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829"/>
    <a:srgbClr val="E3E820"/>
    <a:srgbClr val="E3E3E3"/>
    <a:srgbClr val="707372"/>
    <a:srgbClr val="0033A0"/>
    <a:srgbClr val="F2F2F2"/>
    <a:srgbClr val="00AEC7"/>
    <a:srgbClr val="E3E742"/>
    <a:srgbClr val="00A5C2"/>
    <a:srgbClr val="53565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586" autoAdjust="0"/>
    <p:restoredTop sz="91320" autoAdjust="0"/>
  </p:normalViewPr>
  <p:slideViewPr>
    <p:cSldViewPr>
      <p:cViewPr>
        <p:scale>
          <a:sx n="100" d="100"/>
          <a:sy n="100" d="100"/>
        </p:scale>
        <p:origin x="-1512"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p:nvPr/>
        </p:nvSpPr>
        <p:spPr>
          <a:xfrm>
            <a:off x="0" y="1082254"/>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dirty="0" smtClean="0">
                <a:solidFill>
                  <a:schemeClr val="bg1"/>
                </a:solidFill>
                <a:latin typeface="Arial"/>
                <a:cs typeface="Arial"/>
              </a:rPr>
              <a:t>Razón Social S.A.</a:t>
            </a:r>
            <a:endParaRPr lang="es-CO" sz="1100" dirty="0">
              <a:solidFill>
                <a:schemeClr val="bg1"/>
              </a:solidFill>
              <a:latin typeface="Arial"/>
              <a:cs typeface="Arial"/>
            </a:endParaRPr>
          </a:p>
        </p:txBody>
      </p:sp>
      <p:sp>
        <p:nvSpPr>
          <p:cNvPr id="7" name="Rectángulo 6">
            <a:extLst>
              <a:ext uri="{FF2B5EF4-FFF2-40B4-BE49-F238E27FC236}">
                <a16:creationId xmlns=""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6922" y="340797"/>
            <a:ext cx="1267376" cy="525433"/>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67044</TotalTime>
  <Words>297</Words>
  <Application>Microsoft Macintosh PowerPoint</Application>
  <PresentationFormat>Personalizado</PresentationFormat>
  <Paragraphs>16</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6670</cp:revision>
  <cp:lastPrinted>2017-09-27T21:57:59Z</cp:lastPrinted>
  <dcterms:created xsi:type="dcterms:W3CDTF">2014-05-14T16:30:28Z</dcterms:created>
  <dcterms:modified xsi:type="dcterms:W3CDTF">2019-03-05T05:41:57Z</dcterms:modified>
</cp:coreProperties>
</file>