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p:scale>
          <a:sx n="100" d="100"/>
          <a:sy n="100" d="100"/>
        </p:scale>
        <p:origin x="-144"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082255"/>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xmlns=""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smtClean="0">
                <a:solidFill>
                  <a:srgbClr val="FFFFFF"/>
                </a:solidFill>
                <a:latin typeface="Arial"/>
                <a:cs typeface="Arial"/>
              </a:rPr>
              <a:t>ASESUISA SURA </a:t>
            </a:r>
            <a:r>
              <a:rPr lang="mr-IN" sz="1100" dirty="0">
                <a:solidFill>
                  <a:srgbClr val="FFFFFF"/>
                </a:solidFill>
                <a:latin typeface="Arial"/>
                <a:cs typeface="Arial"/>
              </a:rPr>
              <a:t>–</a:t>
            </a:r>
            <a:r>
              <a:rPr lang="es-CO" sz="1100" dirty="0">
                <a:solidFill>
                  <a:srgbClr val="FFFFFF"/>
                </a:solidFill>
                <a:latin typeface="Arial"/>
                <a:cs typeface="Arial"/>
              </a:rPr>
              <a:t> Edición número 00</a:t>
            </a:r>
          </a:p>
        </p:txBody>
      </p:sp>
      <p:sp>
        <p:nvSpPr>
          <p:cNvPr id="13" name="Rectángulo 24">
            <a:extLst>
              <a:ext uri="{FF2B5EF4-FFF2-40B4-BE49-F238E27FC236}">
                <a16:creationId xmlns:a16="http://schemas.microsoft.com/office/drawing/2014/main" xmlns="" id="{362F3931-E8E0-4F44-A20D-3B53096F5C70}"/>
              </a:ext>
            </a:extLst>
          </p:cNvPr>
          <p:cNvSpPr/>
          <p:nvPr/>
        </p:nvSpPr>
        <p:spPr>
          <a:xfrm>
            <a:off x="3584674" y="420053"/>
            <a:ext cx="3384376" cy="376303"/>
          </a:xfrm>
          <a:prstGeom prst="rect">
            <a:avLst/>
          </a:prstGeom>
        </p:spPr>
        <p:txBody>
          <a:bodyPr wrap="square" lIns="98344" tIns="49172" rIns="98344" bIns="49172">
            <a:spAutoFit/>
          </a:bodyPr>
          <a:lstStyle/>
          <a:p>
            <a:pPr algn="r"/>
            <a:r>
              <a:rPr lang="es-ES_tradnl" sz="1800" dirty="0">
                <a:solidFill>
                  <a:schemeClr val="bg2"/>
                </a:solidFill>
                <a:latin typeface="Arial"/>
                <a:cs typeface="Arial"/>
              </a:rPr>
              <a:t>Boletín de prensa</a:t>
            </a:r>
            <a:endParaRPr lang="es-CO" sz="1800" dirty="0">
              <a:solidFill>
                <a:schemeClr val="bg2"/>
              </a:solidFill>
              <a:latin typeface="Arial"/>
              <a:cs typeface="Arial"/>
            </a:endParaRPr>
          </a:p>
        </p:txBody>
      </p:sp>
      <p:sp>
        <p:nvSpPr>
          <p:cNvPr id="6" name="Rectángulo 5">
            <a:extLst>
              <a:ext uri="{FF2B5EF4-FFF2-40B4-BE49-F238E27FC236}">
                <a16:creationId xmlns:a16="http://schemas.microsoft.com/office/drawing/2014/main" xmlns=""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7" name="Rectángulo 6">
            <a:extLst>
              <a:ext uri="{FF2B5EF4-FFF2-40B4-BE49-F238E27FC236}">
                <a16:creationId xmlns:a16="http://schemas.microsoft.com/office/drawing/2014/main" xmlns=""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54" y="290167"/>
            <a:ext cx="1409484" cy="525619"/>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67012</TotalTime>
  <Words>302</Words>
  <Application>Microsoft Macintosh PowerPoint</Application>
  <PresentationFormat>Personalizado</PresentationFormat>
  <Paragraphs>17</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6665</cp:revision>
  <cp:lastPrinted>2017-09-27T21:57:59Z</cp:lastPrinted>
  <dcterms:created xsi:type="dcterms:W3CDTF">2014-05-14T16:30:28Z</dcterms:created>
  <dcterms:modified xsi:type="dcterms:W3CDTF">2019-03-05T05:52:07Z</dcterms:modified>
</cp:coreProperties>
</file>