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46" r:id="rId2"/>
  </p:sldIdLst>
  <p:sldSz cx="7745413" cy="10085388"/>
  <p:notesSz cx="7010400" cy="9296400"/>
  <p:defaultText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062" userDrawn="1">
          <p15:clr>
            <a:srgbClr val="A4A3A4"/>
          </p15:clr>
        </p15:guide>
        <p15:guide id="2" pos="2160" userDrawn="1">
          <p15:clr>
            <a:srgbClr val="A4A3A4"/>
          </p15:clr>
        </p15:guide>
        <p15:guide id="3" orient="horz" pos="3177">
          <p15:clr>
            <a:srgbClr val="A4A3A4"/>
          </p15:clr>
        </p15:guide>
        <p15:guide id="4" pos="24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3E3"/>
    <a:srgbClr val="707372"/>
    <a:srgbClr val="0033A0"/>
    <a:srgbClr val="F2F2F2"/>
    <a:srgbClr val="00AEC7"/>
    <a:srgbClr val="E3E742"/>
    <a:srgbClr val="00A5C2"/>
    <a:srgbClr val="53565A"/>
    <a:srgbClr val="313035"/>
    <a:srgbClr val="E4E7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90" autoAdjust="0"/>
    <p:restoredTop sz="91320" autoAdjust="0"/>
  </p:normalViewPr>
  <p:slideViewPr>
    <p:cSldViewPr>
      <p:cViewPr>
        <p:scale>
          <a:sx n="100" d="100"/>
          <a:sy n="100" d="100"/>
        </p:scale>
        <p:origin x="-80" y="-80"/>
      </p:cViewPr>
      <p:guideLst>
        <p:guide orient="horz" pos="3062"/>
        <p:guide orient="horz" pos="3177"/>
        <p:guide pos="2160"/>
        <p:guide pos="24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9" Type="http://schemas.microsoft.com/office/2016/11/relationships/changesInfo" Target="changesInfos/changesInfo1.xml"/><Relationship Id="rId1" Type="http://schemas.openxmlformats.org/officeDocument/2006/relationships/slideMaster" Target="slideMasters/slideMaster1.xml"/><Relationship Id="rId2"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Felipe Sierra Suarez" userId="436a6ce9-10ab-43ea-8e5e-087fe83866c5" providerId="ADAL" clId="{A6409E9E-FB76-4288-964E-5AF83256C938}"/>
    <pc:docChg chg="delSld">
      <pc:chgData name="Juan Felipe Sierra Suarez" userId="436a6ce9-10ab-43ea-8e5e-087fe83866c5" providerId="ADAL" clId="{A6409E9E-FB76-4288-964E-5AF83256C938}" dt="2018-12-05T13:34:48.871" v="30" actId="2696"/>
      <pc:docMkLst>
        <pc:docMk/>
      </pc:docMkLst>
      <pc:sldChg chg="del">
        <pc:chgData name="Juan Felipe Sierra Suarez" userId="436a6ce9-10ab-43ea-8e5e-087fe83866c5" providerId="ADAL" clId="{A6409E9E-FB76-4288-964E-5AF83256C938}" dt="2018-12-05T13:34:48.871" v="30" actId="2696"/>
        <pc:sldMkLst>
          <pc:docMk/>
          <pc:sldMk cId="3869014582" sldId="303"/>
        </pc:sldMkLst>
      </pc:sldChg>
      <pc:sldChg chg="del">
        <pc:chgData name="Juan Felipe Sierra Suarez" userId="436a6ce9-10ab-43ea-8e5e-087fe83866c5" providerId="ADAL" clId="{A6409E9E-FB76-4288-964E-5AF83256C938}" dt="2018-12-05T13:34:48.867" v="29" actId="2696"/>
        <pc:sldMkLst>
          <pc:docMk/>
          <pc:sldMk cId="1520166772" sldId="304"/>
        </pc:sldMkLst>
      </pc:sldChg>
      <pc:sldChg chg="del">
        <pc:chgData name="Juan Felipe Sierra Suarez" userId="436a6ce9-10ab-43ea-8e5e-087fe83866c5" providerId="ADAL" clId="{A6409E9E-FB76-4288-964E-5AF83256C938}" dt="2018-12-05T13:34:48.857" v="27" actId="2696"/>
        <pc:sldMkLst>
          <pc:docMk/>
          <pc:sldMk cId="3381451492" sldId="308"/>
        </pc:sldMkLst>
      </pc:sldChg>
      <pc:sldChg chg="del">
        <pc:chgData name="Juan Felipe Sierra Suarez" userId="436a6ce9-10ab-43ea-8e5e-087fe83866c5" providerId="ADAL" clId="{A6409E9E-FB76-4288-964E-5AF83256C938}" dt="2018-12-05T13:34:48.851" v="26" actId="2696"/>
        <pc:sldMkLst>
          <pc:docMk/>
          <pc:sldMk cId="1002078360" sldId="310"/>
        </pc:sldMkLst>
      </pc:sldChg>
      <pc:sldChg chg="del">
        <pc:chgData name="Juan Felipe Sierra Suarez" userId="436a6ce9-10ab-43ea-8e5e-087fe83866c5" providerId="ADAL" clId="{A6409E9E-FB76-4288-964E-5AF83256C938}" dt="2018-12-05T13:34:48.848" v="25" actId="2696"/>
        <pc:sldMkLst>
          <pc:docMk/>
          <pc:sldMk cId="3905628643" sldId="311"/>
        </pc:sldMkLst>
      </pc:sldChg>
      <pc:sldChg chg="del">
        <pc:chgData name="Juan Felipe Sierra Suarez" userId="436a6ce9-10ab-43ea-8e5e-087fe83866c5" providerId="ADAL" clId="{A6409E9E-FB76-4288-964E-5AF83256C938}" dt="2018-12-05T13:34:48.838" v="22" actId="2696"/>
        <pc:sldMkLst>
          <pc:docMk/>
          <pc:sldMk cId="685462852" sldId="313"/>
        </pc:sldMkLst>
      </pc:sldChg>
      <pc:sldChg chg="del">
        <pc:chgData name="Juan Felipe Sierra Suarez" userId="436a6ce9-10ab-43ea-8e5e-087fe83866c5" providerId="ADAL" clId="{A6409E9E-FB76-4288-964E-5AF83256C938}" dt="2018-12-05T13:34:48.816" v="18" actId="2696"/>
        <pc:sldMkLst>
          <pc:docMk/>
          <pc:sldMk cId="618014643" sldId="315"/>
        </pc:sldMkLst>
      </pc:sldChg>
      <pc:sldChg chg="del">
        <pc:chgData name="Juan Felipe Sierra Suarez" userId="436a6ce9-10ab-43ea-8e5e-087fe83866c5" providerId="ADAL" clId="{A6409E9E-FB76-4288-964E-5AF83256C938}" dt="2018-12-05T13:34:48.808" v="17" actId="2696"/>
        <pc:sldMkLst>
          <pc:docMk/>
          <pc:sldMk cId="3032957839" sldId="316"/>
        </pc:sldMkLst>
      </pc:sldChg>
      <pc:sldChg chg="del">
        <pc:chgData name="Juan Felipe Sierra Suarez" userId="436a6ce9-10ab-43ea-8e5e-087fe83866c5" providerId="ADAL" clId="{A6409E9E-FB76-4288-964E-5AF83256C938}" dt="2018-12-05T13:34:48.727" v="6" actId="2696"/>
        <pc:sldMkLst>
          <pc:docMk/>
          <pc:sldMk cId="3679938901" sldId="317"/>
        </pc:sldMkLst>
      </pc:sldChg>
      <pc:sldChg chg="del">
        <pc:chgData name="Juan Felipe Sierra Suarez" userId="436a6ce9-10ab-43ea-8e5e-087fe83866c5" providerId="ADAL" clId="{A6409E9E-FB76-4288-964E-5AF83256C938}" dt="2018-12-05T13:34:48.802" v="16" actId="2696"/>
        <pc:sldMkLst>
          <pc:docMk/>
          <pc:sldMk cId="225277041" sldId="318"/>
        </pc:sldMkLst>
      </pc:sldChg>
      <pc:sldChg chg="del">
        <pc:chgData name="Juan Felipe Sierra Suarez" userId="436a6ce9-10ab-43ea-8e5e-087fe83866c5" providerId="ADAL" clId="{A6409E9E-FB76-4288-964E-5AF83256C938}" dt="2018-12-05T13:34:48.797" v="15" actId="2696"/>
        <pc:sldMkLst>
          <pc:docMk/>
          <pc:sldMk cId="3523762035" sldId="320"/>
        </pc:sldMkLst>
      </pc:sldChg>
      <pc:sldChg chg="del">
        <pc:chgData name="Juan Felipe Sierra Suarez" userId="436a6ce9-10ab-43ea-8e5e-087fe83866c5" providerId="ADAL" clId="{A6409E9E-FB76-4288-964E-5AF83256C938}" dt="2018-12-05T13:34:48.786" v="13" actId="2696"/>
        <pc:sldMkLst>
          <pc:docMk/>
          <pc:sldMk cId="25330773" sldId="321"/>
        </pc:sldMkLst>
      </pc:sldChg>
      <pc:sldChg chg="del">
        <pc:chgData name="Juan Felipe Sierra Suarez" userId="436a6ce9-10ab-43ea-8e5e-087fe83866c5" providerId="ADAL" clId="{A6409E9E-FB76-4288-964E-5AF83256C938}" dt="2018-12-05T13:34:48.709" v="3" actId="2696"/>
        <pc:sldMkLst>
          <pc:docMk/>
          <pc:sldMk cId="1795542574" sldId="322"/>
        </pc:sldMkLst>
      </pc:sldChg>
      <pc:sldChg chg="del">
        <pc:chgData name="Juan Felipe Sierra Suarez" userId="436a6ce9-10ab-43ea-8e5e-087fe83866c5" providerId="ADAL" clId="{A6409E9E-FB76-4288-964E-5AF83256C938}" dt="2018-12-05T13:34:48.793" v="14" actId="2696"/>
        <pc:sldMkLst>
          <pc:docMk/>
          <pc:sldMk cId="938152716" sldId="324"/>
        </pc:sldMkLst>
      </pc:sldChg>
      <pc:sldChg chg="del">
        <pc:chgData name="Juan Felipe Sierra Suarez" userId="436a6ce9-10ab-43ea-8e5e-087fe83866c5" providerId="ADAL" clId="{A6409E9E-FB76-4288-964E-5AF83256C938}" dt="2018-12-05T13:34:48.687" v="0" actId="2696"/>
        <pc:sldMkLst>
          <pc:docMk/>
          <pc:sldMk cId="130126726" sldId="326"/>
        </pc:sldMkLst>
      </pc:sldChg>
      <pc:sldChg chg="del">
        <pc:chgData name="Juan Felipe Sierra Suarez" userId="436a6ce9-10ab-43ea-8e5e-087fe83866c5" providerId="ADAL" clId="{A6409E9E-FB76-4288-964E-5AF83256C938}" dt="2018-12-05T13:34:48.744" v="9" actId="2696"/>
        <pc:sldMkLst>
          <pc:docMk/>
          <pc:sldMk cId="335382681" sldId="327"/>
        </pc:sldMkLst>
      </pc:sldChg>
      <pc:sldChg chg="del">
        <pc:chgData name="Juan Felipe Sierra Suarez" userId="436a6ce9-10ab-43ea-8e5e-087fe83866c5" providerId="ADAL" clId="{A6409E9E-FB76-4288-964E-5AF83256C938}" dt="2018-12-05T13:34:48.737" v="8" actId="2696"/>
        <pc:sldMkLst>
          <pc:docMk/>
          <pc:sldMk cId="1696033842" sldId="328"/>
        </pc:sldMkLst>
      </pc:sldChg>
      <pc:sldChg chg="del">
        <pc:chgData name="Juan Felipe Sierra Suarez" userId="436a6ce9-10ab-43ea-8e5e-087fe83866c5" providerId="ADAL" clId="{A6409E9E-FB76-4288-964E-5AF83256C938}" dt="2018-12-05T13:34:48.780" v="12" actId="2696"/>
        <pc:sldMkLst>
          <pc:docMk/>
          <pc:sldMk cId="2054867127" sldId="329"/>
        </pc:sldMkLst>
      </pc:sldChg>
      <pc:sldChg chg="del">
        <pc:chgData name="Juan Felipe Sierra Suarez" userId="436a6ce9-10ab-43ea-8e5e-087fe83866c5" providerId="ADAL" clId="{A6409E9E-FB76-4288-964E-5AF83256C938}" dt="2018-12-05T13:34:48.766" v="11" actId="2696"/>
        <pc:sldMkLst>
          <pc:docMk/>
          <pc:sldMk cId="2595152000" sldId="330"/>
        </pc:sldMkLst>
      </pc:sldChg>
      <pc:sldChg chg="del">
        <pc:chgData name="Juan Felipe Sierra Suarez" userId="436a6ce9-10ab-43ea-8e5e-087fe83866c5" providerId="ADAL" clId="{A6409E9E-FB76-4288-964E-5AF83256C938}" dt="2018-12-05T13:34:48.732" v="7" actId="2696"/>
        <pc:sldMkLst>
          <pc:docMk/>
          <pc:sldMk cId="3589427534" sldId="331"/>
        </pc:sldMkLst>
      </pc:sldChg>
      <pc:sldChg chg="del">
        <pc:chgData name="Juan Felipe Sierra Suarez" userId="436a6ce9-10ab-43ea-8e5e-087fe83866c5" providerId="ADAL" clId="{A6409E9E-FB76-4288-964E-5AF83256C938}" dt="2018-12-05T13:34:48.752" v="10" actId="2696"/>
        <pc:sldMkLst>
          <pc:docMk/>
          <pc:sldMk cId="4128333527" sldId="332"/>
        </pc:sldMkLst>
      </pc:sldChg>
      <pc:sldChg chg="del">
        <pc:chgData name="Juan Felipe Sierra Suarez" userId="436a6ce9-10ab-43ea-8e5e-087fe83866c5" providerId="ADAL" clId="{A6409E9E-FB76-4288-964E-5AF83256C938}" dt="2018-12-05T13:34:48.861" v="28" actId="2696"/>
        <pc:sldMkLst>
          <pc:docMk/>
          <pc:sldMk cId="733890552" sldId="336"/>
        </pc:sldMkLst>
      </pc:sldChg>
      <pc:sldChg chg="del">
        <pc:chgData name="Juan Felipe Sierra Suarez" userId="436a6ce9-10ab-43ea-8e5e-087fe83866c5" providerId="ADAL" clId="{A6409E9E-FB76-4288-964E-5AF83256C938}" dt="2018-12-05T13:34:48.841" v="23" actId="2696"/>
        <pc:sldMkLst>
          <pc:docMk/>
          <pc:sldMk cId="3013173433" sldId="337"/>
        </pc:sldMkLst>
      </pc:sldChg>
      <pc:sldChg chg="del">
        <pc:chgData name="Juan Felipe Sierra Suarez" userId="436a6ce9-10ab-43ea-8e5e-087fe83866c5" providerId="ADAL" clId="{A6409E9E-FB76-4288-964E-5AF83256C938}" dt="2018-12-05T13:34:48.715" v="4" actId="2696"/>
        <pc:sldMkLst>
          <pc:docMk/>
          <pc:sldMk cId="3989851342" sldId="338"/>
        </pc:sldMkLst>
      </pc:sldChg>
      <pc:sldChg chg="del">
        <pc:chgData name="Juan Felipe Sierra Suarez" userId="436a6ce9-10ab-43ea-8e5e-087fe83866c5" providerId="ADAL" clId="{A6409E9E-FB76-4288-964E-5AF83256C938}" dt="2018-12-05T13:34:48.700" v="2" actId="2696"/>
        <pc:sldMkLst>
          <pc:docMk/>
          <pc:sldMk cId="3645728076" sldId="339"/>
        </pc:sldMkLst>
      </pc:sldChg>
      <pc:sldChg chg="del">
        <pc:chgData name="Juan Felipe Sierra Suarez" userId="436a6ce9-10ab-43ea-8e5e-087fe83866c5" providerId="ADAL" clId="{A6409E9E-FB76-4288-964E-5AF83256C938}" dt="2018-12-05T13:34:48.845" v="24" actId="2696"/>
        <pc:sldMkLst>
          <pc:docMk/>
          <pc:sldMk cId="1178359607" sldId="340"/>
        </pc:sldMkLst>
      </pc:sldChg>
      <pc:sldChg chg="del">
        <pc:chgData name="Juan Felipe Sierra Suarez" userId="436a6ce9-10ab-43ea-8e5e-087fe83866c5" providerId="ADAL" clId="{A6409E9E-FB76-4288-964E-5AF83256C938}" dt="2018-12-05T13:34:48.694" v="1" actId="2696"/>
        <pc:sldMkLst>
          <pc:docMk/>
          <pc:sldMk cId="3084715653" sldId="341"/>
        </pc:sldMkLst>
      </pc:sldChg>
      <pc:sldChg chg="del">
        <pc:chgData name="Juan Felipe Sierra Suarez" userId="436a6ce9-10ab-43ea-8e5e-087fe83866c5" providerId="ADAL" clId="{A6409E9E-FB76-4288-964E-5AF83256C938}" dt="2018-12-05T13:34:48.721" v="5" actId="2696"/>
        <pc:sldMkLst>
          <pc:docMk/>
          <pc:sldMk cId="2838451063" sldId="342"/>
        </pc:sldMkLst>
      </pc:sldChg>
      <pc:sldChg chg="del">
        <pc:chgData name="Juan Felipe Sierra Suarez" userId="436a6ce9-10ab-43ea-8e5e-087fe83866c5" providerId="ADAL" clId="{A6409E9E-FB76-4288-964E-5AF83256C938}" dt="2018-12-05T13:34:48.831" v="20" actId="2696"/>
        <pc:sldMkLst>
          <pc:docMk/>
          <pc:sldMk cId="1136222903" sldId="343"/>
        </pc:sldMkLst>
      </pc:sldChg>
      <pc:sldChg chg="del">
        <pc:chgData name="Juan Felipe Sierra Suarez" userId="436a6ce9-10ab-43ea-8e5e-087fe83866c5" providerId="ADAL" clId="{A6409E9E-FB76-4288-964E-5AF83256C938}" dt="2018-12-05T13:34:48.834" v="21" actId="2696"/>
        <pc:sldMkLst>
          <pc:docMk/>
          <pc:sldMk cId="445587218" sldId="344"/>
        </pc:sldMkLst>
      </pc:sldChg>
      <pc:sldChg chg="del">
        <pc:chgData name="Juan Felipe Sierra Suarez" userId="436a6ce9-10ab-43ea-8e5e-087fe83866c5" providerId="ADAL" clId="{A6409E9E-FB76-4288-964E-5AF83256C938}" dt="2018-12-05T13:34:48.824" v="19" actId="2696"/>
        <pc:sldMkLst>
          <pc:docMk/>
          <pc:sldMk cId="587451809" sldId="34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dirty="0"/>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103CF29-B44C-4B3E-81C0-8CFECE07D3BB}" type="datetimeFigureOut">
              <a:rPr lang="es-CO" smtClean="0"/>
              <a:t>04/03/19</a:t>
            </a:fld>
            <a:endParaRPr lang="es-CO" dirty="0"/>
          </a:p>
        </p:txBody>
      </p:sp>
      <p:sp>
        <p:nvSpPr>
          <p:cNvPr id="4" name="3 Marcador de imagen de diapositiva"/>
          <p:cNvSpPr>
            <a:spLocks noGrp="1" noRot="1" noChangeAspect="1"/>
          </p:cNvSpPr>
          <p:nvPr>
            <p:ph type="sldImg" idx="2"/>
          </p:nvPr>
        </p:nvSpPr>
        <p:spPr>
          <a:xfrm>
            <a:off x="2166938" y="696913"/>
            <a:ext cx="2676525" cy="3486150"/>
          </a:xfrm>
          <a:prstGeom prst="rect">
            <a:avLst/>
          </a:prstGeom>
          <a:noFill/>
          <a:ln w="12700">
            <a:solidFill>
              <a:prstClr val="black"/>
            </a:solidFill>
          </a:ln>
        </p:spPr>
        <p:txBody>
          <a:bodyPr vert="horz" lIns="93177" tIns="46589" rIns="93177" bIns="46589" rtlCol="0" anchor="ctr"/>
          <a:lstStyle/>
          <a:p>
            <a:endParaRPr lang="es-CO" dirty="0"/>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2D0695-4DD0-48F8-B5D9-F4BE392D43F7}" type="slidenum">
              <a:rPr lang="es-CO" smtClean="0"/>
              <a:t>‹Nr.›</a:t>
            </a:fld>
            <a:endParaRPr lang="es-CO" dirty="0"/>
          </a:p>
        </p:txBody>
      </p:sp>
    </p:spTree>
    <p:extLst>
      <p:ext uri="{BB962C8B-B14F-4D97-AF65-F5344CB8AC3E}">
        <p14:creationId xmlns:p14="http://schemas.microsoft.com/office/powerpoint/2010/main" val="693537469"/>
      </p:ext>
    </p:extLst>
  </p:cSld>
  <p:clrMap bg1="lt1" tx1="dk1" bg2="lt2" tx2="dk2" accent1="accent1" accent2="accent2" accent3="accent3" accent4="accent4" accent5="accent5" accent6="accent6" hlink="hlink" folHlink="folHlink"/>
  <p:notesStyle>
    <a:lvl1pPr marL="0" algn="l" defTabSz="983437" rtl="0" eaLnBrk="1" latinLnBrk="0" hangingPunct="1">
      <a:defRPr sz="1300" kern="1200">
        <a:solidFill>
          <a:schemeClr val="tx1"/>
        </a:solidFill>
        <a:latin typeface="+mn-lt"/>
        <a:ea typeface="+mn-ea"/>
        <a:cs typeface="+mn-cs"/>
      </a:defRPr>
    </a:lvl1pPr>
    <a:lvl2pPr marL="491719" algn="l" defTabSz="983437" rtl="0" eaLnBrk="1" latinLnBrk="0" hangingPunct="1">
      <a:defRPr sz="1300" kern="1200">
        <a:solidFill>
          <a:schemeClr val="tx1"/>
        </a:solidFill>
        <a:latin typeface="+mn-lt"/>
        <a:ea typeface="+mn-ea"/>
        <a:cs typeface="+mn-cs"/>
      </a:defRPr>
    </a:lvl2pPr>
    <a:lvl3pPr marL="983437" algn="l" defTabSz="983437" rtl="0" eaLnBrk="1" latinLnBrk="0" hangingPunct="1">
      <a:defRPr sz="1300" kern="1200">
        <a:solidFill>
          <a:schemeClr val="tx1"/>
        </a:solidFill>
        <a:latin typeface="+mn-lt"/>
        <a:ea typeface="+mn-ea"/>
        <a:cs typeface="+mn-cs"/>
      </a:defRPr>
    </a:lvl3pPr>
    <a:lvl4pPr marL="1475156" algn="l" defTabSz="983437" rtl="0" eaLnBrk="1" latinLnBrk="0" hangingPunct="1">
      <a:defRPr sz="1300" kern="1200">
        <a:solidFill>
          <a:schemeClr val="tx1"/>
        </a:solidFill>
        <a:latin typeface="+mn-lt"/>
        <a:ea typeface="+mn-ea"/>
        <a:cs typeface="+mn-cs"/>
      </a:defRPr>
    </a:lvl4pPr>
    <a:lvl5pPr marL="1966874" algn="l" defTabSz="983437" rtl="0" eaLnBrk="1" latinLnBrk="0" hangingPunct="1">
      <a:defRPr sz="1300" kern="1200">
        <a:solidFill>
          <a:schemeClr val="tx1"/>
        </a:solidFill>
        <a:latin typeface="+mn-lt"/>
        <a:ea typeface="+mn-ea"/>
        <a:cs typeface="+mn-cs"/>
      </a:defRPr>
    </a:lvl5pPr>
    <a:lvl6pPr marL="2458593" algn="l" defTabSz="983437" rtl="0" eaLnBrk="1" latinLnBrk="0" hangingPunct="1">
      <a:defRPr sz="1300" kern="1200">
        <a:solidFill>
          <a:schemeClr val="tx1"/>
        </a:solidFill>
        <a:latin typeface="+mn-lt"/>
        <a:ea typeface="+mn-ea"/>
        <a:cs typeface="+mn-cs"/>
      </a:defRPr>
    </a:lvl6pPr>
    <a:lvl7pPr marL="2950312" algn="l" defTabSz="983437" rtl="0" eaLnBrk="1" latinLnBrk="0" hangingPunct="1">
      <a:defRPr sz="1300" kern="1200">
        <a:solidFill>
          <a:schemeClr val="tx1"/>
        </a:solidFill>
        <a:latin typeface="+mn-lt"/>
        <a:ea typeface="+mn-ea"/>
        <a:cs typeface="+mn-cs"/>
      </a:defRPr>
    </a:lvl7pPr>
    <a:lvl8pPr marL="3442030" algn="l" defTabSz="983437" rtl="0" eaLnBrk="1" latinLnBrk="0" hangingPunct="1">
      <a:defRPr sz="1300" kern="1200">
        <a:solidFill>
          <a:schemeClr val="tx1"/>
        </a:solidFill>
        <a:latin typeface="+mn-lt"/>
        <a:ea typeface="+mn-ea"/>
        <a:cs typeface="+mn-cs"/>
      </a:defRPr>
    </a:lvl8pPr>
    <a:lvl9pPr marL="3933749" algn="l" defTabSz="98343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166938" y="696913"/>
            <a:ext cx="2676525" cy="348615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192D0695-4DD0-48F8-B5D9-F4BE392D43F7}" type="slidenum">
              <a:rPr lang="es-CO" smtClean="0"/>
              <a:t>1</a:t>
            </a:fld>
            <a:endParaRPr lang="es-CO" dirty="0"/>
          </a:p>
        </p:txBody>
      </p:sp>
    </p:spTree>
    <p:extLst>
      <p:ext uri="{BB962C8B-B14F-4D97-AF65-F5344CB8AC3E}">
        <p14:creationId xmlns:p14="http://schemas.microsoft.com/office/powerpoint/2010/main" val="1412348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80906" y="3133010"/>
            <a:ext cx="6583601" cy="2161821"/>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161812" y="5715054"/>
            <a:ext cx="5421789" cy="2577377"/>
          </a:xfrm>
        </p:spPr>
        <p:txBody>
          <a:bodyPr/>
          <a:lstStyle>
            <a:lvl1pPr marL="0" indent="0" algn="ctr">
              <a:buNone/>
              <a:defRPr>
                <a:solidFill>
                  <a:schemeClr val="tx1">
                    <a:tint val="75000"/>
                  </a:schemeClr>
                </a:solidFill>
              </a:defRPr>
            </a:lvl1pPr>
            <a:lvl2pPr marL="491719" indent="0" algn="ctr">
              <a:buNone/>
              <a:defRPr>
                <a:solidFill>
                  <a:schemeClr val="tx1">
                    <a:tint val="75000"/>
                  </a:schemeClr>
                </a:solidFill>
              </a:defRPr>
            </a:lvl2pPr>
            <a:lvl3pPr marL="983437" indent="0" algn="ctr">
              <a:buNone/>
              <a:defRPr>
                <a:solidFill>
                  <a:schemeClr val="tx1">
                    <a:tint val="75000"/>
                  </a:schemeClr>
                </a:solidFill>
              </a:defRPr>
            </a:lvl3pPr>
            <a:lvl4pPr marL="1475156" indent="0" algn="ctr">
              <a:buNone/>
              <a:defRPr>
                <a:solidFill>
                  <a:schemeClr val="tx1">
                    <a:tint val="75000"/>
                  </a:schemeClr>
                </a:solidFill>
              </a:defRPr>
            </a:lvl4pPr>
            <a:lvl5pPr marL="1966874" indent="0" algn="ctr">
              <a:buNone/>
              <a:defRPr>
                <a:solidFill>
                  <a:schemeClr val="tx1">
                    <a:tint val="75000"/>
                  </a:schemeClr>
                </a:solidFill>
              </a:defRPr>
            </a:lvl5pPr>
            <a:lvl6pPr marL="2458593" indent="0" algn="ctr">
              <a:buNone/>
              <a:defRPr>
                <a:solidFill>
                  <a:schemeClr val="tx1">
                    <a:tint val="75000"/>
                  </a:schemeClr>
                </a:solidFill>
              </a:defRPr>
            </a:lvl6pPr>
            <a:lvl7pPr marL="2950312" indent="0" algn="ctr">
              <a:buNone/>
              <a:defRPr>
                <a:solidFill>
                  <a:schemeClr val="tx1">
                    <a:tint val="75000"/>
                  </a:schemeClr>
                </a:solidFill>
              </a:defRPr>
            </a:lvl7pPr>
            <a:lvl8pPr marL="3442030" indent="0" algn="ctr">
              <a:buNone/>
              <a:defRPr>
                <a:solidFill>
                  <a:schemeClr val="tx1">
                    <a:tint val="75000"/>
                  </a:schemeClr>
                </a:solidFill>
              </a:defRPr>
            </a:lvl8pPr>
            <a:lvl9pPr marL="3933749"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866992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638040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615424" y="403885"/>
            <a:ext cx="1742718" cy="8605264"/>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387270" y="403885"/>
            <a:ext cx="5099064" cy="860526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88489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981881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611835" y="6480796"/>
            <a:ext cx="6583601" cy="2003070"/>
          </a:xfrm>
        </p:spPr>
        <p:txBody>
          <a:bodyPr anchor="t"/>
          <a:lstStyle>
            <a:lvl1pPr algn="l">
              <a:defRPr sz="43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611835" y="4274620"/>
            <a:ext cx="6583601" cy="2206177"/>
          </a:xfrm>
        </p:spPr>
        <p:txBody>
          <a:bodyPr anchor="b"/>
          <a:lstStyle>
            <a:lvl1pPr marL="0" indent="0">
              <a:buNone/>
              <a:defRPr sz="2200">
                <a:solidFill>
                  <a:schemeClr val="tx1">
                    <a:tint val="75000"/>
                  </a:schemeClr>
                </a:solidFill>
              </a:defRPr>
            </a:lvl1pPr>
            <a:lvl2pPr marL="491719" indent="0">
              <a:buNone/>
              <a:defRPr sz="1900">
                <a:solidFill>
                  <a:schemeClr val="tx1">
                    <a:tint val="75000"/>
                  </a:schemeClr>
                </a:solidFill>
              </a:defRPr>
            </a:lvl2pPr>
            <a:lvl3pPr marL="983437" indent="0">
              <a:buNone/>
              <a:defRPr sz="1700">
                <a:solidFill>
                  <a:schemeClr val="tx1">
                    <a:tint val="75000"/>
                  </a:schemeClr>
                </a:solidFill>
              </a:defRPr>
            </a:lvl3pPr>
            <a:lvl4pPr marL="1475156" indent="0">
              <a:buNone/>
              <a:defRPr sz="1500">
                <a:solidFill>
                  <a:schemeClr val="tx1">
                    <a:tint val="75000"/>
                  </a:schemeClr>
                </a:solidFill>
              </a:defRPr>
            </a:lvl4pPr>
            <a:lvl5pPr marL="1966874" indent="0">
              <a:buNone/>
              <a:defRPr sz="1500">
                <a:solidFill>
                  <a:schemeClr val="tx1">
                    <a:tint val="75000"/>
                  </a:schemeClr>
                </a:solidFill>
              </a:defRPr>
            </a:lvl5pPr>
            <a:lvl6pPr marL="2458593" indent="0">
              <a:buNone/>
              <a:defRPr sz="1500">
                <a:solidFill>
                  <a:schemeClr val="tx1">
                    <a:tint val="75000"/>
                  </a:schemeClr>
                </a:solidFill>
              </a:defRPr>
            </a:lvl6pPr>
            <a:lvl7pPr marL="2950312" indent="0">
              <a:buNone/>
              <a:defRPr sz="1500">
                <a:solidFill>
                  <a:schemeClr val="tx1">
                    <a:tint val="75000"/>
                  </a:schemeClr>
                </a:solidFill>
              </a:defRPr>
            </a:lvl7pPr>
            <a:lvl8pPr marL="3442030" indent="0">
              <a:buNone/>
              <a:defRPr sz="1500">
                <a:solidFill>
                  <a:schemeClr val="tx1">
                    <a:tint val="75000"/>
                  </a:schemeClr>
                </a:solidFill>
              </a:defRPr>
            </a:lvl8pPr>
            <a:lvl9pPr marL="3933749" indent="0">
              <a:buNone/>
              <a:defRPr sz="15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536179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38727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393725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760678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257540"/>
            <a:ext cx="3422236"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4" name="3 Marcador de contenido"/>
          <p:cNvSpPr>
            <a:spLocks noGrp="1"/>
          </p:cNvSpPr>
          <p:nvPr>
            <p:ph sz="half" idx="2"/>
          </p:nvPr>
        </p:nvSpPr>
        <p:spPr>
          <a:xfrm>
            <a:off x="387271" y="3198375"/>
            <a:ext cx="3422236"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3934564" y="2257540"/>
            <a:ext cx="3423580"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6" name="5 Marcador de contenido"/>
          <p:cNvSpPr>
            <a:spLocks noGrp="1"/>
          </p:cNvSpPr>
          <p:nvPr>
            <p:ph sz="quarter" idx="4"/>
          </p:nvPr>
        </p:nvSpPr>
        <p:spPr>
          <a:xfrm>
            <a:off x="3934564" y="3198375"/>
            <a:ext cx="3423580"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8" name="7 Marcador de pie de página"/>
          <p:cNvSpPr>
            <a:spLocks noGrp="1"/>
          </p:cNvSpPr>
          <p:nvPr>
            <p:ph type="ftr" sz="quarter" idx="11"/>
          </p:nvPr>
        </p:nvSpPr>
        <p:spPr/>
        <p:txBody>
          <a:bodyPr/>
          <a:lstStyle/>
          <a:p>
            <a:endParaRPr lang="es-CO" dirty="0"/>
          </a:p>
        </p:txBody>
      </p:sp>
      <p:sp>
        <p:nvSpPr>
          <p:cNvPr id="9" name="8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95556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4" name="3 Marcador de pie de página"/>
          <p:cNvSpPr>
            <a:spLocks noGrp="1"/>
          </p:cNvSpPr>
          <p:nvPr>
            <p:ph type="ftr" sz="quarter" idx="11"/>
          </p:nvPr>
        </p:nvSpPr>
        <p:spPr/>
        <p:txBody>
          <a:bodyPr/>
          <a:lstStyle/>
          <a:p>
            <a:endParaRPr lang="es-CO" dirty="0"/>
          </a:p>
        </p:txBody>
      </p:sp>
      <p:sp>
        <p:nvSpPr>
          <p:cNvPr id="5" name="4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622148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3" name="2 Marcador de pie de página"/>
          <p:cNvSpPr>
            <a:spLocks noGrp="1"/>
          </p:cNvSpPr>
          <p:nvPr>
            <p:ph type="ftr" sz="quarter" idx="11"/>
          </p:nvPr>
        </p:nvSpPr>
        <p:spPr/>
        <p:txBody>
          <a:bodyPr/>
          <a:lstStyle/>
          <a:p>
            <a:endParaRPr lang="es-CO" dirty="0"/>
          </a:p>
        </p:txBody>
      </p:sp>
      <p:sp>
        <p:nvSpPr>
          <p:cNvPr id="4" name="3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89205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87272" y="401549"/>
            <a:ext cx="2548188" cy="1708913"/>
          </a:xfrm>
        </p:spPr>
        <p:txBody>
          <a:bodyPr anchor="b"/>
          <a:lstStyle>
            <a:lvl1pPr algn="l">
              <a:defRPr sz="2200" b="1"/>
            </a:lvl1pPr>
          </a:lstStyle>
          <a:p>
            <a:r>
              <a:rPr lang="es-ES"/>
              <a:t>Haga clic para modificar el estilo de título del patrón</a:t>
            </a:r>
            <a:endParaRPr lang="es-CO"/>
          </a:p>
        </p:txBody>
      </p:sp>
      <p:sp>
        <p:nvSpPr>
          <p:cNvPr id="3" name="2 Marcador de contenido"/>
          <p:cNvSpPr>
            <a:spLocks noGrp="1"/>
          </p:cNvSpPr>
          <p:nvPr>
            <p:ph idx="1"/>
          </p:nvPr>
        </p:nvSpPr>
        <p:spPr>
          <a:xfrm>
            <a:off x="3028242" y="401548"/>
            <a:ext cx="4329902" cy="8607600"/>
          </a:xfrm>
        </p:spPr>
        <p:txBody>
          <a:bodyPr/>
          <a:lstStyle>
            <a:lvl1pPr>
              <a:defRPr sz="34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387272" y="2110462"/>
            <a:ext cx="2548188" cy="6898687"/>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73359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18155" y="7059773"/>
            <a:ext cx="4647248" cy="833447"/>
          </a:xfrm>
        </p:spPr>
        <p:txBody>
          <a:bodyPr anchor="b"/>
          <a:lstStyle>
            <a:lvl1pPr algn="l">
              <a:defRPr sz="22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518155" y="901148"/>
            <a:ext cx="4647248" cy="6051233"/>
          </a:xfrm>
        </p:spPr>
        <p:txBody>
          <a:bodyPr/>
          <a:lstStyle>
            <a:lvl1pPr marL="0" indent="0">
              <a:buNone/>
              <a:defRPr sz="3400"/>
            </a:lvl1pPr>
            <a:lvl2pPr marL="491719" indent="0">
              <a:buNone/>
              <a:defRPr sz="3000"/>
            </a:lvl2pPr>
            <a:lvl3pPr marL="983437" indent="0">
              <a:buNone/>
              <a:defRPr sz="2600"/>
            </a:lvl3pPr>
            <a:lvl4pPr marL="1475156" indent="0">
              <a:buNone/>
              <a:defRPr sz="2200"/>
            </a:lvl4pPr>
            <a:lvl5pPr marL="1966874" indent="0">
              <a:buNone/>
              <a:defRPr sz="2200"/>
            </a:lvl5pPr>
            <a:lvl6pPr marL="2458593" indent="0">
              <a:buNone/>
              <a:defRPr sz="2200"/>
            </a:lvl6pPr>
            <a:lvl7pPr marL="2950312" indent="0">
              <a:buNone/>
              <a:defRPr sz="2200"/>
            </a:lvl7pPr>
            <a:lvl8pPr marL="3442030" indent="0">
              <a:buNone/>
              <a:defRPr sz="2200"/>
            </a:lvl8pPr>
            <a:lvl9pPr marL="3933749" indent="0">
              <a:buNone/>
              <a:defRPr sz="2200"/>
            </a:lvl9pPr>
          </a:lstStyle>
          <a:p>
            <a:endParaRPr lang="es-CO" dirty="0"/>
          </a:p>
        </p:txBody>
      </p:sp>
      <p:sp>
        <p:nvSpPr>
          <p:cNvPr id="4" name="3 Marcador de texto"/>
          <p:cNvSpPr>
            <a:spLocks noGrp="1"/>
          </p:cNvSpPr>
          <p:nvPr>
            <p:ph type="body" sz="half" idx="2"/>
          </p:nvPr>
        </p:nvSpPr>
        <p:spPr>
          <a:xfrm>
            <a:off x="1518155" y="7893218"/>
            <a:ext cx="4647248" cy="1183631"/>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2387843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87271" y="403883"/>
            <a:ext cx="6970872" cy="1680898"/>
          </a:xfrm>
          <a:prstGeom prst="rect">
            <a:avLst/>
          </a:prstGeom>
        </p:spPr>
        <p:txBody>
          <a:bodyPr vert="horz" lIns="98344" tIns="49172" rIns="98344" bIns="49172"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353259"/>
            <a:ext cx="6970872" cy="6655890"/>
          </a:xfrm>
          <a:prstGeom prst="rect">
            <a:avLst/>
          </a:prstGeom>
        </p:spPr>
        <p:txBody>
          <a:bodyPr vert="horz" lIns="98344" tIns="49172" rIns="98344" bIns="49172"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387271" y="9347662"/>
            <a:ext cx="1807263" cy="536954"/>
          </a:xfrm>
          <a:prstGeom prst="rect">
            <a:avLst/>
          </a:prstGeom>
        </p:spPr>
        <p:txBody>
          <a:bodyPr vert="horz" lIns="98344" tIns="49172" rIns="98344" bIns="49172" rtlCol="0" anchor="ctr"/>
          <a:lstStyle>
            <a:lvl1pPr algn="l">
              <a:defRPr sz="1300">
                <a:solidFill>
                  <a:schemeClr val="tx1">
                    <a:tint val="75000"/>
                  </a:schemeClr>
                </a:solidFill>
              </a:defRPr>
            </a:lvl1p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3"/>
          </p:nvPr>
        </p:nvSpPr>
        <p:spPr>
          <a:xfrm>
            <a:off x="2646350" y="9347662"/>
            <a:ext cx="2452714" cy="536954"/>
          </a:xfrm>
          <a:prstGeom prst="rect">
            <a:avLst/>
          </a:prstGeom>
        </p:spPr>
        <p:txBody>
          <a:bodyPr vert="horz" lIns="98344" tIns="49172" rIns="98344" bIns="49172" rtlCol="0" anchor="ctr"/>
          <a:lstStyle>
            <a:lvl1pPr algn="ctr">
              <a:defRPr sz="1300">
                <a:solidFill>
                  <a:schemeClr val="tx1">
                    <a:tint val="75000"/>
                  </a:schemeClr>
                </a:solidFill>
              </a:defRPr>
            </a:lvl1pPr>
          </a:lstStyle>
          <a:p>
            <a:endParaRPr lang="es-CO" dirty="0"/>
          </a:p>
        </p:txBody>
      </p:sp>
      <p:sp>
        <p:nvSpPr>
          <p:cNvPr id="6" name="5 Marcador de número de diapositiva"/>
          <p:cNvSpPr>
            <a:spLocks noGrp="1"/>
          </p:cNvSpPr>
          <p:nvPr>
            <p:ph type="sldNum" sz="quarter" idx="4"/>
          </p:nvPr>
        </p:nvSpPr>
        <p:spPr>
          <a:xfrm>
            <a:off x="5550879" y="9347662"/>
            <a:ext cx="1807263" cy="536954"/>
          </a:xfrm>
          <a:prstGeom prst="rect">
            <a:avLst/>
          </a:prstGeom>
        </p:spPr>
        <p:txBody>
          <a:bodyPr vert="horz" lIns="98344" tIns="49172" rIns="98344" bIns="49172" rtlCol="0" anchor="ctr"/>
          <a:lstStyle>
            <a:lvl1pPr algn="r">
              <a:defRPr sz="1300">
                <a:solidFill>
                  <a:schemeClr val="tx1">
                    <a:tint val="75000"/>
                  </a:schemeClr>
                </a:solidFill>
              </a:defRPr>
            </a:lvl1pPr>
          </a:lstStyle>
          <a:p>
            <a:fld id="{285A1C8F-916F-4F58-A4A1-AD4EA094940C}" type="slidenum">
              <a:rPr lang="es-CO" smtClean="0"/>
              <a:t>‹Nr.›</a:t>
            </a:fld>
            <a:endParaRPr lang="es-CO" dirty="0"/>
          </a:p>
        </p:txBody>
      </p:sp>
    </p:spTree>
    <p:extLst>
      <p:ext uri="{BB962C8B-B14F-4D97-AF65-F5344CB8AC3E}">
        <p14:creationId xmlns:p14="http://schemas.microsoft.com/office/powerpoint/2010/main" val="619543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83437" rtl="0" eaLnBrk="1" latinLnBrk="0" hangingPunct="1">
        <a:spcBef>
          <a:spcPct val="0"/>
        </a:spcBef>
        <a:buNone/>
        <a:defRPr sz="4700" kern="1200">
          <a:solidFill>
            <a:schemeClr val="tx1"/>
          </a:solidFill>
          <a:latin typeface="+mj-lt"/>
          <a:ea typeface="+mj-ea"/>
          <a:cs typeface="+mj-cs"/>
        </a:defRPr>
      </a:lvl1pPr>
    </p:titleStyle>
    <p:bodyStyle>
      <a:lvl1pPr marL="368789" indent="-368789" algn="l" defTabSz="983437"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99043" indent="-307324" algn="l" defTabSz="983437" rtl="0" eaLnBrk="1" latinLnBrk="0" hangingPunct="1">
        <a:spcBef>
          <a:spcPct val="20000"/>
        </a:spcBef>
        <a:buFont typeface="Arial" pitchFamily="34" charset="0"/>
        <a:buChar char="–"/>
        <a:defRPr sz="3000" kern="1200">
          <a:solidFill>
            <a:schemeClr val="tx1"/>
          </a:solidFill>
          <a:latin typeface="+mn-lt"/>
          <a:ea typeface="+mn-ea"/>
          <a:cs typeface="+mn-cs"/>
        </a:defRPr>
      </a:lvl2pPr>
      <a:lvl3pPr marL="1229297" indent="-245859" algn="l" defTabSz="983437"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21015"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12734"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04452"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196171"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687890"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179608"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p:nvPr/>
        </p:nvSpPr>
        <p:spPr>
          <a:xfrm>
            <a:off x="0" y="1082254"/>
            <a:ext cx="7745413" cy="288031"/>
          </a:xfrm>
          <a:prstGeom prst="rect">
            <a:avLst/>
          </a:prstGeom>
          <a:solidFill>
            <a:srgbClr val="0033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ángulo 24">
            <a:extLst>
              <a:ext uri="{FF2B5EF4-FFF2-40B4-BE49-F238E27FC236}">
                <a16:creationId xmlns:a16="http://schemas.microsoft.com/office/drawing/2014/main" xmlns="" id="{362F3931-E8E0-4F44-A20D-3B53096F5C70}"/>
              </a:ext>
            </a:extLst>
          </p:cNvPr>
          <p:cNvSpPr/>
          <p:nvPr/>
        </p:nvSpPr>
        <p:spPr>
          <a:xfrm>
            <a:off x="632346" y="1082254"/>
            <a:ext cx="3384376" cy="268582"/>
          </a:xfrm>
          <a:prstGeom prst="rect">
            <a:avLst/>
          </a:prstGeom>
        </p:spPr>
        <p:txBody>
          <a:bodyPr wrap="square" lIns="98344" tIns="49172" rIns="98344" bIns="49172">
            <a:spAutoFit/>
          </a:bodyPr>
          <a:lstStyle/>
          <a:p>
            <a:r>
              <a:rPr lang="es-CO" sz="1100" dirty="0" smtClean="0">
                <a:solidFill>
                  <a:srgbClr val="FFFFFF"/>
                </a:solidFill>
                <a:latin typeface="Arial"/>
                <a:cs typeface="Arial"/>
              </a:rPr>
              <a:t>Suramericana</a:t>
            </a:r>
            <a:r>
              <a:rPr lang="es-CO" sz="1100" dirty="0" smtClean="0">
                <a:solidFill>
                  <a:srgbClr val="FFFFFF"/>
                </a:solidFill>
                <a:latin typeface="Arial"/>
                <a:cs typeface="Arial"/>
              </a:rPr>
              <a:t> </a:t>
            </a:r>
            <a:r>
              <a:rPr lang="es-CO" sz="1100" dirty="0" smtClean="0">
                <a:solidFill>
                  <a:srgbClr val="FFFFFF"/>
                </a:solidFill>
                <a:latin typeface="Arial"/>
                <a:cs typeface="Arial"/>
              </a:rPr>
              <a:t>S.A.</a:t>
            </a:r>
            <a:endParaRPr lang="es-CO" sz="1100" dirty="0">
              <a:solidFill>
                <a:srgbClr val="FFFFFF"/>
              </a:solidFill>
              <a:latin typeface="Arial"/>
              <a:cs typeface="Arial"/>
            </a:endParaRPr>
          </a:p>
        </p:txBody>
      </p:sp>
      <p:sp>
        <p:nvSpPr>
          <p:cNvPr id="7" name="Rectángulo 6">
            <a:extLst>
              <a:ext uri="{FF2B5EF4-FFF2-40B4-BE49-F238E27FC236}">
                <a16:creationId xmlns:a16="http://schemas.microsoft.com/office/drawing/2014/main" xmlns="" id="{AF5B8F49-1F6C-4F18-8A6C-30EF8A5C5950}"/>
              </a:ext>
            </a:extLst>
          </p:cNvPr>
          <p:cNvSpPr/>
          <p:nvPr/>
        </p:nvSpPr>
        <p:spPr>
          <a:xfrm>
            <a:off x="632346" y="3299300"/>
            <a:ext cx="6558382" cy="5085283"/>
          </a:xfrm>
          <a:prstGeom prst="rect">
            <a:avLst/>
          </a:prstGeom>
        </p:spPr>
        <p:txBody>
          <a:bodyPr wrap="square" lIns="98344" tIns="49172" rIns="98344" bIns="49172">
            <a:spAutoFit/>
          </a:bodyPr>
          <a:lstStyle/>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a:t>
            </a:r>
          </a:p>
          <a:p>
            <a:r>
              <a:rPr lang="es-CO" sz="1200" dirty="0">
                <a:solidFill>
                  <a:schemeClr val="tx1">
                    <a:lumMod val="65000"/>
                    <a:lumOff val="35000"/>
                  </a:schemeClr>
                </a:solidFill>
                <a:latin typeface="Arial"/>
                <a:cs typeface="Arial"/>
              </a:rPr>
              <a:t>Adipiscing elit, sed diam nonummy nibh </a:t>
            </a:r>
          </a:p>
          <a:p>
            <a:r>
              <a:rPr lang="es-CO" sz="1200" dirty="0">
                <a:solidFill>
                  <a:schemeClr val="tx1">
                    <a:lumMod val="65000"/>
                    <a:lumOff val="35000"/>
                  </a:schemeClr>
                </a:solidFill>
                <a:latin typeface="Arial"/>
                <a:cs typeface="Arial"/>
              </a:rPr>
              <a:t>Erat volutpat. </a:t>
            </a:r>
          </a:p>
        </p:txBody>
      </p:sp>
      <p:sp>
        <p:nvSpPr>
          <p:cNvPr id="8" name="Rectángulo 7">
            <a:extLst>
              <a:ext uri="{FF2B5EF4-FFF2-40B4-BE49-F238E27FC236}">
                <a16:creationId xmlns:a16="http://schemas.microsoft.com/office/drawing/2014/main" xmlns="" id="{362F3931-E8E0-4F44-A20D-3B53096F5C70}"/>
              </a:ext>
            </a:extLst>
          </p:cNvPr>
          <p:cNvSpPr/>
          <p:nvPr/>
        </p:nvSpPr>
        <p:spPr>
          <a:xfrm>
            <a:off x="632346" y="2018358"/>
            <a:ext cx="3384376" cy="837968"/>
          </a:xfrm>
          <a:prstGeom prst="rect">
            <a:avLst/>
          </a:prstGeom>
        </p:spPr>
        <p:txBody>
          <a:bodyPr wrap="square" lIns="98344" tIns="49172" rIns="98344" bIns="49172">
            <a:spAutoFit/>
          </a:bodyPr>
          <a:lstStyle/>
          <a:p>
            <a:r>
              <a:rPr lang="es-CO" sz="1600" dirty="0">
                <a:solidFill>
                  <a:schemeClr val="tx1">
                    <a:lumMod val="65000"/>
                    <a:lumOff val="35000"/>
                  </a:schemeClr>
                </a:solidFill>
                <a:latin typeface="Arial"/>
                <a:cs typeface="Arial"/>
              </a:rPr>
              <a:t>Lorem ipsum dolor sit amet, consectetuer adipiscing elit, sed diam nonummy nibh euismod.</a:t>
            </a:r>
          </a:p>
        </p:txBody>
      </p:sp>
      <p:pic>
        <p:nvPicPr>
          <p:cNvPr id="12" name="Imagen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354" y="290167"/>
            <a:ext cx="1409484" cy="525619"/>
          </a:xfrm>
          <a:prstGeom prst="rect">
            <a:avLst/>
          </a:prstGeom>
        </p:spPr>
      </p:pic>
    </p:spTree>
    <p:extLst>
      <p:ext uri="{BB962C8B-B14F-4D97-AF65-F5344CB8AC3E}">
        <p14:creationId xmlns:p14="http://schemas.microsoft.com/office/powerpoint/2010/main" val="877069561"/>
      </p:ext>
    </p:extLst>
  </p:cSld>
  <p:clrMapOvr>
    <a:masterClrMapping/>
  </p:clrMapOvr>
</p:sld>
</file>

<file path=ppt/theme/theme1.xml><?xml version="1.0" encoding="utf-8"?>
<a:theme xmlns:a="http://schemas.openxmlformats.org/drawingml/2006/main" name="Tema de Office">
  <a:themeElements>
    <a:clrScheme name="SURA Seguros Colombia">
      <a:dk1>
        <a:srgbClr val="53565A"/>
      </a:dk1>
      <a:lt1>
        <a:srgbClr val="FFFFFF"/>
      </a:lt1>
      <a:dk2>
        <a:srgbClr val="9EA2A2"/>
      </a:dk2>
      <a:lt2>
        <a:srgbClr val="0033A0"/>
      </a:lt2>
      <a:accent1>
        <a:srgbClr val="E3E829"/>
      </a:accent1>
      <a:accent2>
        <a:srgbClr val="00AEC7"/>
      </a:accent2>
      <a:accent3>
        <a:srgbClr val="ED8B00"/>
      </a:accent3>
      <a:accent4>
        <a:srgbClr val="00B2A9"/>
      </a:accent4>
      <a:accent5>
        <a:srgbClr val="00A3E0"/>
      </a:accent5>
      <a:accent6>
        <a:srgbClr val="78BE20"/>
      </a:accent6>
      <a:hlink>
        <a:srgbClr val="4EC3E0"/>
      </a:hlink>
      <a:folHlink>
        <a:srgbClr val="F942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67018</TotalTime>
  <Words>296</Words>
  <Application>Microsoft Macintosh PowerPoint</Application>
  <PresentationFormat>Personalizado</PresentationFormat>
  <Paragraphs>16</Paragraphs>
  <Slides>1</Slides>
  <Notes>1</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Tema de Office</vt:lpstr>
      <vt:lpstr>Presentación de PowerPoint</vt:lpstr>
    </vt:vector>
  </TitlesOfParts>
  <Company>SURAMERICANA 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caroosid</dc:creator>
  <cp:lastModifiedBy>Marco Antonio Rosas Yáñez</cp:lastModifiedBy>
  <cp:revision>6669</cp:revision>
  <cp:lastPrinted>2017-09-27T21:57:59Z</cp:lastPrinted>
  <dcterms:created xsi:type="dcterms:W3CDTF">2014-05-14T16:30:28Z</dcterms:created>
  <dcterms:modified xsi:type="dcterms:W3CDTF">2019-03-05T05:51:19Z</dcterms:modified>
</cp:coreProperties>
</file>