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829"/>
    <a:srgbClr val="E3E3E3"/>
    <a:srgbClr val="707372"/>
    <a:srgbClr val="0033A0"/>
    <a:srgbClr val="F2F2F2"/>
    <a:srgbClr val="00AEC7"/>
    <a:srgbClr val="E3E742"/>
    <a:srgbClr val="00A5C2"/>
    <a:srgbClr val="53565A"/>
    <a:srgbClr val="313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87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rgbClr val="FFFFFF"/>
                </a:solidFill>
                <a:latin typeface="Arial"/>
                <a:cs typeface="Arial"/>
              </a:rPr>
              <a:t>ANSWER</a:t>
            </a:r>
            <a:r>
              <a:rPr lang="es-CO" sz="1100" b="1" dirty="0" smtClean="0">
                <a:solidFill>
                  <a:srgbClr val="FFFFFF"/>
                </a:solidFill>
                <a:latin typeface="Arial"/>
                <a:cs typeface="Arial"/>
              </a:rPr>
              <a:t> </a:t>
            </a:r>
            <a:r>
              <a:rPr lang="mr-IN" sz="1100" dirty="0">
                <a:solidFill>
                  <a:srgbClr val="FFFFFF"/>
                </a:solidFill>
                <a:latin typeface="Arial"/>
                <a:cs typeface="Arial"/>
              </a:rPr>
              <a:t>–</a:t>
            </a:r>
            <a:r>
              <a:rPr lang="es-CO" sz="1100" dirty="0">
                <a:solidFill>
                  <a:srgbClr val="FFFFFF"/>
                </a:solidFill>
                <a:latin typeface="Arial"/>
                <a:cs typeface="Arial"/>
              </a:rPr>
              <a:t> Edición número 00</a:t>
            </a:r>
          </a:p>
        </p:txBody>
      </p:sp>
      <p:sp>
        <p:nvSpPr>
          <p:cNvPr id="13" name="Rectángulo 24">
            <a:extLst>
              <a:ext uri="{FF2B5EF4-FFF2-40B4-BE49-F238E27FC236}">
                <a16:creationId xmlns=""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16922"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67014</TotalTime>
  <Words>301</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6665</cp:revision>
  <cp:lastPrinted>2017-09-27T21:57:59Z</cp:lastPrinted>
  <dcterms:created xsi:type="dcterms:W3CDTF">2014-05-14T16:30:28Z</dcterms:created>
  <dcterms:modified xsi:type="dcterms:W3CDTF">2019-03-05T05:42:37Z</dcterms:modified>
</cp:coreProperties>
</file>