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346" r:id="rId2"/>
  </p:sldIdLst>
  <p:sldSz cx="7745413" cy="10085388"/>
  <p:notesSz cx="7010400" cy="9296400"/>
  <p:defaultTextStyle>
    <a:defPPr>
      <a:defRPr lang="es-CO"/>
    </a:defPPr>
    <a:lvl1pPr marL="0" algn="l" defTabSz="983437" rtl="0" eaLnBrk="1" latinLnBrk="0" hangingPunct="1">
      <a:defRPr sz="1900" kern="1200">
        <a:solidFill>
          <a:schemeClr val="tx1"/>
        </a:solidFill>
        <a:latin typeface="+mn-lt"/>
        <a:ea typeface="+mn-ea"/>
        <a:cs typeface="+mn-cs"/>
      </a:defRPr>
    </a:lvl1pPr>
    <a:lvl2pPr marL="491719" algn="l" defTabSz="983437" rtl="0" eaLnBrk="1" latinLnBrk="0" hangingPunct="1">
      <a:defRPr sz="1900" kern="1200">
        <a:solidFill>
          <a:schemeClr val="tx1"/>
        </a:solidFill>
        <a:latin typeface="+mn-lt"/>
        <a:ea typeface="+mn-ea"/>
        <a:cs typeface="+mn-cs"/>
      </a:defRPr>
    </a:lvl2pPr>
    <a:lvl3pPr marL="983437" algn="l" defTabSz="983437" rtl="0" eaLnBrk="1" latinLnBrk="0" hangingPunct="1">
      <a:defRPr sz="1900" kern="1200">
        <a:solidFill>
          <a:schemeClr val="tx1"/>
        </a:solidFill>
        <a:latin typeface="+mn-lt"/>
        <a:ea typeface="+mn-ea"/>
        <a:cs typeface="+mn-cs"/>
      </a:defRPr>
    </a:lvl3pPr>
    <a:lvl4pPr marL="1475156" algn="l" defTabSz="983437" rtl="0" eaLnBrk="1" latinLnBrk="0" hangingPunct="1">
      <a:defRPr sz="1900" kern="1200">
        <a:solidFill>
          <a:schemeClr val="tx1"/>
        </a:solidFill>
        <a:latin typeface="+mn-lt"/>
        <a:ea typeface="+mn-ea"/>
        <a:cs typeface="+mn-cs"/>
      </a:defRPr>
    </a:lvl4pPr>
    <a:lvl5pPr marL="1966874" algn="l" defTabSz="983437" rtl="0" eaLnBrk="1" latinLnBrk="0" hangingPunct="1">
      <a:defRPr sz="1900" kern="1200">
        <a:solidFill>
          <a:schemeClr val="tx1"/>
        </a:solidFill>
        <a:latin typeface="+mn-lt"/>
        <a:ea typeface="+mn-ea"/>
        <a:cs typeface="+mn-cs"/>
      </a:defRPr>
    </a:lvl5pPr>
    <a:lvl6pPr marL="2458593" algn="l" defTabSz="983437" rtl="0" eaLnBrk="1" latinLnBrk="0" hangingPunct="1">
      <a:defRPr sz="1900" kern="1200">
        <a:solidFill>
          <a:schemeClr val="tx1"/>
        </a:solidFill>
        <a:latin typeface="+mn-lt"/>
        <a:ea typeface="+mn-ea"/>
        <a:cs typeface="+mn-cs"/>
      </a:defRPr>
    </a:lvl6pPr>
    <a:lvl7pPr marL="2950312" algn="l" defTabSz="983437" rtl="0" eaLnBrk="1" latinLnBrk="0" hangingPunct="1">
      <a:defRPr sz="1900" kern="1200">
        <a:solidFill>
          <a:schemeClr val="tx1"/>
        </a:solidFill>
        <a:latin typeface="+mn-lt"/>
        <a:ea typeface="+mn-ea"/>
        <a:cs typeface="+mn-cs"/>
      </a:defRPr>
    </a:lvl7pPr>
    <a:lvl8pPr marL="3442030" algn="l" defTabSz="983437" rtl="0" eaLnBrk="1" latinLnBrk="0" hangingPunct="1">
      <a:defRPr sz="1900" kern="1200">
        <a:solidFill>
          <a:schemeClr val="tx1"/>
        </a:solidFill>
        <a:latin typeface="+mn-lt"/>
        <a:ea typeface="+mn-ea"/>
        <a:cs typeface="+mn-cs"/>
      </a:defRPr>
    </a:lvl8pPr>
    <a:lvl9pPr marL="3933749" algn="l" defTabSz="983437" rtl="0" eaLnBrk="1" latinLnBrk="0" hangingPunct="1">
      <a:defRPr sz="19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62" userDrawn="1">
          <p15:clr>
            <a:srgbClr val="A4A3A4"/>
          </p15:clr>
        </p15:guide>
        <p15:guide id="2" pos="2160" userDrawn="1">
          <p15:clr>
            <a:srgbClr val="A4A3A4"/>
          </p15:clr>
        </p15:guide>
        <p15:guide id="3" orient="horz" pos="3177">
          <p15:clr>
            <a:srgbClr val="A4A3A4"/>
          </p15:clr>
        </p15:guide>
        <p15:guide id="4" pos="24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3E3E3"/>
    <a:srgbClr val="707372"/>
    <a:srgbClr val="0033A0"/>
    <a:srgbClr val="F2F2F2"/>
    <a:srgbClr val="00AEC7"/>
    <a:srgbClr val="E3E742"/>
    <a:srgbClr val="00A5C2"/>
    <a:srgbClr val="53565A"/>
    <a:srgbClr val="313035"/>
    <a:srgbClr val="E4E74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490" autoAdjust="0"/>
    <p:restoredTop sz="91320" autoAdjust="0"/>
  </p:normalViewPr>
  <p:slideViewPr>
    <p:cSldViewPr>
      <p:cViewPr varScale="1">
        <p:scale>
          <a:sx n="69" d="100"/>
          <a:sy n="69" d="100"/>
        </p:scale>
        <p:origin x="2552" y="192"/>
      </p:cViewPr>
      <p:guideLst>
        <p:guide orient="horz" pos="3062"/>
        <p:guide pos="2160"/>
        <p:guide orient="horz" pos="3177"/>
        <p:guide pos="24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microsoft.com/office/2016/11/relationships/changesInfo" Target="changesInfos/changesInfo1.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an Felipe Sierra Suarez" userId="436a6ce9-10ab-43ea-8e5e-087fe83866c5" providerId="ADAL" clId="{A6409E9E-FB76-4288-964E-5AF83256C938}"/>
    <pc:docChg chg="delSld">
      <pc:chgData name="Juan Felipe Sierra Suarez" userId="436a6ce9-10ab-43ea-8e5e-087fe83866c5" providerId="ADAL" clId="{A6409E9E-FB76-4288-964E-5AF83256C938}" dt="2018-12-05T13:34:48.871" v="30" actId="2696"/>
      <pc:docMkLst>
        <pc:docMk/>
      </pc:docMkLst>
      <pc:sldChg chg="del">
        <pc:chgData name="Juan Felipe Sierra Suarez" userId="436a6ce9-10ab-43ea-8e5e-087fe83866c5" providerId="ADAL" clId="{A6409E9E-FB76-4288-964E-5AF83256C938}" dt="2018-12-05T13:34:48.871" v="30" actId="2696"/>
        <pc:sldMkLst>
          <pc:docMk/>
          <pc:sldMk cId="3869014582" sldId="303"/>
        </pc:sldMkLst>
      </pc:sldChg>
      <pc:sldChg chg="del">
        <pc:chgData name="Juan Felipe Sierra Suarez" userId="436a6ce9-10ab-43ea-8e5e-087fe83866c5" providerId="ADAL" clId="{A6409E9E-FB76-4288-964E-5AF83256C938}" dt="2018-12-05T13:34:48.867" v="29" actId="2696"/>
        <pc:sldMkLst>
          <pc:docMk/>
          <pc:sldMk cId="1520166772" sldId="304"/>
        </pc:sldMkLst>
      </pc:sldChg>
      <pc:sldChg chg="del">
        <pc:chgData name="Juan Felipe Sierra Suarez" userId="436a6ce9-10ab-43ea-8e5e-087fe83866c5" providerId="ADAL" clId="{A6409E9E-FB76-4288-964E-5AF83256C938}" dt="2018-12-05T13:34:48.857" v="27" actId="2696"/>
        <pc:sldMkLst>
          <pc:docMk/>
          <pc:sldMk cId="3381451492" sldId="308"/>
        </pc:sldMkLst>
      </pc:sldChg>
      <pc:sldChg chg="del">
        <pc:chgData name="Juan Felipe Sierra Suarez" userId="436a6ce9-10ab-43ea-8e5e-087fe83866c5" providerId="ADAL" clId="{A6409E9E-FB76-4288-964E-5AF83256C938}" dt="2018-12-05T13:34:48.851" v="26" actId="2696"/>
        <pc:sldMkLst>
          <pc:docMk/>
          <pc:sldMk cId="1002078360" sldId="310"/>
        </pc:sldMkLst>
      </pc:sldChg>
      <pc:sldChg chg="del">
        <pc:chgData name="Juan Felipe Sierra Suarez" userId="436a6ce9-10ab-43ea-8e5e-087fe83866c5" providerId="ADAL" clId="{A6409E9E-FB76-4288-964E-5AF83256C938}" dt="2018-12-05T13:34:48.848" v="25" actId="2696"/>
        <pc:sldMkLst>
          <pc:docMk/>
          <pc:sldMk cId="3905628643" sldId="311"/>
        </pc:sldMkLst>
      </pc:sldChg>
      <pc:sldChg chg="del">
        <pc:chgData name="Juan Felipe Sierra Suarez" userId="436a6ce9-10ab-43ea-8e5e-087fe83866c5" providerId="ADAL" clId="{A6409E9E-FB76-4288-964E-5AF83256C938}" dt="2018-12-05T13:34:48.838" v="22" actId="2696"/>
        <pc:sldMkLst>
          <pc:docMk/>
          <pc:sldMk cId="685462852" sldId="313"/>
        </pc:sldMkLst>
      </pc:sldChg>
      <pc:sldChg chg="del">
        <pc:chgData name="Juan Felipe Sierra Suarez" userId="436a6ce9-10ab-43ea-8e5e-087fe83866c5" providerId="ADAL" clId="{A6409E9E-FB76-4288-964E-5AF83256C938}" dt="2018-12-05T13:34:48.816" v="18" actId="2696"/>
        <pc:sldMkLst>
          <pc:docMk/>
          <pc:sldMk cId="618014643" sldId="315"/>
        </pc:sldMkLst>
      </pc:sldChg>
      <pc:sldChg chg="del">
        <pc:chgData name="Juan Felipe Sierra Suarez" userId="436a6ce9-10ab-43ea-8e5e-087fe83866c5" providerId="ADAL" clId="{A6409E9E-FB76-4288-964E-5AF83256C938}" dt="2018-12-05T13:34:48.808" v="17" actId="2696"/>
        <pc:sldMkLst>
          <pc:docMk/>
          <pc:sldMk cId="3032957839" sldId="316"/>
        </pc:sldMkLst>
      </pc:sldChg>
      <pc:sldChg chg="del">
        <pc:chgData name="Juan Felipe Sierra Suarez" userId="436a6ce9-10ab-43ea-8e5e-087fe83866c5" providerId="ADAL" clId="{A6409E9E-FB76-4288-964E-5AF83256C938}" dt="2018-12-05T13:34:48.727" v="6" actId="2696"/>
        <pc:sldMkLst>
          <pc:docMk/>
          <pc:sldMk cId="3679938901" sldId="317"/>
        </pc:sldMkLst>
      </pc:sldChg>
      <pc:sldChg chg="del">
        <pc:chgData name="Juan Felipe Sierra Suarez" userId="436a6ce9-10ab-43ea-8e5e-087fe83866c5" providerId="ADAL" clId="{A6409E9E-FB76-4288-964E-5AF83256C938}" dt="2018-12-05T13:34:48.802" v="16" actId="2696"/>
        <pc:sldMkLst>
          <pc:docMk/>
          <pc:sldMk cId="225277041" sldId="318"/>
        </pc:sldMkLst>
      </pc:sldChg>
      <pc:sldChg chg="del">
        <pc:chgData name="Juan Felipe Sierra Suarez" userId="436a6ce9-10ab-43ea-8e5e-087fe83866c5" providerId="ADAL" clId="{A6409E9E-FB76-4288-964E-5AF83256C938}" dt="2018-12-05T13:34:48.797" v="15" actId="2696"/>
        <pc:sldMkLst>
          <pc:docMk/>
          <pc:sldMk cId="3523762035" sldId="320"/>
        </pc:sldMkLst>
      </pc:sldChg>
      <pc:sldChg chg="del">
        <pc:chgData name="Juan Felipe Sierra Suarez" userId="436a6ce9-10ab-43ea-8e5e-087fe83866c5" providerId="ADAL" clId="{A6409E9E-FB76-4288-964E-5AF83256C938}" dt="2018-12-05T13:34:48.786" v="13" actId="2696"/>
        <pc:sldMkLst>
          <pc:docMk/>
          <pc:sldMk cId="25330773" sldId="321"/>
        </pc:sldMkLst>
      </pc:sldChg>
      <pc:sldChg chg="del">
        <pc:chgData name="Juan Felipe Sierra Suarez" userId="436a6ce9-10ab-43ea-8e5e-087fe83866c5" providerId="ADAL" clId="{A6409E9E-FB76-4288-964E-5AF83256C938}" dt="2018-12-05T13:34:48.709" v="3" actId="2696"/>
        <pc:sldMkLst>
          <pc:docMk/>
          <pc:sldMk cId="1795542574" sldId="322"/>
        </pc:sldMkLst>
      </pc:sldChg>
      <pc:sldChg chg="del">
        <pc:chgData name="Juan Felipe Sierra Suarez" userId="436a6ce9-10ab-43ea-8e5e-087fe83866c5" providerId="ADAL" clId="{A6409E9E-FB76-4288-964E-5AF83256C938}" dt="2018-12-05T13:34:48.793" v="14" actId="2696"/>
        <pc:sldMkLst>
          <pc:docMk/>
          <pc:sldMk cId="938152716" sldId="324"/>
        </pc:sldMkLst>
      </pc:sldChg>
      <pc:sldChg chg="del">
        <pc:chgData name="Juan Felipe Sierra Suarez" userId="436a6ce9-10ab-43ea-8e5e-087fe83866c5" providerId="ADAL" clId="{A6409E9E-FB76-4288-964E-5AF83256C938}" dt="2018-12-05T13:34:48.687" v="0" actId="2696"/>
        <pc:sldMkLst>
          <pc:docMk/>
          <pc:sldMk cId="130126726" sldId="326"/>
        </pc:sldMkLst>
      </pc:sldChg>
      <pc:sldChg chg="del">
        <pc:chgData name="Juan Felipe Sierra Suarez" userId="436a6ce9-10ab-43ea-8e5e-087fe83866c5" providerId="ADAL" clId="{A6409E9E-FB76-4288-964E-5AF83256C938}" dt="2018-12-05T13:34:48.744" v="9" actId="2696"/>
        <pc:sldMkLst>
          <pc:docMk/>
          <pc:sldMk cId="335382681" sldId="327"/>
        </pc:sldMkLst>
      </pc:sldChg>
      <pc:sldChg chg="del">
        <pc:chgData name="Juan Felipe Sierra Suarez" userId="436a6ce9-10ab-43ea-8e5e-087fe83866c5" providerId="ADAL" clId="{A6409E9E-FB76-4288-964E-5AF83256C938}" dt="2018-12-05T13:34:48.737" v="8" actId="2696"/>
        <pc:sldMkLst>
          <pc:docMk/>
          <pc:sldMk cId="1696033842" sldId="328"/>
        </pc:sldMkLst>
      </pc:sldChg>
      <pc:sldChg chg="del">
        <pc:chgData name="Juan Felipe Sierra Suarez" userId="436a6ce9-10ab-43ea-8e5e-087fe83866c5" providerId="ADAL" clId="{A6409E9E-FB76-4288-964E-5AF83256C938}" dt="2018-12-05T13:34:48.780" v="12" actId="2696"/>
        <pc:sldMkLst>
          <pc:docMk/>
          <pc:sldMk cId="2054867127" sldId="329"/>
        </pc:sldMkLst>
      </pc:sldChg>
      <pc:sldChg chg="del">
        <pc:chgData name="Juan Felipe Sierra Suarez" userId="436a6ce9-10ab-43ea-8e5e-087fe83866c5" providerId="ADAL" clId="{A6409E9E-FB76-4288-964E-5AF83256C938}" dt="2018-12-05T13:34:48.766" v="11" actId="2696"/>
        <pc:sldMkLst>
          <pc:docMk/>
          <pc:sldMk cId="2595152000" sldId="330"/>
        </pc:sldMkLst>
      </pc:sldChg>
      <pc:sldChg chg="del">
        <pc:chgData name="Juan Felipe Sierra Suarez" userId="436a6ce9-10ab-43ea-8e5e-087fe83866c5" providerId="ADAL" clId="{A6409E9E-FB76-4288-964E-5AF83256C938}" dt="2018-12-05T13:34:48.732" v="7" actId="2696"/>
        <pc:sldMkLst>
          <pc:docMk/>
          <pc:sldMk cId="3589427534" sldId="331"/>
        </pc:sldMkLst>
      </pc:sldChg>
      <pc:sldChg chg="del">
        <pc:chgData name="Juan Felipe Sierra Suarez" userId="436a6ce9-10ab-43ea-8e5e-087fe83866c5" providerId="ADAL" clId="{A6409E9E-FB76-4288-964E-5AF83256C938}" dt="2018-12-05T13:34:48.752" v="10" actId="2696"/>
        <pc:sldMkLst>
          <pc:docMk/>
          <pc:sldMk cId="4128333527" sldId="332"/>
        </pc:sldMkLst>
      </pc:sldChg>
      <pc:sldChg chg="del">
        <pc:chgData name="Juan Felipe Sierra Suarez" userId="436a6ce9-10ab-43ea-8e5e-087fe83866c5" providerId="ADAL" clId="{A6409E9E-FB76-4288-964E-5AF83256C938}" dt="2018-12-05T13:34:48.861" v="28" actId="2696"/>
        <pc:sldMkLst>
          <pc:docMk/>
          <pc:sldMk cId="733890552" sldId="336"/>
        </pc:sldMkLst>
      </pc:sldChg>
      <pc:sldChg chg="del">
        <pc:chgData name="Juan Felipe Sierra Suarez" userId="436a6ce9-10ab-43ea-8e5e-087fe83866c5" providerId="ADAL" clId="{A6409E9E-FB76-4288-964E-5AF83256C938}" dt="2018-12-05T13:34:48.841" v="23" actId="2696"/>
        <pc:sldMkLst>
          <pc:docMk/>
          <pc:sldMk cId="3013173433" sldId="337"/>
        </pc:sldMkLst>
      </pc:sldChg>
      <pc:sldChg chg="del">
        <pc:chgData name="Juan Felipe Sierra Suarez" userId="436a6ce9-10ab-43ea-8e5e-087fe83866c5" providerId="ADAL" clId="{A6409E9E-FB76-4288-964E-5AF83256C938}" dt="2018-12-05T13:34:48.715" v="4" actId="2696"/>
        <pc:sldMkLst>
          <pc:docMk/>
          <pc:sldMk cId="3989851342" sldId="338"/>
        </pc:sldMkLst>
      </pc:sldChg>
      <pc:sldChg chg="del">
        <pc:chgData name="Juan Felipe Sierra Suarez" userId="436a6ce9-10ab-43ea-8e5e-087fe83866c5" providerId="ADAL" clId="{A6409E9E-FB76-4288-964E-5AF83256C938}" dt="2018-12-05T13:34:48.700" v="2" actId="2696"/>
        <pc:sldMkLst>
          <pc:docMk/>
          <pc:sldMk cId="3645728076" sldId="339"/>
        </pc:sldMkLst>
      </pc:sldChg>
      <pc:sldChg chg="del">
        <pc:chgData name="Juan Felipe Sierra Suarez" userId="436a6ce9-10ab-43ea-8e5e-087fe83866c5" providerId="ADAL" clId="{A6409E9E-FB76-4288-964E-5AF83256C938}" dt="2018-12-05T13:34:48.845" v="24" actId="2696"/>
        <pc:sldMkLst>
          <pc:docMk/>
          <pc:sldMk cId="1178359607" sldId="340"/>
        </pc:sldMkLst>
      </pc:sldChg>
      <pc:sldChg chg="del">
        <pc:chgData name="Juan Felipe Sierra Suarez" userId="436a6ce9-10ab-43ea-8e5e-087fe83866c5" providerId="ADAL" clId="{A6409E9E-FB76-4288-964E-5AF83256C938}" dt="2018-12-05T13:34:48.694" v="1" actId="2696"/>
        <pc:sldMkLst>
          <pc:docMk/>
          <pc:sldMk cId="3084715653" sldId="341"/>
        </pc:sldMkLst>
      </pc:sldChg>
      <pc:sldChg chg="del">
        <pc:chgData name="Juan Felipe Sierra Suarez" userId="436a6ce9-10ab-43ea-8e5e-087fe83866c5" providerId="ADAL" clId="{A6409E9E-FB76-4288-964E-5AF83256C938}" dt="2018-12-05T13:34:48.721" v="5" actId="2696"/>
        <pc:sldMkLst>
          <pc:docMk/>
          <pc:sldMk cId="2838451063" sldId="342"/>
        </pc:sldMkLst>
      </pc:sldChg>
      <pc:sldChg chg="del">
        <pc:chgData name="Juan Felipe Sierra Suarez" userId="436a6ce9-10ab-43ea-8e5e-087fe83866c5" providerId="ADAL" clId="{A6409E9E-FB76-4288-964E-5AF83256C938}" dt="2018-12-05T13:34:48.831" v="20" actId="2696"/>
        <pc:sldMkLst>
          <pc:docMk/>
          <pc:sldMk cId="1136222903" sldId="343"/>
        </pc:sldMkLst>
      </pc:sldChg>
      <pc:sldChg chg="del">
        <pc:chgData name="Juan Felipe Sierra Suarez" userId="436a6ce9-10ab-43ea-8e5e-087fe83866c5" providerId="ADAL" clId="{A6409E9E-FB76-4288-964E-5AF83256C938}" dt="2018-12-05T13:34:48.834" v="21" actId="2696"/>
        <pc:sldMkLst>
          <pc:docMk/>
          <pc:sldMk cId="445587218" sldId="344"/>
        </pc:sldMkLst>
      </pc:sldChg>
      <pc:sldChg chg="del">
        <pc:chgData name="Juan Felipe Sierra Suarez" userId="436a6ce9-10ab-43ea-8e5e-087fe83866c5" providerId="ADAL" clId="{A6409E9E-FB76-4288-964E-5AF83256C938}" dt="2018-12-05T13:34:48.824" v="19" actId="2696"/>
        <pc:sldMkLst>
          <pc:docMk/>
          <pc:sldMk cId="587451809" sldId="345"/>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s-CO" dirty="0"/>
          </a:p>
        </p:txBody>
      </p:sp>
      <p:sp>
        <p:nvSpPr>
          <p:cNvPr id="3" name="2 Marcador de fecha"/>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8103CF29-B44C-4B3E-81C0-8CFECE07D3BB}" type="datetimeFigureOut">
              <a:rPr lang="es-CO" smtClean="0"/>
              <a:t>28/01/19</a:t>
            </a:fld>
            <a:endParaRPr lang="es-CO" dirty="0"/>
          </a:p>
        </p:txBody>
      </p:sp>
      <p:sp>
        <p:nvSpPr>
          <p:cNvPr id="4" name="3 Marcador de imagen de diapositiva"/>
          <p:cNvSpPr>
            <a:spLocks noGrp="1" noRot="1" noChangeAspect="1"/>
          </p:cNvSpPr>
          <p:nvPr>
            <p:ph type="sldImg" idx="2"/>
          </p:nvPr>
        </p:nvSpPr>
        <p:spPr>
          <a:xfrm>
            <a:off x="2166938" y="696913"/>
            <a:ext cx="2676525" cy="3486150"/>
          </a:xfrm>
          <a:prstGeom prst="rect">
            <a:avLst/>
          </a:prstGeom>
          <a:noFill/>
          <a:ln w="12700">
            <a:solidFill>
              <a:prstClr val="black"/>
            </a:solidFill>
          </a:ln>
        </p:spPr>
        <p:txBody>
          <a:bodyPr vert="horz" lIns="93177" tIns="46589" rIns="93177" bIns="46589" rtlCol="0" anchor="ctr"/>
          <a:lstStyle/>
          <a:p>
            <a:endParaRPr lang="es-CO" dirty="0"/>
          </a:p>
        </p:txBody>
      </p:sp>
      <p:sp>
        <p:nvSpPr>
          <p:cNvPr id="5" name="4 Marcador de notas"/>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5 Marcador de pie de página"/>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s-CO" dirty="0"/>
          </a:p>
        </p:txBody>
      </p:sp>
      <p:sp>
        <p:nvSpPr>
          <p:cNvPr id="7" name="6 Marcador de número de diapositiva"/>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192D0695-4DD0-48F8-B5D9-F4BE392D43F7}" type="slidenum">
              <a:rPr lang="es-CO" smtClean="0"/>
              <a:t>‹#›</a:t>
            </a:fld>
            <a:endParaRPr lang="es-CO" dirty="0"/>
          </a:p>
        </p:txBody>
      </p:sp>
    </p:spTree>
    <p:extLst>
      <p:ext uri="{BB962C8B-B14F-4D97-AF65-F5344CB8AC3E}">
        <p14:creationId xmlns:p14="http://schemas.microsoft.com/office/powerpoint/2010/main" val="693537469"/>
      </p:ext>
    </p:extLst>
  </p:cSld>
  <p:clrMap bg1="lt1" tx1="dk1" bg2="lt2" tx2="dk2" accent1="accent1" accent2="accent2" accent3="accent3" accent4="accent4" accent5="accent5" accent6="accent6" hlink="hlink" folHlink="folHlink"/>
  <p:notesStyle>
    <a:lvl1pPr marL="0" algn="l" defTabSz="983437" rtl="0" eaLnBrk="1" latinLnBrk="0" hangingPunct="1">
      <a:defRPr sz="1300" kern="1200">
        <a:solidFill>
          <a:schemeClr val="tx1"/>
        </a:solidFill>
        <a:latin typeface="+mn-lt"/>
        <a:ea typeface="+mn-ea"/>
        <a:cs typeface="+mn-cs"/>
      </a:defRPr>
    </a:lvl1pPr>
    <a:lvl2pPr marL="491719" algn="l" defTabSz="983437" rtl="0" eaLnBrk="1" latinLnBrk="0" hangingPunct="1">
      <a:defRPr sz="1300" kern="1200">
        <a:solidFill>
          <a:schemeClr val="tx1"/>
        </a:solidFill>
        <a:latin typeface="+mn-lt"/>
        <a:ea typeface="+mn-ea"/>
        <a:cs typeface="+mn-cs"/>
      </a:defRPr>
    </a:lvl2pPr>
    <a:lvl3pPr marL="983437" algn="l" defTabSz="983437" rtl="0" eaLnBrk="1" latinLnBrk="0" hangingPunct="1">
      <a:defRPr sz="1300" kern="1200">
        <a:solidFill>
          <a:schemeClr val="tx1"/>
        </a:solidFill>
        <a:latin typeface="+mn-lt"/>
        <a:ea typeface="+mn-ea"/>
        <a:cs typeface="+mn-cs"/>
      </a:defRPr>
    </a:lvl3pPr>
    <a:lvl4pPr marL="1475156" algn="l" defTabSz="983437" rtl="0" eaLnBrk="1" latinLnBrk="0" hangingPunct="1">
      <a:defRPr sz="1300" kern="1200">
        <a:solidFill>
          <a:schemeClr val="tx1"/>
        </a:solidFill>
        <a:latin typeface="+mn-lt"/>
        <a:ea typeface="+mn-ea"/>
        <a:cs typeface="+mn-cs"/>
      </a:defRPr>
    </a:lvl4pPr>
    <a:lvl5pPr marL="1966874" algn="l" defTabSz="983437" rtl="0" eaLnBrk="1" latinLnBrk="0" hangingPunct="1">
      <a:defRPr sz="1300" kern="1200">
        <a:solidFill>
          <a:schemeClr val="tx1"/>
        </a:solidFill>
        <a:latin typeface="+mn-lt"/>
        <a:ea typeface="+mn-ea"/>
        <a:cs typeface="+mn-cs"/>
      </a:defRPr>
    </a:lvl5pPr>
    <a:lvl6pPr marL="2458593" algn="l" defTabSz="983437" rtl="0" eaLnBrk="1" latinLnBrk="0" hangingPunct="1">
      <a:defRPr sz="1300" kern="1200">
        <a:solidFill>
          <a:schemeClr val="tx1"/>
        </a:solidFill>
        <a:latin typeface="+mn-lt"/>
        <a:ea typeface="+mn-ea"/>
        <a:cs typeface="+mn-cs"/>
      </a:defRPr>
    </a:lvl6pPr>
    <a:lvl7pPr marL="2950312" algn="l" defTabSz="983437" rtl="0" eaLnBrk="1" latinLnBrk="0" hangingPunct="1">
      <a:defRPr sz="1300" kern="1200">
        <a:solidFill>
          <a:schemeClr val="tx1"/>
        </a:solidFill>
        <a:latin typeface="+mn-lt"/>
        <a:ea typeface="+mn-ea"/>
        <a:cs typeface="+mn-cs"/>
      </a:defRPr>
    </a:lvl7pPr>
    <a:lvl8pPr marL="3442030" algn="l" defTabSz="983437" rtl="0" eaLnBrk="1" latinLnBrk="0" hangingPunct="1">
      <a:defRPr sz="1300" kern="1200">
        <a:solidFill>
          <a:schemeClr val="tx1"/>
        </a:solidFill>
        <a:latin typeface="+mn-lt"/>
        <a:ea typeface="+mn-ea"/>
        <a:cs typeface="+mn-cs"/>
      </a:defRPr>
    </a:lvl8pPr>
    <a:lvl9pPr marL="3933749" algn="l" defTabSz="98343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166938" y="696913"/>
            <a:ext cx="2676525" cy="3486150"/>
          </a:xfrm>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192D0695-4DD0-48F8-B5D9-F4BE392D43F7}" type="slidenum">
              <a:rPr lang="es-CO" smtClean="0"/>
              <a:t>1</a:t>
            </a:fld>
            <a:endParaRPr lang="es-CO" dirty="0"/>
          </a:p>
        </p:txBody>
      </p:sp>
    </p:spTree>
    <p:extLst>
      <p:ext uri="{BB962C8B-B14F-4D97-AF65-F5344CB8AC3E}">
        <p14:creationId xmlns:p14="http://schemas.microsoft.com/office/powerpoint/2010/main" val="14123480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580906" y="3133010"/>
            <a:ext cx="6583601" cy="2161821"/>
          </a:xfrm>
        </p:spPr>
        <p:txBody>
          <a:bodyPr/>
          <a:lstStyle/>
          <a:p>
            <a:r>
              <a:rPr lang="es-ES"/>
              <a:t>Haga clic para modificar el estilo de título del patrón</a:t>
            </a:r>
            <a:endParaRPr lang="es-CO"/>
          </a:p>
        </p:txBody>
      </p:sp>
      <p:sp>
        <p:nvSpPr>
          <p:cNvPr id="3" name="2 Subtítulo"/>
          <p:cNvSpPr>
            <a:spLocks noGrp="1"/>
          </p:cNvSpPr>
          <p:nvPr>
            <p:ph type="subTitle" idx="1"/>
          </p:nvPr>
        </p:nvSpPr>
        <p:spPr>
          <a:xfrm>
            <a:off x="1161812" y="5715054"/>
            <a:ext cx="5421789" cy="2577377"/>
          </a:xfrm>
        </p:spPr>
        <p:txBody>
          <a:bodyPr/>
          <a:lstStyle>
            <a:lvl1pPr marL="0" indent="0" algn="ctr">
              <a:buNone/>
              <a:defRPr>
                <a:solidFill>
                  <a:schemeClr val="tx1">
                    <a:tint val="75000"/>
                  </a:schemeClr>
                </a:solidFill>
              </a:defRPr>
            </a:lvl1pPr>
            <a:lvl2pPr marL="491719" indent="0" algn="ctr">
              <a:buNone/>
              <a:defRPr>
                <a:solidFill>
                  <a:schemeClr val="tx1">
                    <a:tint val="75000"/>
                  </a:schemeClr>
                </a:solidFill>
              </a:defRPr>
            </a:lvl2pPr>
            <a:lvl3pPr marL="983437" indent="0" algn="ctr">
              <a:buNone/>
              <a:defRPr>
                <a:solidFill>
                  <a:schemeClr val="tx1">
                    <a:tint val="75000"/>
                  </a:schemeClr>
                </a:solidFill>
              </a:defRPr>
            </a:lvl3pPr>
            <a:lvl4pPr marL="1475156" indent="0" algn="ctr">
              <a:buNone/>
              <a:defRPr>
                <a:solidFill>
                  <a:schemeClr val="tx1">
                    <a:tint val="75000"/>
                  </a:schemeClr>
                </a:solidFill>
              </a:defRPr>
            </a:lvl4pPr>
            <a:lvl5pPr marL="1966874" indent="0" algn="ctr">
              <a:buNone/>
              <a:defRPr>
                <a:solidFill>
                  <a:schemeClr val="tx1">
                    <a:tint val="75000"/>
                  </a:schemeClr>
                </a:solidFill>
              </a:defRPr>
            </a:lvl5pPr>
            <a:lvl6pPr marL="2458593" indent="0" algn="ctr">
              <a:buNone/>
              <a:defRPr>
                <a:solidFill>
                  <a:schemeClr val="tx1">
                    <a:tint val="75000"/>
                  </a:schemeClr>
                </a:solidFill>
              </a:defRPr>
            </a:lvl6pPr>
            <a:lvl7pPr marL="2950312" indent="0" algn="ctr">
              <a:buNone/>
              <a:defRPr>
                <a:solidFill>
                  <a:schemeClr val="tx1">
                    <a:tint val="75000"/>
                  </a:schemeClr>
                </a:solidFill>
              </a:defRPr>
            </a:lvl7pPr>
            <a:lvl8pPr marL="3442030" indent="0" algn="ctr">
              <a:buNone/>
              <a:defRPr>
                <a:solidFill>
                  <a:schemeClr val="tx1">
                    <a:tint val="75000"/>
                  </a:schemeClr>
                </a:solidFill>
              </a:defRPr>
            </a:lvl8pPr>
            <a:lvl9pPr marL="3933749" indent="0" algn="ctr">
              <a:buNone/>
              <a:defRPr>
                <a:solidFill>
                  <a:schemeClr val="tx1">
                    <a:tint val="75000"/>
                  </a:schemeClr>
                </a:solidFill>
              </a:defRPr>
            </a:lvl9pPr>
          </a:lstStyle>
          <a:p>
            <a:r>
              <a:rPr lang="es-ES"/>
              <a:t>Haga clic para modificar el estilo de subtítulo del patrón</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18669923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6380402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5615424" y="403885"/>
            <a:ext cx="1742718" cy="8605264"/>
          </a:xfrm>
        </p:spPr>
        <p:txBody>
          <a:bodyPr vert="eaVert"/>
          <a:lstStyle/>
          <a:p>
            <a:r>
              <a:rPr lang="es-ES"/>
              <a:t>Haga clic para modificar el estilo de título del patrón</a:t>
            </a:r>
            <a:endParaRPr lang="es-CO"/>
          </a:p>
        </p:txBody>
      </p:sp>
      <p:sp>
        <p:nvSpPr>
          <p:cNvPr id="3" name="2 Marcador de texto vertical"/>
          <p:cNvSpPr>
            <a:spLocks noGrp="1"/>
          </p:cNvSpPr>
          <p:nvPr>
            <p:ph type="body" orient="vert" idx="1"/>
          </p:nvPr>
        </p:nvSpPr>
        <p:spPr>
          <a:xfrm>
            <a:off x="387270" y="403885"/>
            <a:ext cx="5099064" cy="8605264"/>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28848951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39818813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611835" y="6480796"/>
            <a:ext cx="6583601" cy="2003070"/>
          </a:xfrm>
        </p:spPr>
        <p:txBody>
          <a:bodyPr anchor="t"/>
          <a:lstStyle>
            <a:lvl1pPr algn="l">
              <a:defRPr sz="4300" b="1" cap="all"/>
            </a:lvl1pPr>
          </a:lstStyle>
          <a:p>
            <a:r>
              <a:rPr lang="es-ES"/>
              <a:t>Haga clic para modificar el estilo de título del patrón</a:t>
            </a:r>
            <a:endParaRPr lang="es-CO"/>
          </a:p>
        </p:txBody>
      </p:sp>
      <p:sp>
        <p:nvSpPr>
          <p:cNvPr id="3" name="2 Marcador de texto"/>
          <p:cNvSpPr>
            <a:spLocks noGrp="1"/>
          </p:cNvSpPr>
          <p:nvPr>
            <p:ph type="body" idx="1"/>
          </p:nvPr>
        </p:nvSpPr>
        <p:spPr>
          <a:xfrm>
            <a:off x="611835" y="4274620"/>
            <a:ext cx="6583601" cy="2206177"/>
          </a:xfrm>
        </p:spPr>
        <p:txBody>
          <a:bodyPr anchor="b"/>
          <a:lstStyle>
            <a:lvl1pPr marL="0" indent="0">
              <a:buNone/>
              <a:defRPr sz="2200">
                <a:solidFill>
                  <a:schemeClr val="tx1">
                    <a:tint val="75000"/>
                  </a:schemeClr>
                </a:solidFill>
              </a:defRPr>
            </a:lvl1pPr>
            <a:lvl2pPr marL="491719" indent="0">
              <a:buNone/>
              <a:defRPr sz="1900">
                <a:solidFill>
                  <a:schemeClr val="tx1">
                    <a:tint val="75000"/>
                  </a:schemeClr>
                </a:solidFill>
              </a:defRPr>
            </a:lvl2pPr>
            <a:lvl3pPr marL="983437" indent="0">
              <a:buNone/>
              <a:defRPr sz="1700">
                <a:solidFill>
                  <a:schemeClr val="tx1">
                    <a:tint val="75000"/>
                  </a:schemeClr>
                </a:solidFill>
              </a:defRPr>
            </a:lvl3pPr>
            <a:lvl4pPr marL="1475156" indent="0">
              <a:buNone/>
              <a:defRPr sz="1500">
                <a:solidFill>
                  <a:schemeClr val="tx1">
                    <a:tint val="75000"/>
                  </a:schemeClr>
                </a:solidFill>
              </a:defRPr>
            </a:lvl4pPr>
            <a:lvl5pPr marL="1966874" indent="0">
              <a:buNone/>
              <a:defRPr sz="1500">
                <a:solidFill>
                  <a:schemeClr val="tx1">
                    <a:tint val="75000"/>
                  </a:schemeClr>
                </a:solidFill>
              </a:defRPr>
            </a:lvl5pPr>
            <a:lvl6pPr marL="2458593" indent="0">
              <a:buNone/>
              <a:defRPr sz="1500">
                <a:solidFill>
                  <a:schemeClr val="tx1">
                    <a:tint val="75000"/>
                  </a:schemeClr>
                </a:solidFill>
              </a:defRPr>
            </a:lvl6pPr>
            <a:lvl7pPr marL="2950312" indent="0">
              <a:buNone/>
              <a:defRPr sz="1500">
                <a:solidFill>
                  <a:schemeClr val="tx1">
                    <a:tint val="75000"/>
                  </a:schemeClr>
                </a:solidFill>
              </a:defRPr>
            </a:lvl7pPr>
            <a:lvl8pPr marL="3442030" indent="0">
              <a:buNone/>
              <a:defRPr sz="1500">
                <a:solidFill>
                  <a:schemeClr val="tx1">
                    <a:tint val="75000"/>
                  </a:schemeClr>
                </a:solidFill>
              </a:defRPr>
            </a:lvl8pPr>
            <a:lvl9pPr marL="3933749" indent="0">
              <a:buNone/>
              <a:defRPr sz="15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5361790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sz="half" idx="1"/>
          </p:nvPr>
        </p:nvSpPr>
        <p:spPr>
          <a:xfrm>
            <a:off x="387271" y="2353259"/>
            <a:ext cx="3420891" cy="6655890"/>
          </a:xfrm>
        </p:spPr>
        <p:txBody>
          <a:bodyPr/>
          <a:lstStyle>
            <a:lvl1pPr>
              <a:defRPr sz="3000"/>
            </a:lvl1pPr>
            <a:lvl2pPr>
              <a:defRPr sz="2600"/>
            </a:lvl2pPr>
            <a:lvl3pPr>
              <a:defRPr sz="2200"/>
            </a:lvl3pPr>
            <a:lvl4pPr>
              <a:defRPr sz="1900"/>
            </a:lvl4pPr>
            <a:lvl5pPr>
              <a:defRPr sz="1900"/>
            </a:lvl5pPr>
            <a:lvl6pPr>
              <a:defRPr sz="1900"/>
            </a:lvl6pPr>
            <a:lvl7pPr>
              <a:defRPr sz="1900"/>
            </a:lvl7pPr>
            <a:lvl8pPr>
              <a:defRPr sz="1900"/>
            </a:lvl8pPr>
            <a:lvl9pPr>
              <a:defRPr sz="19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contenido"/>
          <p:cNvSpPr>
            <a:spLocks noGrp="1"/>
          </p:cNvSpPr>
          <p:nvPr>
            <p:ph sz="half" idx="2"/>
          </p:nvPr>
        </p:nvSpPr>
        <p:spPr>
          <a:xfrm>
            <a:off x="3937251" y="2353259"/>
            <a:ext cx="3420891" cy="6655890"/>
          </a:xfrm>
        </p:spPr>
        <p:txBody>
          <a:bodyPr/>
          <a:lstStyle>
            <a:lvl1pPr>
              <a:defRPr sz="3000"/>
            </a:lvl1pPr>
            <a:lvl2pPr>
              <a:defRPr sz="2600"/>
            </a:lvl2pPr>
            <a:lvl3pPr>
              <a:defRPr sz="2200"/>
            </a:lvl3pPr>
            <a:lvl4pPr>
              <a:defRPr sz="1900"/>
            </a:lvl4pPr>
            <a:lvl5pPr>
              <a:defRPr sz="1900"/>
            </a:lvl5pPr>
            <a:lvl6pPr>
              <a:defRPr sz="1900"/>
            </a:lvl6pPr>
            <a:lvl7pPr>
              <a:defRPr sz="1900"/>
            </a:lvl7pPr>
            <a:lvl8pPr>
              <a:defRPr sz="1900"/>
            </a:lvl8pPr>
            <a:lvl9pPr>
              <a:defRPr sz="19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6" name="5 Marcador de pie de página"/>
          <p:cNvSpPr>
            <a:spLocks noGrp="1"/>
          </p:cNvSpPr>
          <p:nvPr>
            <p:ph type="ftr" sz="quarter" idx="11"/>
          </p:nvPr>
        </p:nvSpPr>
        <p:spPr/>
        <p:txBody>
          <a:bodyPr/>
          <a:lstStyle/>
          <a:p>
            <a:endParaRPr lang="es-CO" dirty="0"/>
          </a:p>
        </p:txBody>
      </p:sp>
      <p:sp>
        <p:nvSpPr>
          <p:cNvPr id="7" name="6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27606786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CO"/>
          </a:p>
        </p:txBody>
      </p:sp>
      <p:sp>
        <p:nvSpPr>
          <p:cNvPr id="3" name="2 Marcador de texto"/>
          <p:cNvSpPr>
            <a:spLocks noGrp="1"/>
          </p:cNvSpPr>
          <p:nvPr>
            <p:ph type="body" idx="1"/>
          </p:nvPr>
        </p:nvSpPr>
        <p:spPr>
          <a:xfrm>
            <a:off x="387271" y="2257540"/>
            <a:ext cx="3422236" cy="940835"/>
          </a:xfrm>
        </p:spPr>
        <p:txBody>
          <a:bodyPr anchor="b"/>
          <a:lstStyle>
            <a:lvl1pPr marL="0" indent="0">
              <a:buNone/>
              <a:defRPr sz="2600" b="1"/>
            </a:lvl1pPr>
            <a:lvl2pPr marL="491719" indent="0">
              <a:buNone/>
              <a:defRPr sz="2200" b="1"/>
            </a:lvl2pPr>
            <a:lvl3pPr marL="983437" indent="0">
              <a:buNone/>
              <a:defRPr sz="1900" b="1"/>
            </a:lvl3pPr>
            <a:lvl4pPr marL="1475156" indent="0">
              <a:buNone/>
              <a:defRPr sz="1700" b="1"/>
            </a:lvl4pPr>
            <a:lvl5pPr marL="1966874" indent="0">
              <a:buNone/>
              <a:defRPr sz="1700" b="1"/>
            </a:lvl5pPr>
            <a:lvl6pPr marL="2458593" indent="0">
              <a:buNone/>
              <a:defRPr sz="1700" b="1"/>
            </a:lvl6pPr>
            <a:lvl7pPr marL="2950312" indent="0">
              <a:buNone/>
              <a:defRPr sz="1700" b="1"/>
            </a:lvl7pPr>
            <a:lvl8pPr marL="3442030" indent="0">
              <a:buNone/>
              <a:defRPr sz="1700" b="1"/>
            </a:lvl8pPr>
            <a:lvl9pPr marL="3933749" indent="0">
              <a:buNone/>
              <a:defRPr sz="1700" b="1"/>
            </a:lvl9pPr>
          </a:lstStyle>
          <a:p>
            <a:pPr lvl="0"/>
            <a:r>
              <a:rPr lang="es-ES"/>
              <a:t>Haga clic para modificar el estilo de texto del patrón</a:t>
            </a:r>
          </a:p>
        </p:txBody>
      </p:sp>
      <p:sp>
        <p:nvSpPr>
          <p:cNvPr id="4" name="3 Marcador de contenido"/>
          <p:cNvSpPr>
            <a:spLocks noGrp="1"/>
          </p:cNvSpPr>
          <p:nvPr>
            <p:ph sz="half" idx="2"/>
          </p:nvPr>
        </p:nvSpPr>
        <p:spPr>
          <a:xfrm>
            <a:off x="387271" y="3198375"/>
            <a:ext cx="3422236" cy="5810771"/>
          </a:xfrm>
        </p:spPr>
        <p:txBody>
          <a:bodyPr/>
          <a:lstStyle>
            <a:lvl1pPr>
              <a:defRPr sz="2600"/>
            </a:lvl1pPr>
            <a:lvl2pPr>
              <a:defRPr sz="2200"/>
            </a:lvl2pPr>
            <a:lvl3pPr>
              <a:defRPr sz="1900"/>
            </a:lvl3pPr>
            <a:lvl4pPr>
              <a:defRPr sz="1700"/>
            </a:lvl4pPr>
            <a:lvl5pPr>
              <a:defRPr sz="1700"/>
            </a:lvl5pPr>
            <a:lvl6pPr>
              <a:defRPr sz="1700"/>
            </a:lvl6pPr>
            <a:lvl7pPr>
              <a:defRPr sz="1700"/>
            </a:lvl7pPr>
            <a:lvl8pPr>
              <a:defRPr sz="1700"/>
            </a:lvl8pPr>
            <a:lvl9pPr>
              <a:defRPr sz="17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texto"/>
          <p:cNvSpPr>
            <a:spLocks noGrp="1"/>
          </p:cNvSpPr>
          <p:nvPr>
            <p:ph type="body" sz="quarter" idx="3"/>
          </p:nvPr>
        </p:nvSpPr>
        <p:spPr>
          <a:xfrm>
            <a:off x="3934564" y="2257540"/>
            <a:ext cx="3423580" cy="940835"/>
          </a:xfrm>
        </p:spPr>
        <p:txBody>
          <a:bodyPr anchor="b"/>
          <a:lstStyle>
            <a:lvl1pPr marL="0" indent="0">
              <a:buNone/>
              <a:defRPr sz="2600" b="1"/>
            </a:lvl1pPr>
            <a:lvl2pPr marL="491719" indent="0">
              <a:buNone/>
              <a:defRPr sz="2200" b="1"/>
            </a:lvl2pPr>
            <a:lvl3pPr marL="983437" indent="0">
              <a:buNone/>
              <a:defRPr sz="1900" b="1"/>
            </a:lvl3pPr>
            <a:lvl4pPr marL="1475156" indent="0">
              <a:buNone/>
              <a:defRPr sz="1700" b="1"/>
            </a:lvl4pPr>
            <a:lvl5pPr marL="1966874" indent="0">
              <a:buNone/>
              <a:defRPr sz="1700" b="1"/>
            </a:lvl5pPr>
            <a:lvl6pPr marL="2458593" indent="0">
              <a:buNone/>
              <a:defRPr sz="1700" b="1"/>
            </a:lvl6pPr>
            <a:lvl7pPr marL="2950312" indent="0">
              <a:buNone/>
              <a:defRPr sz="1700" b="1"/>
            </a:lvl7pPr>
            <a:lvl8pPr marL="3442030" indent="0">
              <a:buNone/>
              <a:defRPr sz="1700" b="1"/>
            </a:lvl8pPr>
            <a:lvl9pPr marL="3933749" indent="0">
              <a:buNone/>
              <a:defRPr sz="1700" b="1"/>
            </a:lvl9pPr>
          </a:lstStyle>
          <a:p>
            <a:pPr lvl="0"/>
            <a:r>
              <a:rPr lang="es-ES"/>
              <a:t>Haga clic para modificar el estilo de texto del patrón</a:t>
            </a:r>
          </a:p>
        </p:txBody>
      </p:sp>
      <p:sp>
        <p:nvSpPr>
          <p:cNvPr id="6" name="5 Marcador de contenido"/>
          <p:cNvSpPr>
            <a:spLocks noGrp="1"/>
          </p:cNvSpPr>
          <p:nvPr>
            <p:ph sz="quarter" idx="4"/>
          </p:nvPr>
        </p:nvSpPr>
        <p:spPr>
          <a:xfrm>
            <a:off x="3934564" y="3198375"/>
            <a:ext cx="3423580" cy="5810771"/>
          </a:xfrm>
        </p:spPr>
        <p:txBody>
          <a:bodyPr/>
          <a:lstStyle>
            <a:lvl1pPr>
              <a:defRPr sz="2600"/>
            </a:lvl1pPr>
            <a:lvl2pPr>
              <a:defRPr sz="2200"/>
            </a:lvl2pPr>
            <a:lvl3pPr>
              <a:defRPr sz="1900"/>
            </a:lvl3pPr>
            <a:lvl4pPr>
              <a:defRPr sz="1700"/>
            </a:lvl4pPr>
            <a:lvl5pPr>
              <a:defRPr sz="1700"/>
            </a:lvl5pPr>
            <a:lvl6pPr>
              <a:defRPr sz="1700"/>
            </a:lvl6pPr>
            <a:lvl7pPr>
              <a:defRPr sz="1700"/>
            </a:lvl7pPr>
            <a:lvl8pPr>
              <a:defRPr sz="1700"/>
            </a:lvl8pPr>
            <a:lvl9pPr>
              <a:defRPr sz="17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6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8" name="7 Marcador de pie de página"/>
          <p:cNvSpPr>
            <a:spLocks noGrp="1"/>
          </p:cNvSpPr>
          <p:nvPr>
            <p:ph type="ftr" sz="quarter" idx="11"/>
          </p:nvPr>
        </p:nvSpPr>
        <p:spPr/>
        <p:txBody>
          <a:bodyPr/>
          <a:lstStyle/>
          <a:p>
            <a:endParaRPr lang="es-CO" dirty="0"/>
          </a:p>
        </p:txBody>
      </p:sp>
      <p:sp>
        <p:nvSpPr>
          <p:cNvPr id="9" name="8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16955564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4" name="3 Marcador de pie de página"/>
          <p:cNvSpPr>
            <a:spLocks noGrp="1"/>
          </p:cNvSpPr>
          <p:nvPr>
            <p:ph type="ftr" sz="quarter" idx="11"/>
          </p:nvPr>
        </p:nvSpPr>
        <p:spPr/>
        <p:txBody>
          <a:bodyPr/>
          <a:lstStyle/>
          <a:p>
            <a:endParaRPr lang="es-CO" dirty="0"/>
          </a:p>
        </p:txBody>
      </p:sp>
      <p:sp>
        <p:nvSpPr>
          <p:cNvPr id="5" name="4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36221480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3" name="2 Marcador de pie de página"/>
          <p:cNvSpPr>
            <a:spLocks noGrp="1"/>
          </p:cNvSpPr>
          <p:nvPr>
            <p:ph type="ftr" sz="quarter" idx="11"/>
          </p:nvPr>
        </p:nvSpPr>
        <p:spPr/>
        <p:txBody>
          <a:bodyPr/>
          <a:lstStyle/>
          <a:p>
            <a:endParaRPr lang="es-CO" dirty="0"/>
          </a:p>
        </p:txBody>
      </p:sp>
      <p:sp>
        <p:nvSpPr>
          <p:cNvPr id="4" name="3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16892055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387272" y="401549"/>
            <a:ext cx="2548188" cy="1708913"/>
          </a:xfrm>
        </p:spPr>
        <p:txBody>
          <a:bodyPr anchor="b"/>
          <a:lstStyle>
            <a:lvl1pPr algn="l">
              <a:defRPr sz="2200" b="1"/>
            </a:lvl1pPr>
          </a:lstStyle>
          <a:p>
            <a:r>
              <a:rPr lang="es-ES"/>
              <a:t>Haga clic para modificar el estilo de título del patrón</a:t>
            </a:r>
            <a:endParaRPr lang="es-CO"/>
          </a:p>
        </p:txBody>
      </p:sp>
      <p:sp>
        <p:nvSpPr>
          <p:cNvPr id="3" name="2 Marcador de contenido"/>
          <p:cNvSpPr>
            <a:spLocks noGrp="1"/>
          </p:cNvSpPr>
          <p:nvPr>
            <p:ph idx="1"/>
          </p:nvPr>
        </p:nvSpPr>
        <p:spPr>
          <a:xfrm>
            <a:off x="3028242" y="401548"/>
            <a:ext cx="4329902" cy="8607600"/>
          </a:xfrm>
        </p:spPr>
        <p:txBody>
          <a:bodyPr/>
          <a:lstStyle>
            <a:lvl1pPr>
              <a:defRPr sz="3400"/>
            </a:lvl1pPr>
            <a:lvl2pPr>
              <a:defRPr sz="3000"/>
            </a:lvl2pPr>
            <a:lvl3pPr>
              <a:defRPr sz="2600"/>
            </a:lvl3pPr>
            <a:lvl4pPr>
              <a:defRPr sz="2200"/>
            </a:lvl4pPr>
            <a:lvl5pPr>
              <a:defRPr sz="2200"/>
            </a:lvl5pPr>
            <a:lvl6pPr>
              <a:defRPr sz="2200"/>
            </a:lvl6pPr>
            <a:lvl7pPr>
              <a:defRPr sz="2200"/>
            </a:lvl7pPr>
            <a:lvl8pPr>
              <a:defRPr sz="2200"/>
            </a:lvl8pPr>
            <a:lvl9pPr>
              <a:defRPr sz="2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texto"/>
          <p:cNvSpPr>
            <a:spLocks noGrp="1"/>
          </p:cNvSpPr>
          <p:nvPr>
            <p:ph type="body" sz="half" idx="2"/>
          </p:nvPr>
        </p:nvSpPr>
        <p:spPr>
          <a:xfrm>
            <a:off x="387272" y="2110462"/>
            <a:ext cx="2548188" cy="6898687"/>
          </a:xfrm>
        </p:spPr>
        <p:txBody>
          <a:bodyPr/>
          <a:lstStyle>
            <a:lvl1pPr marL="0" indent="0">
              <a:buNone/>
              <a:defRPr sz="1500"/>
            </a:lvl1pPr>
            <a:lvl2pPr marL="491719" indent="0">
              <a:buNone/>
              <a:defRPr sz="1300"/>
            </a:lvl2pPr>
            <a:lvl3pPr marL="983437" indent="0">
              <a:buNone/>
              <a:defRPr sz="1100"/>
            </a:lvl3pPr>
            <a:lvl4pPr marL="1475156" indent="0">
              <a:buNone/>
              <a:defRPr sz="1000"/>
            </a:lvl4pPr>
            <a:lvl5pPr marL="1966874" indent="0">
              <a:buNone/>
              <a:defRPr sz="1000"/>
            </a:lvl5pPr>
            <a:lvl6pPr marL="2458593" indent="0">
              <a:buNone/>
              <a:defRPr sz="1000"/>
            </a:lvl6pPr>
            <a:lvl7pPr marL="2950312" indent="0">
              <a:buNone/>
              <a:defRPr sz="1000"/>
            </a:lvl7pPr>
            <a:lvl8pPr marL="3442030" indent="0">
              <a:buNone/>
              <a:defRPr sz="1000"/>
            </a:lvl8pPr>
            <a:lvl9pPr marL="3933749" indent="0">
              <a:buNone/>
              <a:defRPr sz="10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6" name="5 Marcador de pie de página"/>
          <p:cNvSpPr>
            <a:spLocks noGrp="1"/>
          </p:cNvSpPr>
          <p:nvPr>
            <p:ph type="ftr" sz="quarter" idx="11"/>
          </p:nvPr>
        </p:nvSpPr>
        <p:spPr/>
        <p:txBody>
          <a:bodyPr/>
          <a:lstStyle/>
          <a:p>
            <a:endParaRPr lang="es-CO" dirty="0"/>
          </a:p>
        </p:txBody>
      </p:sp>
      <p:sp>
        <p:nvSpPr>
          <p:cNvPr id="7" name="6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16733592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518155" y="7059773"/>
            <a:ext cx="4647248" cy="833447"/>
          </a:xfrm>
        </p:spPr>
        <p:txBody>
          <a:bodyPr anchor="b"/>
          <a:lstStyle>
            <a:lvl1pPr algn="l">
              <a:defRPr sz="2200" b="1"/>
            </a:lvl1pPr>
          </a:lstStyle>
          <a:p>
            <a:r>
              <a:rPr lang="es-ES"/>
              <a:t>Haga clic para modificar el estilo de título del patrón</a:t>
            </a:r>
            <a:endParaRPr lang="es-CO"/>
          </a:p>
        </p:txBody>
      </p:sp>
      <p:sp>
        <p:nvSpPr>
          <p:cNvPr id="3" name="2 Marcador de posición de imagen"/>
          <p:cNvSpPr>
            <a:spLocks noGrp="1"/>
          </p:cNvSpPr>
          <p:nvPr>
            <p:ph type="pic" idx="1"/>
          </p:nvPr>
        </p:nvSpPr>
        <p:spPr>
          <a:xfrm>
            <a:off x="1518155" y="901148"/>
            <a:ext cx="4647248" cy="6051233"/>
          </a:xfrm>
        </p:spPr>
        <p:txBody>
          <a:bodyPr/>
          <a:lstStyle>
            <a:lvl1pPr marL="0" indent="0">
              <a:buNone/>
              <a:defRPr sz="3400"/>
            </a:lvl1pPr>
            <a:lvl2pPr marL="491719" indent="0">
              <a:buNone/>
              <a:defRPr sz="3000"/>
            </a:lvl2pPr>
            <a:lvl3pPr marL="983437" indent="0">
              <a:buNone/>
              <a:defRPr sz="2600"/>
            </a:lvl3pPr>
            <a:lvl4pPr marL="1475156" indent="0">
              <a:buNone/>
              <a:defRPr sz="2200"/>
            </a:lvl4pPr>
            <a:lvl5pPr marL="1966874" indent="0">
              <a:buNone/>
              <a:defRPr sz="2200"/>
            </a:lvl5pPr>
            <a:lvl6pPr marL="2458593" indent="0">
              <a:buNone/>
              <a:defRPr sz="2200"/>
            </a:lvl6pPr>
            <a:lvl7pPr marL="2950312" indent="0">
              <a:buNone/>
              <a:defRPr sz="2200"/>
            </a:lvl7pPr>
            <a:lvl8pPr marL="3442030" indent="0">
              <a:buNone/>
              <a:defRPr sz="2200"/>
            </a:lvl8pPr>
            <a:lvl9pPr marL="3933749" indent="0">
              <a:buNone/>
              <a:defRPr sz="2200"/>
            </a:lvl9pPr>
          </a:lstStyle>
          <a:p>
            <a:endParaRPr lang="es-CO" dirty="0"/>
          </a:p>
        </p:txBody>
      </p:sp>
      <p:sp>
        <p:nvSpPr>
          <p:cNvPr id="4" name="3 Marcador de texto"/>
          <p:cNvSpPr>
            <a:spLocks noGrp="1"/>
          </p:cNvSpPr>
          <p:nvPr>
            <p:ph type="body" sz="half" idx="2"/>
          </p:nvPr>
        </p:nvSpPr>
        <p:spPr>
          <a:xfrm>
            <a:off x="1518155" y="7893218"/>
            <a:ext cx="4647248" cy="1183631"/>
          </a:xfrm>
        </p:spPr>
        <p:txBody>
          <a:bodyPr/>
          <a:lstStyle>
            <a:lvl1pPr marL="0" indent="0">
              <a:buNone/>
              <a:defRPr sz="1500"/>
            </a:lvl1pPr>
            <a:lvl2pPr marL="491719" indent="0">
              <a:buNone/>
              <a:defRPr sz="1300"/>
            </a:lvl2pPr>
            <a:lvl3pPr marL="983437" indent="0">
              <a:buNone/>
              <a:defRPr sz="1100"/>
            </a:lvl3pPr>
            <a:lvl4pPr marL="1475156" indent="0">
              <a:buNone/>
              <a:defRPr sz="1000"/>
            </a:lvl4pPr>
            <a:lvl5pPr marL="1966874" indent="0">
              <a:buNone/>
              <a:defRPr sz="1000"/>
            </a:lvl5pPr>
            <a:lvl6pPr marL="2458593" indent="0">
              <a:buNone/>
              <a:defRPr sz="1000"/>
            </a:lvl6pPr>
            <a:lvl7pPr marL="2950312" indent="0">
              <a:buNone/>
              <a:defRPr sz="1000"/>
            </a:lvl7pPr>
            <a:lvl8pPr marL="3442030" indent="0">
              <a:buNone/>
              <a:defRPr sz="1000"/>
            </a:lvl8pPr>
            <a:lvl9pPr marL="3933749" indent="0">
              <a:buNone/>
              <a:defRPr sz="10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6" name="5 Marcador de pie de página"/>
          <p:cNvSpPr>
            <a:spLocks noGrp="1"/>
          </p:cNvSpPr>
          <p:nvPr>
            <p:ph type="ftr" sz="quarter" idx="11"/>
          </p:nvPr>
        </p:nvSpPr>
        <p:spPr/>
        <p:txBody>
          <a:bodyPr/>
          <a:lstStyle/>
          <a:p>
            <a:endParaRPr lang="es-CO" dirty="0"/>
          </a:p>
        </p:txBody>
      </p:sp>
      <p:sp>
        <p:nvSpPr>
          <p:cNvPr id="7" name="6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12387843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387271" y="403883"/>
            <a:ext cx="6970872" cy="1680898"/>
          </a:xfrm>
          <a:prstGeom prst="rect">
            <a:avLst/>
          </a:prstGeom>
        </p:spPr>
        <p:txBody>
          <a:bodyPr vert="horz" lIns="98344" tIns="49172" rIns="98344" bIns="49172" rtlCol="0" anchor="ctr">
            <a:normAutofit/>
          </a:bodyPr>
          <a:lstStyle/>
          <a:p>
            <a:r>
              <a:rPr lang="es-ES"/>
              <a:t>Haga clic para modificar el estilo de título del patrón</a:t>
            </a:r>
            <a:endParaRPr lang="es-CO"/>
          </a:p>
        </p:txBody>
      </p:sp>
      <p:sp>
        <p:nvSpPr>
          <p:cNvPr id="3" name="2 Marcador de texto"/>
          <p:cNvSpPr>
            <a:spLocks noGrp="1"/>
          </p:cNvSpPr>
          <p:nvPr>
            <p:ph type="body" idx="1"/>
          </p:nvPr>
        </p:nvSpPr>
        <p:spPr>
          <a:xfrm>
            <a:off x="387271" y="2353259"/>
            <a:ext cx="6970872" cy="6655890"/>
          </a:xfrm>
          <a:prstGeom prst="rect">
            <a:avLst/>
          </a:prstGeom>
        </p:spPr>
        <p:txBody>
          <a:bodyPr vert="horz" lIns="98344" tIns="49172" rIns="98344" bIns="49172"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2"/>
          </p:nvPr>
        </p:nvSpPr>
        <p:spPr>
          <a:xfrm>
            <a:off x="387271" y="9347662"/>
            <a:ext cx="1807263" cy="536954"/>
          </a:xfrm>
          <a:prstGeom prst="rect">
            <a:avLst/>
          </a:prstGeom>
        </p:spPr>
        <p:txBody>
          <a:bodyPr vert="horz" lIns="98344" tIns="49172" rIns="98344" bIns="49172" rtlCol="0" anchor="ctr"/>
          <a:lstStyle>
            <a:lvl1pPr algn="l">
              <a:defRPr sz="1300">
                <a:solidFill>
                  <a:schemeClr val="tx1">
                    <a:tint val="75000"/>
                  </a:schemeClr>
                </a:solidFill>
              </a:defRPr>
            </a:lvl1pPr>
          </a:lstStyle>
          <a:p>
            <a:fld id="{51BC2AA9-710E-488D-94C6-2D4C8A0D7312}" type="datetimeFigureOut">
              <a:rPr lang="es-CO" smtClean="0"/>
              <a:t>28/01/19</a:t>
            </a:fld>
            <a:endParaRPr lang="es-CO" dirty="0"/>
          </a:p>
        </p:txBody>
      </p:sp>
      <p:sp>
        <p:nvSpPr>
          <p:cNvPr id="5" name="4 Marcador de pie de página"/>
          <p:cNvSpPr>
            <a:spLocks noGrp="1"/>
          </p:cNvSpPr>
          <p:nvPr>
            <p:ph type="ftr" sz="quarter" idx="3"/>
          </p:nvPr>
        </p:nvSpPr>
        <p:spPr>
          <a:xfrm>
            <a:off x="2646350" y="9347662"/>
            <a:ext cx="2452714" cy="536954"/>
          </a:xfrm>
          <a:prstGeom prst="rect">
            <a:avLst/>
          </a:prstGeom>
        </p:spPr>
        <p:txBody>
          <a:bodyPr vert="horz" lIns="98344" tIns="49172" rIns="98344" bIns="49172" rtlCol="0" anchor="ctr"/>
          <a:lstStyle>
            <a:lvl1pPr algn="ctr">
              <a:defRPr sz="1300">
                <a:solidFill>
                  <a:schemeClr val="tx1">
                    <a:tint val="75000"/>
                  </a:schemeClr>
                </a:solidFill>
              </a:defRPr>
            </a:lvl1pPr>
          </a:lstStyle>
          <a:p>
            <a:endParaRPr lang="es-CO" dirty="0"/>
          </a:p>
        </p:txBody>
      </p:sp>
      <p:sp>
        <p:nvSpPr>
          <p:cNvPr id="6" name="5 Marcador de número de diapositiva"/>
          <p:cNvSpPr>
            <a:spLocks noGrp="1"/>
          </p:cNvSpPr>
          <p:nvPr>
            <p:ph type="sldNum" sz="quarter" idx="4"/>
          </p:nvPr>
        </p:nvSpPr>
        <p:spPr>
          <a:xfrm>
            <a:off x="5550879" y="9347662"/>
            <a:ext cx="1807263" cy="536954"/>
          </a:xfrm>
          <a:prstGeom prst="rect">
            <a:avLst/>
          </a:prstGeom>
        </p:spPr>
        <p:txBody>
          <a:bodyPr vert="horz" lIns="98344" tIns="49172" rIns="98344" bIns="49172" rtlCol="0" anchor="ctr"/>
          <a:lstStyle>
            <a:lvl1pPr algn="r">
              <a:defRPr sz="1300">
                <a:solidFill>
                  <a:schemeClr val="tx1">
                    <a:tint val="75000"/>
                  </a:schemeClr>
                </a:solidFill>
              </a:defRPr>
            </a:lvl1pPr>
          </a:lstStyle>
          <a:p>
            <a:fld id="{285A1C8F-916F-4F58-A4A1-AD4EA094940C}" type="slidenum">
              <a:rPr lang="es-CO" smtClean="0"/>
              <a:t>‹#›</a:t>
            </a:fld>
            <a:endParaRPr lang="es-CO" dirty="0"/>
          </a:p>
        </p:txBody>
      </p:sp>
    </p:spTree>
    <p:extLst>
      <p:ext uri="{BB962C8B-B14F-4D97-AF65-F5344CB8AC3E}">
        <p14:creationId xmlns:p14="http://schemas.microsoft.com/office/powerpoint/2010/main" val="6195433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83437" rtl="0" eaLnBrk="1" latinLnBrk="0" hangingPunct="1">
        <a:spcBef>
          <a:spcPct val="0"/>
        </a:spcBef>
        <a:buNone/>
        <a:defRPr sz="4700" kern="1200">
          <a:solidFill>
            <a:schemeClr val="tx1"/>
          </a:solidFill>
          <a:latin typeface="+mj-lt"/>
          <a:ea typeface="+mj-ea"/>
          <a:cs typeface="+mj-cs"/>
        </a:defRPr>
      </a:lvl1pPr>
    </p:titleStyle>
    <p:bodyStyle>
      <a:lvl1pPr marL="368789" indent="-368789" algn="l" defTabSz="983437" rtl="0" eaLnBrk="1" latinLnBrk="0" hangingPunct="1">
        <a:spcBef>
          <a:spcPct val="20000"/>
        </a:spcBef>
        <a:buFont typeface="Arial" pitchFamily="34" charset="0"/>
        <a:buChar char="•"/>
        <a:defRPr sz="3400" kern="1200">
          <a:solidFill>
            <a:schemeClr val="tx1"/>
          </a:solidFill>
          <a:latin typeface="+mn-lt"/>
          <a:ea typeface="+mn-ea"/>
          <a:cs typeface="+mn-cs"/>
        </a:defRPr>
      </a:lvl1pPr>
      <a:lvl2pPr marL="799043" indent="-307324" algn="l" defTabSz="983437" rtl="0" eaLnBrk="1" latinLnBrk="0" hangingPunct="1">
        <a:spcBef>
          <a:spcPct val="20000"/>
        </a:spcBef>
        <a:buFont typeface="Arial" pitchFamily="34" charset="0"/>
        <a:buChar char="–"/>
        <a:defRPr sz="3000" kern="1200">
          <a:solidFill>
            <a:schemeClr val="tx1"/>
          </a:solidFill>
          <a:latin typeface="+mn-lt"/>
          <a:ea typeface="+mn-ea"/>
          <a:cs typeface="+mn-cs"/>
        </a:defRPr>
      </a:lvl2pPr>
      <a:lvl3pPr marL="1229297" indent="-245859" algn="l" defTabSz="983437" rtl="0" eaLnBrk="1" latinLnBrk="0" hangingPunct="1">
        <a:spcBef>
          <a:spcPct val="20000"/>
        </a:spcBef>
        <a:buFont typeface="Arial" pitchFamily="34" charset="0"/>
        <a:buChar char="•"/>
        <a:defRPr sz="2600" kern="1200">
          <a:solidFill>
            <a:schemeClr val="tx1"/>
          </a:solidFill>
          <a:latin typeface="+mn-lt"/>
          <a:ea typeface="+mn-ea"/>
          <a:cs typeface="+mn-cs"/>
        </a:defRPr>
      </a:lvl3pPr>
      <a:lvl4pPr marL="1721015"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12734"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704452"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196171"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687890"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179608"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9pPr>
    </p:bodyStyle>
    <p:otherStyle>
      <a:defPPr>
        <a:defRPr lang="es-CO"/>
      </a:defPPr>
      <a:lvl1pPr marL="0" algn="l" defTabSz="983437" rtl="0" eaLnBrk="1" latinLnBrk="0" hangingPunct="1">
        <a:defRPr sz="1900" kern="1200">
          <a:solidFill>
            <a:schemeClr val="tx1"/>
          </a:solidFill>
          <a:latin typeface="+mn-lt"/>
          <a:ea typeface="+mn-ea"/>
          <a:cs typeface="+mn-cs"/>
        </a:defRPr>
      </a:lvl1pPr>
      <a:lvl2pPr marL="491719" algn="l" defTabSz="983437" rtl="0" eaLnBrk="1" latinLnBrk="0" hangingPunct="1">
        <a:defRPr sz="1900" kern="1200">
          <a:solidFill>
            <a:schemeClr val="tx1"/>
          </a:solidFill>
          <a:latin typeface="+mn-lt"/>
          <a:ea typeface="+mn-ea"/>
          <a:cs typeface="+mn-cs"/>
        </a:defRPr>
      </a:lvl2pPr>
      <a:lvl3pPr marL="983437" algn="l" defTabSz="983437" rtl="0" eaLnBrk="1" latinLnBrk="0" hangingPunct="1">
        <a:defRPr sz="1900" kern="1200">
          <a:solidFill>
            <a:schemeClr val="tx1"/>
          </a:solidFill>
          <a:latin typeface="+mn-lt"/>
          <a:ea typeface="+mn-ea"/>
          <a:cs typeface="+mn-cs"/>
        </a:defRPr>
      </a:lvl3pPr>
      <a:lvl4pPr marL="1475156" algn="l" defTabSz="983437" rtl="0" eaLnBrk="1" latinLnBrk="0" hangingPunct="1">
        <a:defRPr sz="1900" kern="1200">
          <a:solidFill>
            <a:schemeClr val="tx1"/>
          </a:solidFill>
          <a:latin typeface="+mn-lt"/>
          <a:ea typeface="+mn-ea"/>
          <a:cs typeface="+mn-cs"/>
        </a:defRPr>
      </a:lvl4pPr>
      <a:lvl5pPr marL="1966874" algn="l" defTabSz="983437" rtl="0" eaLnBrk="1" latinLnBrk="0" hangingPunct="1">
        <a:defRPr sz="1900" kern="1200">
          <a:solidFill>
            <a:schemeClr val="tx1"/>
          </a:solidFill>
          <a:latin typeface="+mn-lt"/>
          <a:ea typeface="+mn-ea"/>
          <a:cs typeface="+mn-cs"/>
        </a:defRPr>
      </a:lvl5pPr>
      <a:lvl6pPr marL="2458593" algn="l" defTabSz="983437" rtl="0" eaLnBrk="1" latinLnBrk="0" hangingPunct="1">
        <a:defRPr sz="1900" kern="1200">
          <a:solidFill>
            <a:schemeClr val="tx1"/>
          </a:solidFill>
          <a:latin typeface="+mn-lt"/>
          <a:ea typeface="+mn-ea"/>
          <a:cs typeface="+mn-cs"/>
        </a:defRPr>
      </a:lvl6pPr>
      <a:lvl7pPr marL="2950312" algn="l" defTabSz="983437" rtl="0" eaLnBrk="1" latinLnBrk="0" hangingPunct="1">
        <a:defRPr sz="1900" kern="1200">
          <a:solidFill>
            <a:schemeClr val="tx1"/>
          </a:solidFill>
          <a:latin typeface="+mn-lt"/>
          <a:ea typeface="+mn-ea"/>
          <a:cs typeface="+mn-cs"/>
        </a:defRPr>
      </a:lvl7pPr>
      <a:lvl8pPr marL="3442030" algn="l" defTabSz="983437" rtl="0" eaLnBrk="1" latinLnBrk="0" hangingPunct="1">
        <a:defRPr sz="1900" kern="1200">
          <a:solidFill>
            <a:schemeClr val="tx1"/>
          </a:solidFill>
          <a:latin typeface="+mn-lt"/>
          <a:ea typeface="+mn-ea"/>
          <a:cs typeface="+mn-cs"/>
        </a:defRPr>
      </a:lvl8pPr>
      <a:lvl9pPr marL="3933749" algn="l" defTabSz="983437"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504555" y="0"/>
            <a:ext cx="5240858" cy="1082254"/>
          </a:xfrm>
          <a:prstGeom prst="rect">
            <a:avLst/>
          </a:prstGeom>
          <a:solidFill>
            <a:srgbClr val="0033A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 name="Picture 1" descr="SUR_logotipo templat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4354" y="-69874"/>
            <a:ext cx="1840992" cy="1103376"/>
          </a:xfrm>
          <a:prstGeom prst="rect">
            <a:avLst/>
          </a:prstGeom>
        </p:spPr>
      </p:pic>
      <p:sp>
        <p:nvSpPr>
          <p:cNvPr id="3" name="Rectangle 2"/>
          <p:cNvSpPr/>
          <p:nvPr/>
        </p:nvSpPr>
        <p:spPr>
          <a:xfrm>
            <a:off x="0" y="1082255"/>
            <a:ext cx="7745413" cy="288031"/>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ángulo 24">
            <a:extLst>
              <a:ext uri="{FF2B5EF4-FFF2-40B4-BE49-F238E27FC236}">
                <a16:creationId xmlns:a16="http://schemas.microsoft.com/office/drawing/2014/main" id="{362F3931-E8E0-4F44-A20D-3B53096F5C70}"/>
              </a:ext>
            </a:extLst>
          </p:cNvPr>
          <p:cNvSpPr/>
          <p:nvPr/>
        </p:nvSpPr>
        <p:spPr>
          <a:xfrm>
            <a:off x="632346" y="1082254"/>
            <a:ext cx="3384376" cy="268582"/>
          </a:xfrm>
          <a:prstGeom prst="rect">
            <a:avLst/>
          </a:prstGeom>
        </p:spPr>
        <p:txBody>
          <a:bodyPr wrap="square" lIns="98344" tIns="49172" rIns="98344" bIns="49172">
            <a:spAutoFit/>
          </a:bodyPr>
          <a:lstStyle/>
          <a:p>
            <a:r>
              <a:rPr lang="es-CO" sz="1100" b="1" dirty="0">
                <a:solidFill>
                  <a:schemeClr val="bg2"/>
                </a:solidFill>
                <a:latin typeface="Arial"/>
                <a:cs typeface="Arial"/>
              </a:rPr>
              <a:t>SEGUROS SURA </a:t>
            </a:r>
            <a:r>
              <a:rPr lang="mr-IN" sz="1100" dirty="0">
                <a:solidFill>
                  <a:schemeClr val="bg2"/>
                </a:solidFill>
                <a:latin typeface="Arial"/>
                <a:cs typeface="Arial"/>
              </a:rPr>
              <a:t>–</a:t>
            </a:r>
            <a:r>
              <a:rPr lang="es-CO" sz="1100" dirty="0">
                <a:solidFill>
                  <a:schemeClr val="bg2"/>
                </a:solidFill>
                <a:latin typeface="Arial"/>
                <a:cs typeface="Arial"/>
              </a:rPr>
              <a:t> Edición número 00</a:t>
            </a:r>
          </a:p>
        </p:txBody>
      </p:sp>
      <p:sp>
        <p:nvSpPr>
          <p:cNvPr id="13" name="Rectángulo 24">
            <a:extLst>
              <a:ext uri="{FF2B5EF4-FFF2-40B4-BE49-F238E27FC236}">
                <a16:creationId xmlns:a16="http://schemas.microsoft.com/office/drawing/2014/main" id="{362F3931-E8E0-4F44-A20D-3B53096F5C70}"/>
              </a:ext>
            </a:extLst>
          </p:cNvPr>
          <p:cNvSpPr/>
          <p:nvPr/>
        </p:nvSpPr>
        <p:spPr>
          <a:xfrm>
            <a:off x="2936602" y="420053"/>
            <a:ext cx="3384376" cy="376303"/>
          </a:xfrm>
          <a:prstGeom prst="rect">
            <a:avLst/>
          </a:prstGeom>
        </p:spPr>
        <p:txBody>
          <a:bodyPr wrap="square" lIns="98344" tIns="49172" rIns="98344" bIns="49172">
            <a:spAutoFit/>
          </a:bodyPr>
          <a:lstStyle/>
          <a:p>
            <a:r>
              <a:rPr lang="es-ES_tradnl" sz="1800" dirty="0">
                <a:solidFill>
                  <a:schemeClr val="bg1"/>
                </a:solidFill>
                <a:latin typeface="Arial"/>
                <a:cs typeface="Arial"/>
              </a:rPr>
              <a:t>Boletín de prensa</a:t>
            </a:r>
            <a:endParaRPr lang="es-CO" sz="1800" dirty="0">
              <a:solidFill>
                <a:schemeClr val="bg1"/>
              </a:solidFill>
              <a:latin typeface="Arial"/>
              <a:cs typeface="Arial"/>
            </a:endParaRPr>
          </a:p>
        </p:txBody>
      </p:sp>
      <p:sp>
        <p:nvSpPr>
          <p:cNvPr id="7" name="Rectángulo 6">
            <a:extLst>
              <a:ext uri="{FF2B5EF4-FFF2-40B4-BE49-F238E27FC236}">
                <a16:creationId xmlns:a16="http://schemas.microsoft.com/office/drawing/2014/main" id="{AF5B8F49-1F6C-4F18-8A6C-30EF8A5C5950}"/>
              </a:ext>
            </a:extLst>
          </p:cNvPr>
          <p:cNvSpPr/>
          <p:nvPr/>
        </p:nvSpPr>
        <p:spPr>
          <a:xfrm>
            <a:off x="632346" y="3299300"/>
            <a:ext cx="6558382" cy="5085283"/>
          </a:xfrm>
          <a:prstGeom prst="rect">
            <a:avLst/>
          </a:prstGeom>
        </p:spPr>
        <p:txBody>
          <a:bodyPr wrap="square" lIns="98344" tIns="49172" rIns="98344" bIns="49172">
            <a:spAutoFit/>
          </a:bodyPr>
          <a:lstStyle/>
          <a:p>
            <a:r>
              <a:rPr lang="es-CO" sz="1200" dirty="0">
                <a:solidFill>
                  <a:schemeClr val="tx1">
                    <a:lumMod val="65000"/>
                    <a:lumOff val="35000"/>
                  </a:schemeClr>
                </a:solidFill>
                <a:latin typeface="Arial"/>
                <a:cs typeface="Arial"/>
              </a:rPr>
              <a:t>Lorem ipsum dolor sit amet, consectetuer adipiscing elit, sed diam nonummy nibh euismod tincidunt ut laoreet dolore magna aliquam erat volutpat. Ut wisi enim ad minim veniam, quis nostrud exerci tation ullamcorper suscipit lobortis nisl ut aliquip ex ea commodo consequat. Duis autem vel eum iriure dolor in hendrerit in vulputate velit esse molestie consequat, vel illum dolore eu feugiat nulla facilisis at vero eros et accumsan et iusto odio dignissim qui blandit praesent luptatum zzril delenit augue duis dolore te feugait nulla facilisi.</a:t>
            </a:r>
          </a:p>
          <a:p>
            <a:r>
              <a:rPr lang="es-CO" sz="1200" dirty="0">
                <a:solidFill>
                  <a:schemeClr val="tx1">
                    <a:lumMod val="65000"/>
                    <a:lumOff val="35000"/>
                  </a:schemeClr>
                </a:solidFill>
                <a:latin typeface="Arial"/>
                <a:cs typeface="Arial"/>
              </a:rPr>
              <a:t>Lorem ipsum dolor sit amet, cons ectetuer adipiscing elit, sed diam nonummy nibh euismod tincidunt ut laoreet dolore magna aliquam erat volutpat. Ut wisi enim ad minim veniam, quis nostrud exerci tation ullamcorper suscipit lobortis nisl ut aliquip ex ea commodo consequat.</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 dolor sit amet, consectetuer adipiscing elit, sed diam nonummy nibh euismod tincidunt ut laoreet dolore magna aliquam erat volutpat. Ut wisi enim ad minim veniam, quis nostrud exerci tation ullamcorper suscipit lobortis nisl ut aliquip ex ea commodo consequat. Duis autem vel eum iriure dolor in hendrerit in vulputate velit esse molestie consequat, vel illum dolore eu feugiat nulla facilisis at vero eros et accumsan et iusto odio dignissim qui blandit praesent luptatum zzril delenit augue duis dolore te feugait nulla facilisi.</a:t>
            </a:r>
          </a:p>
          <a:p>
            <a:r>
              <a:rPr lang="es-CO" sz="1200" dirty="0">
                <a:solidFill>
                  <a:schemeClr val="tx1">
                    <a:lumMod val="65000"/>
                    <a:lumOff val="35000"/>
                  </a:schemeClr>
                </a:solidFill>
                <a:latin typeface="Arial"/>
                <a:cs typeface="Arial"/>
              </a:rPr>
              <a:t>Lorem ipsum dolor sit amet, cons ectetuer adipiscing elit, sed diam nonummy nibh euismod tincidunt ut laoreet dolore magna aliquam erat volutpat. Ut wisi enim ad minim veniam, quis nostrud exerci tation ullamcorper suscipit lobortis nisl ut aliquip ex ea commodo consequat. </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 dolor sit amet, consectetuer adipiscing elit, sed diam nonummy. </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 dolor sit amet, consectetuer</a:t>
            </a:r>
          </a:p>
          <a:p>
            <a:r>
              <a:rPr lang="es-CO" sz="1200" dirty="0">
                <a:solidFill>
                  <a:schemeClr val="tx1">
                    <a:lumMod val="65000"/>
                    <a:lumOff val="35000"/>
                  </a:schemeClr>
                </a:solidFill>
                <a:latin typeface="Arial"/>
                <a:cs typeface="Arial"/>
              </a:rPr>
              <a:t>Adipiscing elit, sed diam nonummy nibh </a:t>
            </a:r>
          </a:p>
          <a:p>
            <a:r>
              <a:rPr lang="es-CO" sz="1200" dirty="0">
                <a:solidFill>
                  <a:schemeClr val="tx1">
                    <a:lumMod val="65000"/>
                    <a:lumOff val="35000"/>
                  </a:schemeClr>
                </a:solidFill>
                <a:latin typeface="Arial"/>
                <a:cs typeface="Arial"/>
              </a:rPr>
              <a:t>Erat volutpat. </a:t>
            </a:r>
          </a:p>
        </p:txBody>
      </p:sp>
      <p:sp>
        <p:nvSpPr>
          <p:cNvPr id="8" name="Rectángulo 7">
            <a:extLst>
              <a:ext uri="{FF2B5EF4-FFF2-40B4-BE49-F238E27FC236}">
                <a16:creationId xmlns:a16="http://schemas.microsoft.com/office/drawing/2014/main" id="{362F3931-E8E0-4F44-A20D-3B53096F5C70}"/>
              </a:ext>
            </a:extLst>
          </p:cNvPr>
          <p:cNvSpPr/>
          <p:nvPr/>
        </p:nvSpPr>
        <p:spPr>
          <a:xfrm>
            <a:off x="632346" y="2018358"/>
            <a:ext cx="3384376" cy="837968"/>
          </a:xfrm>
          <a:prstGeom prst="rect">
            <a:avLst/>
          </a:prstGeom>
        </p:spPr>
        <p:txBody>
          <a:bodyPr wrap="square" lIns="98344" tIns="49172" rIns="98344" bIns="49172">
            <a:spAutoFit/>
          </a:bodyPr>
          <a:lstStyle/>
          <a:p>
            <a:r>
              <a:rPr lang="es-CO" sz="1600" dirty="0">
                <a:solidFill>
                  <a:schemeClr val="tx1">
                    <a:lumMod val="65000"/>
                    <a:lumOff val="35000"/>
                  </a:schemeClr>
                </a:solidFill>
                <a:latin typeface="Arial"/>
                <a:cs typeface="Arial"/>
              </a:rPr>
              <a:t>Lorem ipsum dolor sit amet, consectetuer adipiscing elit, sed diam nonummy nibh euismod.</a:t>
            </a:r>
          </a:p>
        </p:txBody>
      </p:sp>
    </p:spTree>
    <p:extLst>
      <p:ext uri="{BB962C8B-B14F-4D97-AF65-F5344CB8AC3E}">
        <p14:creationId xmlns:p14="http://schemas.microsoft.com/office/powerpoint/2010/main" val="877069561"/>
      </p:ext>
    </p:extLst>
  </p:cSld>
  <p:clrMapOvr>
    <a:masterClrMapping/>
  </p:clrMapOvr>
</p:sld>
</file>

<file path=ppt/theme/theme1.xml><?xml version="1.0" encoding="utf-8"?>
<a:theme xmlns:a="http://schemas.openxmlformats.org/drawingml/2006/main" name="Tema de Office">
  <a:themeElements>
    <a:clrScheme name="SURA Seguros Colombia">
      <a:dk1>
        <a:srgbClr val="53565A"/>
      </a:dk1>
      <a:lt1>
        <a:srgbClr val="FFFFFF"/>
      </a:lt1>
      <a:dk2>
        <a:srgbClr val="9EA2A2"/>
      </a:dk2>
      <a:lt2>
        <a:srgbClr val="0033A0"/>
      </a:lt2>
      <a:accent1>
        <a:srgbClr val="E3E829"/>
      </a:accent1>
      <a:accent2>
        <a:srgbClr val="00AEC7"/>
      </a:accent2>
      <a:accent3>
        <a:srgbClr val="ED8B00"/>
      </a:accent3>
      <a:accent4>
        <a:srgbClr val="00B2A9"/>
      </a:accent4>
      <a:accent5>
        <a:srgbClr val="00A3E0"/>
      </a:accent5>
      <a:accent6>
        <a:srgbClr val="78BE20"/>
      </a:accent6>
      <a:hlink>
        <a:srgbClr val="4EC3E0"/>
      </a:hlink>
      <a:folHlink>
        <a:srgbClr val="F9423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67009</TotalTime>
  <Words>302</Words>
  <Application>Microsoft Macintosh PowerPoint</Application>
  <PresentationFormat>Custom</PresentationFormat>
  <Paragraphs>17</Paragraphs>
  <Slides>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Tema de Office</vt:lpstr>
      <vt:lpstr>PowerPoint Presentation</vt:lpstr>
    </vt:vector>
  </TitlesOfParts>
  <Company>SURAMERICANA S.A</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caroosid</dc:creator>
  <cp:lastModifiedBy>Microsoft Office User</cp:lastModifiedBy>
  <cp:revision>6664</cp:revision>
  <cp:lastPrinted>2017-09-27T21:57:59Z</cp:lastPrinted>
  <dcterms:created xsi:type="dcterms:W3CDTF">2014-05-14T16:30:28Z</dcterms:created>
  <dcterms:modified xsi:type="dcterms:W3CDTF">2019-01-28T22:14:29Z</dcterms:modified>
</cp:coreProperties>
</file>