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E3E3"/>
    <a:srgbClr val="707372"/>
    <a:srgbClr val="0033A0"/>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586" autoAdjust="0"/>
    <p:restoredTop sz="91320" autoAdjust="0"/>
  </p:normalViewPr>
  <p:slideViewPr>
    <p:cSldViewPr>
      <p:cViewPr varScale="1">
        <p:scale>
          <a:sx n="69" d="100"/>
          <a:sy n="69" d="100"/>
        </p:scale>
        <p:origin x="3440"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2"/>
          <p:cNvSpPr/>
          <p:nvPr/>
        </p:nvSpPr>
        <p:spPr>
          <a:xfrm>
            <a:off x="0" y="1082254"/>
            <a:ext cx="7745413" cy="288031"/>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421" y="-69874"/>
            <a:ext cx="1840992" cy="1103376"/>
          </a:xfrm>
          <a:prstGeom prst="rect">
            <a:avLst/>
          </a:prstGeom>
        </p:spPr>
      </p:pic>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dirty="0">
                <a:solidFill>
                  <a:srgbClr val="FFFFFF"/>
                </a:solidFill>
                <a:latin typeface="Arial"/>
                <a:cs typeface="Arial"/>
              </a:rPr>
              <a:t>Suramericana S.A.</a:t>
            </a:r>
          </a:p>
        </p:txBody>
      </p:sp>
      <p:sp>
        <p:nvSpPr>
          <p:cNvPr id="7" name="Rectángulo 6">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pic>
        <p:nvPicPr>
          <p:cNvPr id="9" name="Imagen 8" descr="SEGUROS.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354" y="485460"/>
            <a:ext cx="1249680" cy="310896"/>
          </a:xfrm>
          <a:prstGeom prst="rect">
            <a:avLst/>
          </a:prstGeom>
        </p:spPr>
      </p:pic>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67037</TotalTime>
  <Words>298</Words>
  <Application>Microsoft Macintosh PowerPoint</Application>
  <PresentationFormat>Custom</PresentationFormat>
  <Paragraphs>16</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6666</cp:revision>
  <cp:lastPrinted>2017-09-27T21:57:59Z</cp:lastPrinted>
  <dcterms:created xsi:type="dcterms:W3CDTF">2014-05-14T16:30:28Z</dcterms:created>
  <dcterms:modified xsi:type="dcterms:W3CDTF">2019-01-28T22:13:48Z</dcterms:modified>
</cp:coreProperties>
</file>