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3905250" cy="3905250"/>
  <p:notesSz cx="6858000" cy="9144000"/>
  <p:defaultTextStyle>
    <a:defPPr>
      <a:defRPr lang="es-ES"/>
    </a:defPPr>
    <a:lvl1pPr marL="0" algn="l" defTabSz="223114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223114" algn="l" defTabSz="223114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446227" algn="l" defTabSz="223114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669341" algn="l" defTabSz="223114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892454" algn="l" defTabSz="223114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115568" algn="l" defTabSz="223114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1338682" algn="l" defTabSz="223114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1561795" algn="l" defTabSz="223114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1784909" algn="l" defTabSz="223114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D6E70"/>
    <a:srgbClr val="58595B"/>
    <a:srgbClr val="4EC1E0"/>
    <a:srgbClr val="0033A0"/>
    <a:srgbClr val="B8B09C"/>
    <a:srgbClr val="F2E500"/>
    <a:srgbClr val="38291B"/>
    <a:srgbClr val="7C6755"/>
    <a:srgbClr val="003300"/>
    <a:srgbClr val="CAC8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89178" autoAdjust="0"/>
  </p:normalViewPr>
  <p:slideViewPr>
    <p:cSldViewPr snapToGrid="0" snapToObjects="1">
      <p:cViewPr>
        <p:scale>
          <a:sx n="100" d="100"/>
          <a:sy n="100" d="100"/>
        </p:scale>
        <p:origin x="-2384" y="-672"/>
      </p:cViewPr>
      <p:guideLst>
        <p:guide orient="horz" pos="1230"/>
        <p:guide pos="123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92894" y="1213159"/>
            <a:ext cx="3319463" cy="837098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85788" y="2212975"/>
            <a:ext cx="2733675" cy="99800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231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462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693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92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1155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3386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5617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84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8824F-3D6C-6C49-8B48-1161F257CDB6}" type="datetimeFigureOut">
              <a:rPr lang="es-ES" smtClean="0"/>
              <a:t>03/03/19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F2C7E-1257-D14F-AF05-E8817612204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03078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8824F-3D6C-6C49-8B48-1161F257CDB6}" type="datetimeFigureOut">
              <a:rPr lang="es-ES" smtClean="0"/>
              <a:t>03/03/19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F2C7E-1257-D14F-AF05-E8817612204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26064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1209543" y="89496"/>
            <a:ext cx="374931" cy="1896577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394" y="89496"/>
            <a:ext cx="1061062" cy="1896577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8824F-3D6C-6C49-8B48-1161F257CDB6}" type="datetimeFigureOut">
              <a:rPr lang="es-ES" smtClean="0"/>
              <a:t>03/03/19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F2C7E-1257-D14F-AF05-E8817612204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5707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8824F-3D6C-6C49-8B48-1161F257CDB6}" type="datetimeFigureOut">
              <a:rPr lang="es-ES" smtClean="0"/>
              <a:t>03/03/19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F2C7E-1257-D14F-AF05-E8817612204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06967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8488" y="2509485"/>
            <a:ext cx="3319463" cy="775626"/>
          </a:xfrm>
        </p:spPr>
        <p:txBody>
          <a:bodyPr anchor="t"/>
          <a:lstStyle>
            <a:lvl1pPr algn="l">
              <a:defRPr sz="2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308488" y="1655212"/>
            <a:ext cx="3319463" cy="854273"/>
          </a:xfrm>
        </p:spPr>
        <p:txBody>
          <a:bodyPr anchor="b"/>
          <a:lstStyle>
            <a:lvl1pPr marL="0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1pPr>
            <a:lvl2pPr marL="223114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2pPr>
            <a:lvl3pPr marL="446227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3pPr>
            <a:lvl4pPr marL="669341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4pPr>
            <a:lvl5pPr marL="892454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5pPr>
            <a:lvl6pPr marL="1115568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6pPr>
            <a:lvl7pPr marL="1338682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7pPr>
            <a:lvl8pPr marL="1561795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8pPr>
            <a:lvl9pPr marL="1784909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8824F-3D6C-6C49-8B48-1161F257CDB6}" type="datetimeFigureOut">
              <a:rPr lang="es-ES" smtClean="0"/>
              <a:t>03/03/19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F2C7E-1257-D14F-AF05-E8817612204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58977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394" y="518892"/>
            <a:ext cx="717996" cy="1467181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66477" y="518892"/>
            <a:ext cx="717997" cy="1467181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8824F-3D6C-6C49-8B48-1161F257CDB6}" type="datetimeFigureOut">
              <a:rPr lang="es-ES" smtClean="0"/>
              <a:t>03/03/19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F2C7E-1257-D14F-AF05-E8817612204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541923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5263" y="156391"/>
            <a:ext cx="3514725" cy="650875"/>
          </a:xfrm>
        </p:spPr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95262" y="874162"/>
            <a:ext cx="1725497" cy="364309"/>
          </a:xfrm>
        </p:spPr>
        <p:txBody>
          <a:bodyPr anchor="b"/>
          <a:lstStyle>
            <a:lvl1pPr marL="0" indent="0">
              <a:buNone/>
              <a:defRPr sz="1200" b="1"/>
            </a:lvl1pPr>
            <a:lvl2pPr marL="223114" indent="0">
              <a:buNone/>
              <a:defRPr sz="1000" b="1"/>
            </a:lvl2pPr>
            <a:lvl3pPr marL="446227" indent="0">
              <a:buNone/>
              <a:defRPr sz="900" b="1"/>
            </a:lvl3pPr>
            <a:lvl4pPr marL="669341" indent="0">
              <a:buNone/>
              <a:defRPr sz="800" b="1"/>
            </a:lvl4pPr>
            <a:lvl5pPr marL="892454" indent="0">
              <a:buNone/>
              <a:defRPr sz="800" b="1"/>
            </a:lvl5pPr>
            <a:lvl6pPr marL="1115568" indent="0">
              <a:buNone/>
              <a:defRPr sz="800" b="1"/>
            </a:lvl6pPr>
            <a:lvl7pPr marL="1338682" indent="0">
              <a:buNone/>
              <a:defRPr sz="800" b="1"/>
            </a:lvl7pPr>
            <a:lvl8pPr marL="1561795" indent="0">
              <a:buNone/>
              <a:defRPr sz="800" b="1"/>
            </a:lvl8pPr>
            <a:lvl9pPr marL="1784909" indent="0">
              <a:buNone/>
              <a:defRPr sz="8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195262" y="1238470"/>
            <a:ext cx="1725497" cy="2250039"/>
          </a:xfrm>
        </p:spPr>
        <p:txBody>
          <a:bodyPr/>
          <a:lstStyle>
            <a:lvl1pPr>
              <a:defRPr sz="1200"/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1983813" y="874162"/>
            <a:ext cx="1726175" cy="364309"/>
          </a:xfrm>
        </p:spPr>
        <p:txBody>
          <a:bodyPr anchor="b"/>
          <a:lstStyle>
            <a:lvl1pPr marL="0" indent="0">
              <a:buNone/>
              <a:defRPr sz="1200" b="1"/>
            </a:lvl1pPr>
            <a:lvl2pPr marL="223114" indent="0">
              <a:buNone/>
              <a:defRPr sz="1000" b="1"/>
            </a:lvl2pPr>
            <a:lvl3pPr marL="446227" indent="0">
              <a:buNone/>
              <a:defRPr sz="900" b="1"/>
            </a:lvl3pPr>
            <a:lvl4pPr marL="669341" indent="0">
              <a:buNone/>
              <a:defRPr sz="800" b="1"/>
            </a:lvl4pPr>
            <a:lvl5pPr marL="892454" indent="0">
              <a:buNone/>
              <a:defRPr sz="800" b="1"/>
            </a:lvl5pPr>
            <a:lvl6pPr marL="1115568" indent="0">
              <a:buNone/>
              <a:defRPr sz="800" b="1"/>
            </a:lvl6pPr>
            <a:lvl7pPr marL="1338682" indent="0">
              <a:buNone/>
              <a:defRPr sz="800" b="1"/>
            </a:lvl7pPr>
            <a:lvl8pPr marL="1561795" indent="0">
              <a:buNone/>
              <a:defRPr sz="800" b="1"/>
            </a:lvl8pPr>
            <a:lvl9pPr marL="1784909" indent="0">
              <a:buNone/>
              <a:defRPr sz="8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1983813" y="1238470"/>
            <a:ext cx="1726175" cy="2250039"/>
          </a:xfrm>
        </p:spPr>
        <p:txBody>
          <a:bodyPr/>
          <a:lstStyle>
            <a:lvl1pPr>
              <a:defRPr sz="1200"/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8824F-3D6C-6C49-8B48-1161F257CDB6}" type="datetimeFigureOut">
              <a:rPr lang="es-ES" smtClean="0"/>
              <a:t>03/03/19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F2C7E-1257-D14F-AF05-E8817612204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63490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8824F-3D6C-6C49-8B48-1161F257CDB6}" type="datetimeFigureOut">
              <a:rPr lang="es-ES" smtClean="0"/>
              <a:t>03/03/19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F2C7E-1257-D14F-AF05-E8817612204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67861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8824F-3D6C-6C49-8B48-1161F257CDB6}" type="datetimeFigureOut">
              <a:rPr lang="es-ES" smtClean="0"/>
              <a:t>03/03/19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F2C7E-1257-D14F-AF05-E8817612204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25170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5263" y="155487"/>
            <a:ext cx="1284800" cy="661723"/>
          </a:xfrm>
        </p:spPr>
        <p:txBody>
          <a:bodyPr anchor="b"/>
          <a:lstStyle>
            <a:lvl1pPr algn="l">
              <a:defRPr sz="1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526844" y="155487"/>
            <a:ext cx="2183143" cy="3333023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95263" y="817210"/>
            <a:ext cx="1284800" cy="2671300"/>
          </a:xfrm>
        </p:spPr>
        <p:txBody>
          <a:bodyPr/>
          <a:lstStyle>
            <a:lvl1pPr marL="0" indent="0">
              <a:buNone/>
              <a:defRPr sz="700"/>
            </a:lvl1pPr>
            <a:lvl2pPr marL="223114" indent="0">
              <a:buNone/>
              <a:defRPr sz="600"/>
            </a:lvl2pPr>
            <a:lvl3pPr marL="446227" indent="0">
              <a:buNone/>
              <a:defRPr sz="500"/>
            </a:lvl3pPr>
            <a:lvl4pPr marL="669341" indent="0">
              <a:buNone/>
              <a:defRPr sz="400"/>
            </a:lvl4pPr>
            <a:lvl5pPr marL="892454" indent="0">
              <a:buNone/>
              <a:defRPr sz="400"/>
            </a:lvl5pPr>
            <a:lvl6pPr marL="1115568" indent="0">
              <a:buNone/>
              <a:defRPr sz="400"/>
            </a:lvl6pPr>
            <a:lvl7pPr marL="1338682" indent="0">
              <a:buNone/>
              <a:defRPr sz="400"/>
            </a:lvl7pPr>
            <a:lvl8pPr marL="1561795" indent="0">
              <a:buNone/>
              <a:defRPr sz="400"/>
            </a:lvl8pPr>
            <a:lvl9pPr marL="1784909" indent="0">
              <a:buNone/>
              <a:defRPr sz="4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8824F-3D6C-6C49-8B48-1161F257CDB6}" type="datetimeFigureOut">
              <a:rPr lang="es-ES" smtClean="0"/>
              <a:t>03/03/19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F2C7E-1257-D14F-AF05-E8817612204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826466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65456" y="2733675"/>
            <a:ext cx="2343150" cy="322726"/>
          </a:xfrm>
        </p:spPr>
        <p:txBody>
          <a:bodyPr anchor="b"/>
          <a:lstStyle>
            <a:lvl1pPr algn="l">
              <a:defRPr sz="1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765456" y="348941"/>
            <a:ext cx="2343150" cy="2343150"/>
          </a:xfrm>
        </p:spPr>
        <p:txBody>
          <a:bodyPr/>
          <a:lstStyle>
            <a:lvl1pPr marL="0" indent="0">
              <a:buNone/>
              <a:defRPr sz="1600"/>
            </a:lvl1pPr>
            <a:lvl2pPr marL="223114" indent="0">
              <a:buNone/>
              <a:defRPr sz="1400"/>
            </a:lvl2pPr>
            <a:lvl3pPr marL="446227" indent="0">
              <a:buNone/>
              <a:defRPr sz="1200"/>
            </a:lvl3pPr>
            <a:lvl4pPr marL="669341" indent="0">
              <a:buNone/>
              <a:defRPr sz="1000"/>
            </a:lvl4pPr>
            <a:lvl5pPr marL="892454" indent="0">
              <a:buNone/>
              <a:defRPr sz="1000"/>
            </a:lvl5pPr>
            <a:lvl6pPr marL="1115568" indent="0">
              <a:buNone/>
              <a:defRPr sz="1000"/>
            </a:lvl6pPr>
            <a:lvl7pPr marL="1338682" indent="0">
              <a:buNone/>
              <a:defRPr sz="1000"/>
            </a:lvl7pPr>
            <a:lvl8pPr marL="1561795" indent="0">
              <a:buNone/>
              <a:defRPr sz="1000"/>
            </a:lvl8pPr>
            <a:lvl9pPr marL="1784909" indent="0">
              <a:buNone/>
              <a:defRPr sz="1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765456" y="3056401"/>
            <a:ext cx="2343150" cy="458324"/>
          </a:xfrm>
        </p:spPr>
        <p:txBody>
          <a:bodyPr/>
          <a:lstStyle>
            <a:lvl1pPr marL="0" indent="0">
              <a:buNone/>
              <a:defRPr sz="700"/>
            </a:lvl1pPr>
            <a:lvl2pPr marL="223114" indent="0">
              <a:buNone/>
              <a:defRPr sz="600"/>
            </a:lvl2pPr>
            <a:lvl3pPr marL="446227" indent="0">
              <a:buNone/>
              <a:defRPr sz="500"/>
            </a:lvl3pPr>
            <a:lvl4pPr marL="669341" indent="0">
              <a:buNone/>
              <a:defRPr sz="400"/>
            </a:lvl4pPr>
            <a:lvl5pPr marL="892454" indent="0">
              <a:buNone/>
              <a:defRPr sz="400"/>
            </a:lvl5pPr>
            <a:lvl6pPr marL="1115568" indent="0">
              <a:buNone/>
              <a:defRPr sz="400"/>
            </a:lvl6pPr>
            <a:lvl7pPr marL="1338682" indent="0">
              <a:buNone/>
              <a:defRPr sz="400"/>
            </a:lvl7pPr>
            <a:lvl8pPr marL="1561795" indent="0">
              <a:buNone/>
              <a:defRPr sz="400"/>
            </a:lvl8pPr>
            <a:lvl9pPr marL="1784909" indent="0">
              <a:buNone/>
              <a:defRPr sz="4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8824F-3D6C-6C49-8B48-1161F257CDB6}" type="datetimeFigureOut">
              <a:rPr lang="es-ES" smtClean="0"/>
              <a:t>03/03/19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F2C7E-1257-D14F-AF05-E8817612204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806010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195263" y="156391"/>
            <a:ext cx="3514725" cy="650875"/>
          </a:xfrm>
          <a:prstGeom prst="rect">
            <a:avLst/>
          </a:prstGeom>
        </p:spPr>
        <p:txBody>
          <a:bodyPr vert="horz" lIns="44623" tIns="22311" rIns="44623" bIns="22311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95263" y="911226"/>
            <a:ext cx="3514725" cy="2577284"/>
          </a:xfrm>
          <a:prstGeom prst="rect">
            <a:avLst/>
          </a:prstGeom>
        </p:spPr>
        <p:txBody>
          <a:bodyPr vert="horz" lIns="44623" tIns="22311" rIns="44623" bIns="22311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195263" y="3619589"/>
            <a:ext cx="911225" cy="207918"/>
          </a:xfrm>
          <a:prstGeom prst="rect">
            <a:avLst/>
          </a:prstGeom>
        </p:spPr>
        <p:txBody>
          <a:bodyPr vert="horz" lIns="44623" tIns="22311" rIns="44623" bIns="22311" rtlCol="0" anchor="ctr"/>
          <a:lstStyle>
            <a:lvl1pPr algn="l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08824F-3D6C-6C49-8B48-1161F257CDB6}" type="datetimeFigureOut">
              <a:rPr lang="es-ES" smtClean="0"/>
              <a:t>03/03/19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1334294" y="3619589"/>
            <a:ext cx="1236663" cy="207918"/>
          </a:xfrm>
          <a:prstGeom prst="rect">
            <a:avLst/>
          </a:prstGeom>
        </p:spPr>
        <p:txBody>
          <a:bodyPr vert="horz" lIns="44623" tIns="22311" rIns="44623" bIns="22311" rtlCol="0" anchor="ctr"/>
          <a:lstStyle>
            <a:lvl1pPr algn="ctr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2798763" y="3619589"/>
            <a:ext cx="911225" cy="207918"/>
          </a:xfrm>
          <a:prstGeom prst="rect">
            <a:avLst/>
          </a:prstGeom>
        </p:spPr>
        <p:txBody>
          <a:bodyPr vert="horz" lIns="44623" tIns="22311" rIns="44623" bIns="22311" rtlCol="0" anchor="ctr"/>
          <a:lstStyle>
            <a:lvl1pPr algn="r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AF2C7E-1257-D14F-AF05-E8817612204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83906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23114" rtl="0" eaLnBrk="1" latinLnBrk="0" hangingPunct="1">
        <a:spcBef>
          <a:spcPct val="0"/>
        </a:spcBef>
        <a:buNone/>
        <a:defRPr sz="2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7335" indent="-167335" algn="l" defTabSz="223114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62560" indent="-139446" algn="l" defTabSz="223114" rtl="0" eaLnBrk="1" latinLnBrk="0" hangingPunct="1">
        <a:spcBef>
          <a:spcPct val="20000"/>
        </a:spcBef>
        <a:buFont typeface="Arial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557784" indent="-111557" algn="l" defTabSz="223114" rtl="0" eaLnBrk="1" latinLnBrk="0" hangingPunct="1">
        <a:spcBef>
          <a:spcPct val="20000"/>
        </a:spcBef>
        <a:buFont typeface="Arial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80898" indent="-111557" algn="l" defTabSz="223114" rtl="0" eaLnBrk="1" latinLnBrk="0" hangingPunct="1">
        <a:spcBef>
          <a:spcPct val="20000"/>
        </a:spcBef>
        <a:buFont typeface="Arial"/>
        <a:buChar char="–"/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4011" indent="-111557" algn="l" defTabSz="223114" rtl="0" eaLnBrk="1" latinLnBrk="0" hangingPunct="1">
        <a:spcBef>
          <a:spcPct val="20000"/>
        </a:spcBef>
        <a:buFont typeface="Arial"/>
        <a:buChar char="»"/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227125" indent="-111557" algn="l" defTabSz="223114" rtl="0" eaLnBrk="1" latinLnBrk="0" hangingPunct="1">
        <a:spcBef>
          <a:spcPct val="20000"/>
        </a:spcBef>
        <a:buFont typeface="Arial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450238" indent="-111557" algn="l" defTabSz="223114" rtl="0" eaLnBrk="1" latinLnBrk="0" hangingPunct="1">
        <a:spcBef>
          <a:spcPct val="20000"/>
        </a:spcBef>
        <a:buFont typeface="Arial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673352" indent="-111557" algn="l" defTabSz="223114" rtl="0" eaLnBrk="1" latinLnBrk="0" hangingPunct="1">
        <a:spcBef>
          <a:spcPct val="20000"/>
        </a:spcBef>
        <a:buFont typeface="Arial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1896466" indent="-111557" algn="l" defTabSz="223114" rtl="0" eaLnBrk="1" latinLnBrk="0" hangingPunct="1">
        <a:spcBef>
          <a:spcPct val="20000"/>
        </a:spcBef>
        <a:buFont typeface="Arial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223114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1pPr>
      <a:lvl2pPr marL="223114" algn="l" defTabSz="223114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46227" algn="l" defTabSz="223114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69341" algn="l" defTabSz="223114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892454" algn="l" defTabSz="223114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115568" algn="l" defTabSz="223114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338682" algn="l" defTabSz="223114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561795" algn="l" defTabSz="223114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784909" algn="l" defTabSz="223114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g"/><Relationship Id="rId3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-88476" y="114300"/>
            <a:ext cx="4082202" cy="419100"/>
          </a:xfrm>
          <a:prstGeom prst="rect">
            <a:avLst/>
          </a:prstGeom>
          <a:solidFill>
            <a:srgbClr val="0033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Freeform 19"/>
          <p:cNvSpPr>
            <a:spLocks noEditPoints="1"/>
          </p:cNvSpPr>
          <p:nvPr/>
        </p:nvSpPr>
        <p:spPr bwMode="auto">
          <a:xfrm>
            <a:off x="268603" y="2421599"/>
            <a:ext cx="1039498" cy="880526"/>
          </a:xfrm>
          <a:custGeom>
            <a:avLst/>
            <a:gdLst>
              <a:gd name="T0" fmla="*/ 217 w 436"/>
              <a:gd name="T1" fmla="*/ 143 h 369"/>
              <a:gd name="T2" fmla="*/ 289 w 436"/>
              <a:gd name="T3" fmla="*/ 71 h 369"/>
              <a:gd name="T4" fmla="*/ 217 w 436"/>
              <a:gd name="T5" fmla="*/ 0 h 369"/>
              <a:gd name="T6" fmla="*/ 146 w 436"/>
              <a:gd name="T7" fmla="*/ 71 h 369"/>
              <a:gd name="T8" fmla="*/ 217 w 436"/>
              <a:gd name="T9" fmla="*/ 143 h 369"/>
              <a:gd name="T10" fmla="*/ 217 w 436"/>
              <a:gd name="T11" fmla="*/ 22 h 369"/>
              <a:gd name="T12" fmla="*/ 267 w 436"/>
              <a:gd name="T13" fmla="*/ 71 h 369"/>
              <a:gd name="T14" fmla="*/ 217 w 436"/>
              <a:gd name="T15" fmla="*/ 121 h 369"/>
              <a:gd name="T16" fmla="*/ 168 w 436"/>
              <a:gd name="T17" fmla="*/ 71 h 369"/>
              <a:gd name="T18" fmla="*/ 217 w 436"/>
              <a:gd name="T19" fmla="*/ 22 h 369"/>
              <a:gd name="T20" fmla="*/ 80 w 436"/>
              <a:gd name="T21" fmla="*/ 113 h 369"/>
              <a:gd name="T22" fmla="*/ 133 w 436"/>
              <a:gd name="T23" fmla="*/ 60 h 369"/>
              <a:gd name="T24" fmla="*/ 80 w 436"/>
              <a:gd name="T25" fmla="*/ 7 h 369"/>
              <a:gd name="T26" fmla="*/ 27 w 436"/>
              <a:gd name="T27" fmla="*/ 60 h 369"/>
              <a:gd name="T28" fmla="*/ 80 w 436"/>
              <a:gd name="T29" fmla="*/ 113 h 369"/>
              <a:gd name="T30" fmla="*/ 80 w 436"/>
              <a:gd name="T31" fmla="*/ 29 h 369"/>
              <a:gd name="T32" fmla="*/ 111 w 436"/>
              <a:gd name="T33" fmla="*/ 60 h 369"/>
              <a:gd name="T34" fmla="*/ 80 w 436"/>
              <a:gd name="T35" fmla="*/ 91 h 369"/>
              <a:gd name="T36" fmla="*/ 49 w 436"/>
              <a:gd name="T37" fmla="*/ 60 h 369"/>
              <a:gd name="T38" fmla="*/ 80 w 436"/>
              <a:gd name="T39" fmla="*/ 29 h 369"/>
              <a:gd name="T40" fmla="*/ 373 w 436"/>
              <a:gd name="T41" fmla="*/ 124 h 369"/>
              <a:gd name="T42" fmla="*/ 324 w 436"/>
              <a:gd name="T43" fmla="*/ 124 h 369"/>
              <a:gd name="T44" fmla="*/ 324 w 436"/>
              <a:gd name="T45" fmla="*/ 146 h 369"/>
              <a:gd name="T46" fmla="*/ 373 w 436"/>
              <a:gd name="T47" fmla="*/ 146 h 369"/>
              <a:gd name="T48" fmla="*/ 414 w 436"/>
              <a:gd name="T49" fmla="*/ 187 h 369"/>
              <a:gd name="T50" fmla="*/ 414 w 436"/>
              <a:gd name="T51" fmla="*/ 275 h 369"/>
              <a:gd name="T52" fmla="*/ 324 w 436"/>
              <a:gd name="T53" fmla="*/ 275 h 369"/>
              <a:gd name="T54" fmla="*/ 324 w 436"/>
              <a:gd name="T55" fmla="*/ 150 h 369"/>
              <a:gd name="T56" fmla="*/ 173 w 436"/>
              <a:gd name="T57" fmla="*/ 150 h 369"/>
              <a:gd name="T58" fmla="*/ 110 w 436"/>
              <a:gd name="T59" fmla="*/ 212 h 369"/>
              <a:gd name="T60" fmla="*/ 110 w 436"/>
              <a:gd name="T61" fmla="*/ 275 h 369"/>
              <a:gd name="T62" fmla="*/ 22 w 436"/>
              <a:gd name="T63" fmla="*/ 275 h 369"/>
              <a:gd name="T64" fmla="*/ 22 w 436"/>
              <a:gd name="T65" fmla="*/ 187 h 369"/>
              <a:gd name="T66" fmla="*/ 62 w 436"/>
              <a:gd name="T67" fmla="*/ 146 h 369"/>
              <a:gd name="T68" fmla="*/ 120 w 436"/>
              <a:gd name="T69" fmla="*/ 146 h 369"/>
              <a:gd name="T70" fmla="*/ 120 w 436"/>
              <a:gd name="T71" fmla="*/ 124 h 369"/>
              <a:gd name="T72" fmla="*/ 62 w 436"/>
              <a:gd name="T73" fmla="*/ 124 h 369"/>
              <a:gd name="T74" fmla="*/ 0 w 436"/>
              <a:gd name="T75" fmla="*/ 187 h 369"/>
              <a:gd name="T76" fmla="*/ 0 w 436"/>
              <a:gd name="T77" fmla="*/ 297 h 369"/>
              <a:gd name="T78" fmla="*/ 110 w 436"/>
              <a:gd name="T79" fmla="*/ 297 h 369"/>
              <a:gd name="T80" fmla="*/ 110 w 436"/>
              <a:gd name="T81" fmla="*/ 369 h 369"/>
              <a:gd name="T82" fmla="*/ 324 w 436"/>
              <a:gd name="T83" fmla="*/ 369 h 369"/>
              <a:gd name="T84" fmla="*/ 324 w 436"/>
              <a:gd name="T85" fmla="*/ 297 h 369"/>
              <a:gd name="T86" fmla="*/ 436 w 436"/>
              <a:gd name="T87" fmla="*/ 297 h 369"/>
              <a:gd name="T88" fmla="*/ 436 w 436"/>
              <a:gd name="T89" fmla="*/ 187 h 369"/>
              <a:gd name="T90" fmla="*/ 373 w 436"/>
              <a:gd name="T91" fmla="*/ 124 h 369"/>
              <a:gd name="T92" fmla="*/ 302 w 436"/>
              <a:gd name="T93" fmla="*/ 347 h 369"/>
              <a:gd name="T94" fmla="*/ 132 w 436"/>
              <a:gd name="T95" fmla="*/ 347 h 369"/>
              <a:gd name="T96" fmla="*/ 132 w 436"/>
              <a:gd name="T97" fmla="*/ 212 h 369"/>
              <a:gd name="T98" fmla="*/ 173 w 436"/>
              <a:gd name="T99" fmla="*/ 172 h 369"/>
              <a:gd name="T100" fmla="*/ 302 w 436"/>
              <a:gd name="T101" fmla="*/ 172 h 369"/>
              <a:gd name="T102" fmla="*/ 302 w 436"/>
              <a:gd name="T103" fmla="*/ 347 h 369"/>
              <a:gd name="T104" fmla="*/ 354 w 436"/>
              <a:gd name="T105" fmla="*/ 113 h 369"/>
              <a:gd name="T106" fmla="*/ 408 w 436"/>
              <a:gd name="T107" fmla="*/ 60 h 369"/>
              <a:gd name="T108" fmla="*/ 354 w 436"/>
              <a:gd name="T109" fmla="*/ 7 h 369"/>
              <a:gd name="T110" fmla="*/ 301 w 436"/>
              <a:gd name="T111" fmla="*/ 60 h 369"/>
              <a:gd name="T112" fmla="*/ 354 w 436"/>
              <a:gd name="T113" fmla="*/ 113 h 369"/>
              <a:gd name="T114" fmla="*/ 354 w 436"/>
              <a:gd name="T115" fmla="*/ 29 h 369"/>
              <a:gd name="T116" fmla="*/ 386 w 436"/>
              <a:gd name="T117" fmla="*/ 60 h 369"/>
              <a:gd name="T118" fmla="*/ 354 w 436"/>
              <a:gd name="T119" fmla="*/ 91 h 369"/>
              <a:gd name="T120" fmla="*/ 323 w 436"/>
              <a:gd name="T121" fmla="*/ 60 h 369"/>
              <a:gd name="T122" fmla="*/ 354 w 436"/>
              <a:gd name="T123" fmla="*/ 29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36" h="369">
                <a:moveTo>
                  <a:pt x="217" y="143"/>
                </a:moveTo>
                <a:cubicBezTo>
                  <a:pt x="257" y="143"/>
                  <a:pt x="289" y="111"/>
                  <a:pt x="289" y="71"/>
                </a:cubicBezTo>
                <a:cubicBezTo>
                  <a:pt x="289" y="32"/>
                  <a:pt x="257" y="0"/>
                  <a:pt x="217" y="0"/>
                </a:cubicBezTo>
                <a:cubicBezTo>
                  <a:pt x="178" y="0"/>
                  <a:pt x="146" y="32"/>
                  <a:pt x="146" y="71"/>
                </a:cubicBezTo>
                <a:cubicBezTo>
                  <a:pt x="146" y="111"/>
                  <a:pt x="178" y="143"/>
                  <a:pt x="217" y="143"/>
                </a:cubicBezTo>
                <a:close/>
                <a:moveTo>
                  <a:pt x="217" y="22"/>
                </a:moveTo>
                <a:cubicBezTo>
                  <a:pt x="245" y="22"/>
                  <a:pt x="267" y="44"/>
                  <a:pt x="267" y="71"/>
                </a:cubicBezTo>
                <a:cubicBezTo>
                  <a:pt x="267" y="99"/>
                  <a:pt x="245" y="121"/>
                  <a:pt x="217" y="121"/>
                </a:cubicBezTo>
                <a:cubicBezTo>
                  <a:pt x="190" y="121"/>
                  <a:pt x="168" y="99"/>
                  <a:pt x="168" y="71"/>
                </a:cubicBezTo>
                <a:cubicBezTo>
                  <a:pt x="168" y="44"/>
                  <a:pt x="190" y="22"/>
                  <a:pt x="217" y="22"/>
                </a:cubicBezTo>
                <a:close/>
                <a:moveTo>
                  <a:pt x="80" y="113"/>
                </a:moveTo>
                <a:cubicBezTo>
                  <a:pt x="110" y="113"/>
                  <a:pt x="133" y="89"/>
                  <a:pt x="133" y="60"/>
                </a:cubicBezTo>
                <a:cubicBezTo>
                  <a:pt x="133" y="31"/>
                  <a:pt x="110" y="7"/>
                  <a:pt x="80" y="7"/>
                </a:cubicBezTo>
                <a:cubicBezTo>
                  <a:pt x="51" y="7"/>
                  <a:pt x="27" y="31"/>
                  <a:pt x="27" y="60"/>
                </a:cubicBezTo>
                <a:cubicBezTo>
                  <a:pt x="27" y="89"/>
                  <a:pt x="51" y="113"/>
                  <a:pt x="80" y="113"/>
                </a:cubicBezTo>
                <a:close/>
                <a:moveTo>
                  <a:pt x="80" y="29"/>
                </a:moveTo>
                <a:cubicBezTo>
                  <a:pt x="98" y="29"/>
                  <a:pt x="111" y="43"/>
                  <a:pt x="111" y="60"/>
                </a:cubicBezTo>
                <a:cubicBezTo>
                  <a:pt x="111" y="77"/>
                  <a:pt x="98" y="91"/>
                  <a:pt x="80" y="91"/>
                </a:cubicBezTo>
                <a:cubicBezTo>
                  <a:pt x="63" y="91"/>
                  <a:pt x="49" y="77"/>
                  <a:pt x="49" y="60"/>
                </a:cubicBezTo>
                <a:cubicBezTo>
                  <a:pt x="49" y="43"/>
                  <a:pt x="63" y="29"/>
                  <a:pt x="80" y="29"/>
                </a:cubicBezTo>
                <a:close/>
                <a:moveTo>
                  <a:pt x="373" y="124"/>
                </a:moveTo>
                <a:cubicBezTo>
                  <a:pt x="324" y="124"/>
                  <a:pt x="324" y="124"/>
                  <a:pt x="324" y="124"/>
                </a:cubicBezTo>
                <a:cubicBezTo>
                  <a:pt x="324" y="146"/>
                  <a:pt x="324" y="146"/>
                  <a:pt x="324" y="146"/>
                </a:cubicBezTo>
                <a:cubicBezTo>
                  <a:pt x="373" y="146"/>
                  <a:pt x="373" y="146"/>
                  <a:pt x="373" y="146"/>
                </a:cubicBezTo>
                <a:cubicBezTo>
                  <a:pt x="395" y="146"/>
                  <a:pt x="414" y="164"/>
                  <a:pt x="414" y="187"/>
                </a:cubicBezTo>
                <a:cubicBezTo>
                  <a:pt x="414" y="275"/>
                  <a:pt x="414" y="275"/>
                  <a:pt x="414" y="275"/>
                </a:cubicBezTo>
                <a:cubicBezTo>
                  <a:pt x="324" y="275"/>
                  <a:pt x="324" y="275"/>
                  <a:pt x="324" y="275"/>
                </a:cubicBezTo>
                <a:cubicBezTo>
                  <a:pt x="324" y="150"/>
                  <a:pt x="324" y="150"/>
                  <a:pt x="324" y="150"/>
                </a:cubicBezTo>
                <a:cubicBezTo>
                  <a:pt x="173" y="150"/>
                  <a:pt x="173" y="150"/>
                  <a:pt x="173" y="150"/>
                </a:cubicBezTo>
                <a:cubicBezTo>
                  <a:pt x="138" y="150"/>
                  <a:pt x="110" y="178"/>
                  <a:pt x="110" y="212"/>
                </a:cubicBezTo>
                <a:cubicBezTo>
                  <a:pt x="110" y="275"/>
                  <a:pt x="110" y="275"/>
                  <a:pt x="110" y="275"/>
                </a:cubicBezTo>
                <a:cubicBezTo>
                  <a:pt x="22" y="275"/>
                  <a:pt x="22" y="275"/>
                  <a:pt x="22" y="275"/>
                </a:cubicBezTo>
                <a:cubicBezTo>
                  <a:pt x="22" y="187"/>
                  <a:pt x="22" y="187"/>
                  <a:pt x="22" y="187"/>
                </a:cubicBezTo>
                <a:cubicBezTo>
                  <a:pt x="22" y="164"/>
                  <a:pt x="40" y="146"/>
                  <a:pt x="62" y="146"/>
                </a:cubicBezTo>
                <a:cubicBezTo>
                  <a:pt x="120" y="146"/>
                  <a:pt x="120" y="146"/>
                  <a:pt x="120" y="146"/>
                </a:cubicBezTo>
                <a:cubicBezTo>
                  <a:pt x="120" y="124"/>
                  <a:pt x="120" y="124"/>
                  <a:pt x="120" y="124"/>
                </a:cubicBezTo>
                <a:cubicBezTo>
                  <a:pt x="62" y="124"/>
                  <a:pt x="62" y="124"/>
                  <a:pt x="62" y="124"/>
                </a:cubicBezTo>
                <a:cubicBezTo>
                  <a:pt x="28" y="124"/>
                  <a:pt x="0" y="152"/>
                  <a:pt x="0" y="187"/>
                </a:cubicBezTo>
                <a:cubicBezTo>
                  <a:pt x="0" y="297"/>
                  <a:pt x="0" y="297"/>
                  <a:pt x="0" y="297"/>
                </a:cubicBezTo>
                <a:cubicBezTo>
                  <a:pt x="110" y="297"/>
                  <a:pt x="110" y="297"/>
                  <a:pt x="110" y="297"/>
                </a:cubicBezTo>
                <a:cubicBezTo>
                  <a:pt x="110" y="369"/>
                  <a:pt x="110" y="369"/>
                  <a:pt x="110" y="369"/>
                </a:cubicBezTo>
                <a:cubicBezTo>
                  <a:pt x="324" y="369"/>
                  <a:pt x="324" y="369"/>
                  <a:pt x="324" y="369"/>
                </a:cubicBezTo>
                <a:cubicBezTo>
                  <a:pt x="324" y="297"/>
                  <a:pt x="324" y="297"/>
                  <a:pt x="324" y="297"/>
                </a:cubicBezTo>
                <a:cubicBezTo>
                  <a:pt x="436" y="297"/>
                  <a:pt x="436" y="297"/>
                  <a:pt x="436" y="297"/>
                </a:cubicBezTo>
                <a:cubicBezTo>
                  <a:pt x="436" y="187"/>
                  <a:pt x="436" y="187"/>
                  <a:pt x="436" y="187"/>
                </a:cubicBezTo>
                <a:cubicBezTo>
                  <a:pt x="436" y="152"/>
                  <a:pt x="408" y="124"/>
                  <a:pt x="373" y="124"/>
                </a:cubicBezTo>
                <a:close/>
                <a:moveTo>
                  <a:pt x="302" y="347"/>
                </a:moveTo>
                <a:cubicBezTo>
                  <a:pt x="132" y="347"/>
                  <a:pt x="132" y="347"/>
                  <a:pt x="132" y="347"/>
                </a:cubicBezTo>
                <a:cubicBezTo>
                  <a:pt x="132" y="212"/>
                  <a:pt x="132" y="212"/>
                  <a:pt x="132" y="212"/>
                </a:cubicBezTo>
                <a:cubicBezTo>
                  <a:pt x="132" y="190"/>
                  <a:pt x="151" y="172"/>
                  <a:pt x="173" y="172"/>
                </a:cubicBezTo>
                <a:cubicBezTo>
                  <a:pt x="302" y="172"/>
                  <a:pt x="302" y="172"/>
                  <a:pt x="302" y="172"/>
                </a:cubicBezTo>
                <a:lnTo>
                  <a:pt x="302" y="347"/>
                </a:lnTo>
                <a:close/>
                <a:moveTo>
                  <a:pt x="354" y="113"/>
                </a:moveTo>
                <a:cubicBezTo>
                  <a:pt x="384" y="113"/>
                  <a:pt x="408" y="89"/>
                  <a:pt x="408" y="60"/>
                </a:cubicBezTo>
                <a:cubicBezTo>
                  <a:pt x="408" y="31"/>
                  <a:pt x="384" y="7"/>
                  <a:pt x="354" y="7"/>
                </a:cubicBezTo>
                <a:cubicBezTo>
                  <a:pt x="325" y="7"/>
                  <a:pt x="301" y="31"/>
                  <a:pt x="301" y="60"/>
                </a:cubicBezTo>
                <a:cubicBezTo>
                  <a:pt x="301" y="89"/>
                  <a:pt x="325" y="113"/>
                  <a:pt x="354" y="113"/>
                </a:cubicBezTo>
                <a:close/>
                <a:moveTo>
                  <a:pt x="354" y="29"/>
                </a:moveTo>
                <a:cubicBezTo>
                  <a:pt x="372" y="29"/>
                  <a:pt x="386" y="43"/>
                  <a:pt x="386" y="60"/>
                </a:cubicBezTo>
                <a:cubicBezTo>
                  <a:pt x="386" y="77"/>
                  <a:pt x="372" y="91"/>
                  <a:pt x="354" y="91"/>
                </a:cubicBezTo>
                <a:cubicBezTo>
                  <a:pt x="337" y="91"/>
                  <a:pt x="323" y="77"/>
                  <a:pt x="323" y="60"/>
                </a:cubicBezTo>
                <a:cubicBezTo>
                  <a:pt x="323" y="43"/>
                  <a:pt x="337" y="29"/>
                  <a:pt x="354" y="29"/>
                </a:cubicBezTo>
                <a:close/>
              </a:path>
            </a:pathLst>
          </a:custGeom>
          <a:solidFill>
            <a:srgbClr val="0033A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0" name="Freeform 11"/>
          <p:cNvSpPr>
            <a:spLocks/>
          </p:cNvSpPr>
          <p:nvPr/>
        </p:nvSpPr>
        <p:spPr bwMode="auto">
          <a:xfrm>
            <a:off x="1026256" y="863600"/>
            <a:ext cx="2663732" cy="1621499"/>
          </a:xfrm>
          <a:custGeom>
            <a:avLst/>
            <a:gdLst>
              <a:gd name="T0" fmla="*/ 0 w 1191"/>
              <a:gd name="T1" fmla="*/ 0 h 725"/>
              <a:gd name="T2" fmla="*/ 0 w 1191"/>
              <a:gd name="T3" fmla="*/ 595 h 725"/>
              <a:gd name="T4" fmla="*/ 132 w 1191"/>
              <a:gd name="T5" fmla="*/ 595 h 725"/>
              <a:gd name="T6" fmla="*/ 132 w 1191"/>
              <a:gd name="T7" fmla="*/ 725 h 725"/>
              <a:gd name="T8" fmla="*/ 309 w 1191"/>
              <a:gd name="T9" fmla="*/ 595 h 725"/>
              <a:gd name="T10" fmla="*/ 1191 w 1191"/>
              <a:gd name="T11" fmla="*/ 595 h 725"/>
              <a:gd name="T12" fmla="*/ 1191 w 1191"/>
              <a:gd name="T13" fmla="*/ 0 h 725"/>
              <a:gd name="T14" fmla="*/ 0 w 1191"/>
              <a:gd name="T15" fmla="*/ 0 h 7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91" h="725">
                <a:moveTo>
                  <a:pt x="0" y="0"/>
                </a:moveTo>
                <a:lnTo>
                  <a:pt x="0" y="595"/>
                </a:lnTo>
                <a:lnTo>
                  <a:pt x="132" y="595"/>
                </a:lnTo>
                <a:lnTo>
                  <a:pt x="132" y="725"/>
                </a:lnTo>
                <a:lnTo>
                  <a:pt x="309" y="595"/>
                </a:lnTo>
                <a:lnTo>
                  <a:pt x="1191" y="595"/>
                </a:lnTo>
                <a:lnTo>
                  <a:pt x="1191" y="0"/>
                </a:lnTo>
                <a:lnTo>
                  <a:pt x="0" y="0"/>
                </a:lnTo>
                <a:close/>
              </a:path>
            </a:pathLst>
          </a:custGeom>
          <a:solidFill>
            <a:srgbClr val="0033A0"/>
          </a:solidFill>
          <a:ln w="19050" cmpd="sng"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2" name="CuadroTexto 11"/>
          <p:cNvSpPr txBox="1"/>
          <p:nvPr/>
        </p:nvSpPr>
        <p:spPr>
          <a:xfrm>
            <a:off x="1257301" y="977900"/>
            <a:ext cx="238188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 smtClean="0">
                <a:solidFill>
                  <a:schemeClr val="bg1"/>
                </a:solidFill>
                <a:latin typeface="Arial"/>
                <a:cs typeface="Arial"/>
              </a:rPr>
              <a:t>Que nos muevan</a:t>
            </a:r>
          </a:p>
          <a:p>
            <a:r>
              <a:rPr lang="es-ES" sz="2000" dirty="0">
                <a:solidFill>
                  <a:schemeClr val="bg1"/>
                </a:solidFill>
                <a:latin typeface="Arial"/>
                <a:cs typeface="Arial"/>
              </a:rPr>
              <a:t>e</a:t>
            </a:r>
            <a:r>
              <a:rPr lang="es-ES" sz="2000" dirty="0" smtClean="0">
                <a:solidFill>
                  <a:schemeClr val="bg1"/>
                </a:solidFill>
                <a:latin typeface="Arial"/>
                <a:cs typeface="Arial"/>
              </a:rPr>
              <a:t>l interés general,</a:t>
            </a:r>
          </a:p>
          <a:p>
            <a:r>
              <a:rPr lang="es-ES" sz="2000" dirty="0">
                <a:solidFill>
                  <a:schemeClr val="bg1"/>
                </a:solidFill>
                <a:latin typeface="Arial"/>
                <a:cs typeface="Arial"/>
              </a:rPr>
              <a:t>s</a:t>
            </a:r>
            <a:r>
              <a:rPr lang="es-ES" sz="2000" dirty="0" smtClean="0">
                <a:solidFill>
                  <a:schemeClr val="bg1"/>
                </a:solidFill>
                <a:latin typeface="Arial"/>
                <a:cs typeface="Arial"/>
              </a:rPr>
              <a:t>obre el particular.</a:t>
            </a:r>
            <a:endParaRPr lang="es-ES" sz="20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200688" y="183496"/>
            <a:ext cx="348930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>
                <a:solidFill>
                  <a:srgbClr val="FFFFFF"/>
                </a:solidFill>
                <a:latin typeface="Arial"/>
                <a:cs typeface="Arial"/>
              </a:rPr>
              <a:t>#</a:t>
            </a:r>
            <a:r>
              <a:rPr lang="es-ES" dirty="0" err="1" smtClean="0">
                <a:solidFill>
                  <a:srgbClr val="FFFFFF"/>
                </a:solidFill>
                <a:latin typeface="Arial"/>
                <a:cs typeface="Arial"/>
              </a:rPr>
              <a:t>VotoInformado</a:t>
            </a:r>
            <a:r>
              <a:rPr lang="es-ES" dirty="0" smtClean="0">
                <a:solidFill>
                  <a:srgbClr val="FFFFFF"/>
                </a:solidFill>
                <a:latin typeface="Arial"/>
                <a:cs typeface="Arial"/>
              </a:rPr>
              <a:t> #</a:t>
            </a:r>
            <a:r>
              <a:rPr lang="es-ES" dirty="0" err="1" smtClean="0">
                <a:solidFill>
                  <a:srgbClr val="FFFFFF"/>
                </a:solidFill>
                <a:latin typeface="Arial"/>
                <a:cs typeface="Arial"/>
              </a:rPr>
              <a:t>VotoResponsable</a:t>
            </a:r>
            <a:r>
              <a:rPr lang="es-ES" dirty="0" smtClean="0">
                <a:solidFill>
                  <a:srgbClr val="FFFFFF"/>
                </a:solidFill>
                <a:latin typeface="Arial"/>
                <a:cs typeface="Arial"/>
              </a:rPr>
              <a:t> #</a:t>
            </a:r>
            <a:r>
              <a:rPr lang="es-ES" dirty="0" err="1" smtClean="0">
                <a:solidFill>
                  <a:srgbClr val="FFFFFF"/>
                </a:solidFill>
                <a:latin typeface="Arial"/>
                <a:cs typeface="Arial"/>
              </a:rPr>
              <a:t>VotoConsciente</a:t>
            </a:r>
            <a:r>
              <a:rPr lang="es-ES" dirty="0" smtClean="0">
                <a:solidFill>
                  <a:srgbClr val="FFFFFF"/>
                </a:solidFill>
                <a:latin typeface="Arial"/>
                <a:cs typeface="Arial"/>
              </a:rPr>
              <a:t> #</a:t>
            </a:r>
            <a:r>
              <a:rPr lang="es-ES" dirty="0" err="1" smtClean="0">
                <a:solidFill>
                  <a:srgbClr val="FFFFFF"/>
                </a:solidFill>
                <a:latin typeface="Arial"/>
                <a:cs typeface="Arial"/>
              </a:rPr>
              <a:t>VotoLibre</a:t>
            </a:r>
            <a:endParaRPr lang="es-ES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4" name="Imagen 3" descr="SURA_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9767" y="3225801"/>
            <a:ext cx="1260000" cy="794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34493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mg_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578"/>
            <a:ext cx="3905250" cy="3910828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330200" y="397929"/>
            <a:ext cx="336682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dirty="0" smtClean="0">
                <a:solidFill>
                  <a:srgbClr val="58595B"/>
                </a:solidFill>
                <a:latin typeface="Arial"/>
                <a:cs typeface="Arial"/>
              </a:rPr>
              <a:t>Cuando actuamos</a:t>
            </a:r>
          </a:p>
          <a:p>
            <a:r>
              <a:rPr lang="es-ES" sz="1600" dirty="0" smtClean="0">
                <a:solidFill>
                  <a:srgbClr val="58595B"/>
                </a:solidFill>
                <a:latin typeface="Arial"/>
                <a:cs typeface="Arial"/>
              </a:rPr>
              <a:t>de forma transparente,</a:t>
            </a:r>
          </a:p>
          <a:p>
            <a:r>
              <a:rPr lang="es-ES" sz="1600" dirty="0">
                <a:solidFill>
                  <a:srgbClr val="58595B"/>
                </a:solidFill>
                <a:latin typeface="Arial"/>
                <a:cs typeface="Arial"/>
              </a:rPr>
              <a:t>s</a:t>
            </a:r>
            <a:r>
              <a:rPr lang="es-ES" sz="1600" dirty="0" smtClean="0">
                <a:solidFill>
                  <a:srgbClr val="58595B"/>
                </a:solidFill>
                <a:latin typeface="Arial"/>
                <a:cs typeface="Arial"/>
              </a:rPr>
              <a:t>e evidencia claridad y rectitud</a:t>
            </a:r>
          </a:p>
          <a:p>
            <a:r>
              <a:rPr lang="es-ES" sz="1600" dirty="0">
                <a:solidFill>
                  <a:srgbClr val="58595B"/>
                </a:solidFill>
                <a:latin typeface="Arial"/>
                <a:cs typeface="Arial"/>
              </a:rPr>
              <a:t>e</a:t>
            </a:r>
            <a:r>
              <a:rPr lang="es-ES" sz="1600" dirty="0" smtClean="0">
                <a:solidFill>
                  <a:srgbClr val="58595B"/>
                </a:solidFill>
                <a:latin typeface="Arial"/>
                <a:cs typeface="Arial"/>
              </a:rPr>
              <a:t>n nuestras acciones y decisiones.</a:t>
            </a:r>
            <a:endParaRPr lang="es-ES" sz="1600" dirty="0">
              <a:solidFill>
                <a:srgbClr val="58595B"/>
              </a:solidFill>
              <a:latin typeface="Arial"/>
              <a:cs typeface="Arial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347134" y="1802047"/>
            <a:ext cx="877727" cy="4676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400"/>
              </a:lnSpc>
            </a:pPr>
            <a:r>
              <a:rPr lang="es-ES" sz="1800" dirty="0" smtClean="0">
                <a:solidFill>
                  <a:srgbClr val="0033A0"/>
                </a:solidFill>
                <a:latin typeface="Arial"/>
                <a:cs typeface="Arial"/>
              </a:rPr>
              <a:t>18 de</a:t>
            </a:r>
          </a:p>
          <a:p>
            <a:pPr>
              <a:lnSpc>
                <a:spcPts val="1400"/>
              </a:lnSpc>
            </a:pPr>
            <a:r>
              <a:rPr lang="es-ES" sz="1800" dirty="0" smtClean="0">
                <a:solidFill>
                  <a:srgbClr val="0033A0"/>
                </a:solidFill>
                <a:latin typeface="Arial"/>
                <a:cs typeface="Arial"/>
              </a:rPr>
              <a:t>agosto</a:t>
            </a:r>
            <a:endParaRPr lang="es-ES" sz="1800" dirty="0">
              <a:solidFill>
                <a:srgbClr val="0033A0"/>
              </a:solidFill>
              <a:latin typeface="Arial"/>
              <a:cs typeface="Arial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1524000" y="1667935"/>
            <a:ext cx="1462109" cy="702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80"/>
              </a:lnSpc>
            </a:pPr>
            <a:r>
              <a:rPr lang="es-ES" sz="1400" dirty="0" smtClean="0">
                <a:solidFill>
                  <a:srgbClr val="4EC1E0"/>
                </a:solidFill>
                <a:latin typeface="Arial"/>
                <a:cs typeface="Arial"/>
              </a:rPr>
              <a:t>Día Nacional de </a:t>
            </a:r>
          </a:p>
          <a:p>
            <a:pPr>
              <a:lnSpc>
                <a:spcPts val="1580"/>
              </a:lnSpc>
            </a:pPr>
            <a:r>
              <a:rPr lang="es-ES" sz="1400" dirty="0">
                <a:solidFill>
                  <a:srgbClr val="4EC1E0"/>
                </a:solidFill>
                <a:latin typeface="Arial"/>
                <a:cs typeface="Arial"/>
              </a:rPr>
              <a:t>l</a:t>
            </a:r>
            <a:r>
              <a:rPr lang="es-ES" sz="1400" dirty="0" smtClean="0">
                <a:solidFill>
                  <a:srgbClr val="4EC1E0"/>
                </a:solidFill>
                <a:latin typeface="Arial"/>
                <a:cs typeface="Arial"/>
              </a:rPr>
              <a:t>a Lucha contra</a:t>
            </a:r>
          </a:p>
          <a:p>
            <a:pPr>
              <a:lnSpc>
                <a:spcPts val="1580"/>
              </a:lnSpc>
            </a:pPr>
            <a:r>
              <a:rPr lang="es-ES" sz="1400" dirty="0">
                <a:solidFill>
                  <a:srgbClr val="4EC1E0"/>
                </a:solidFill>
                <a:latin typeface="Arial"/>
                <a:cs typeface="Arial"/>
              </a:rPr>
              <a:t>l</a:t>
            </a:r>
            <a:r>
              <a:rPr lang="es-ES" sz="1400" dirty="0" smtClean="0">
                <a:solidFill>
                  <a:srgbClr val="4EC1E0"/>
                </a:solidFill>
                <a:latin typeface="Arial"/>
                <a:cs typeface="Arial"/>
              </a:rPr>
              <a:t>a Corrupción</a:t>
            </a:r>
            <a:endParaRPr lang="es-ES" sz="1400" dirty="0">
              <a:solidFill>
                <a:srgbClr val="4EC1E0"/>
              </a:solidFill>
              <a:latin typeface="Arial"/>
              <a:cs typeface="Arial"/>
            </a:endParaRPr>
          </a:p>
        </p:txBody>
      </p:sp>
      <p:cxnSp>
        <p:nvCxnSpPr>
          <p:cNvPr id="16" name="Conector recto 15"/>
          <p:cNvCxnSpPr/>
          <p:nvPr/>
        </p:nvCxnSpPr>
        <p:spPr>
          <a:xfrm>
            <a:off x="1397000" y="1667935"/>
            <a:ext cx="0" cy="633645"/>
          </a:xfrm>
          <a:prstGeom prst="line">
            <a:avLst/>
          </a:prstGeom>
          <a:ln w="6350" cmpd="sng">
            <a:solidFill>
              <a:srgbClr val="6D6E7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Imagen 11" descr="SURA_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9767" y="3225801"/>
            <a:ext cx="1260000" cy="794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17190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mg_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905250" cy="3905250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-104478" y="2705100"/>
            <a:ext cx="2662953" cy="573386"/>
          </a:xfrm>
          <a:prstGeom prst="rect">
            <a:avLst/>
          </a:prstGeom>
          <a:solidFill>
            <a:srgbClr val="0033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CuadroTexto 6"/>
          <p:cNvSpPr txBox="1"/>
          <p:nvPr/>
        </p:nvSpPr>
        <p:spPr>
          <a:xfrm>
            <a:off x="0" y="2795886"/>
            <a:ext cx="25584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800" dirty="0" smtClean="0">
                <a:solidFill>
                  <a:schemeClr val="bg1"/>
                </a:solidFill>
                <a:latin typeface="Arial"/>
                <a:cs typeface="Arial"/>
              </a:rPr>
              <a:t>Coberturas Adicionales</a:t>
            </a:r>
            <a:endParaRPr lang="es-ES" sz="18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12" name="Imagen 11" descr="SURA_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9767" y="3225801"/>
            <a:ext cx="1260000" cy="794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17190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49</Words>
  <Application>Microsoft Macintosh PowerPoint</Application>
  <PresentationFormat>Personalizado</PresentationFormat>
  <Paragraphs>14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4" baseType="lpstr">
      <vt:lpstr>Tema de Office</vt:lpstr>
      <vt:lpstr>Presentación de PowerPoint</vt:lpstr>
      <vt:lpstr>Presentación de PowerPoint</vt:lpstr>
      <vt:lpstr>Presentación de PowerPoint</vt:lpstr>
    </vt:vector>
  </TitlesOfParts>
  <Company>Mac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Marco Antonio Rosas Yáñez</dc:creator>
  <cp:lastModifiedBy>Marco Antonio Rosas Yáñez</cp:lastModifiedBy>
  <cp:revision>20</cp:revision>
  <dcterms:created xsi:type="dcterms:W3CDTF">2019-02-13T16:04:01Z</dcterms:created>
  <dcterms:modified xsi:type="dcterms:W3CDTF">2019-03-04T05:09:43Z</dcterms:modified>
</cp:coreProperties>
</file>