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905250" cy="3905250"/>
  <p:notesSz cx="6858000" cy="9144000"/>
  <p:defaultTextStyle>
    <a:defPPr>
      <a:defRPr lang="es-ES"/>
    </a:defPPr>
    <a:lvl1pPr marL="0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311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46227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69341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89245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15568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38682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61795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784909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FAA"/>
    <a:srgbClr val="77BC1F"/>
    <a:srgbClr val="00A1DF"/>
    <a:srgbClr val="6D6E70"/>
    <a:srgbClr val="58595B"/>
    <a:srgbClr val="4EC1E0"/>
    <a:srgbClr val="0033A0"/>
    <a:srgbClr val="B8B09C"/>
    <a:srgbClr val="F2E500"/>
    <a:srgbClr val="382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178" autoAdjust="0"/>
  </p:normalViewPr>
  <p:slideViewPr>
    <p:cSldViewPr snapToGrid="0" snapToObjects="1">
      <p:cViewPr>
        <p:scale>
          <a:sx n="100" d="100"/>
          <a:sy n="100" d="100"/>
        </p:scale>
        <p:origin x="-2384" y="-672"/>
      </p:cViewPr>
      <p:guideLst>
        <p:guide orient="horz" pos="1230"/>
        <p:guide pos="12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894" y="1213159"/>
            <a:ext cx="3319463" cy="83709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5788" y="2212975"/>
            <a:ext cx="2733675" cy="998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3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46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69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92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15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38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61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84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07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60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209543" y="89496"/>
            <a:ext cx="374931" cy="18965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394" y="89496"/>
            <a:ext cx="1061062" cy="18965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696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8488" y="2509485"/>
            <a:ext cx="3319463" cy="775626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08488" y="1655212"/>
            <a:ext cx="3319463" cy="854273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2311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4622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6934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9245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1556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3868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6179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8490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9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394" y="518892"/>
            <a:ext cx="717996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66477" y="518892"/>
            <a:ext cx="717997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19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2" y="874162"/>
            <a:ext cx="1725497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95262" y="1238470"/>
            <a:ext cx="1725497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983813" y="874162"/>
            <a:ext cx="1726175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983813" y="1238470"/>
            <a:ext cx="1726175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349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786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17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5487"/>
            <a:ext cx="1284800" cy="661723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6844" y="155487"/>
            <a:ext cx="2183143" cy="333302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5263" y="817210"/>
            <a:ext cx="1284800" cy="2671300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64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456" y="2733675"/>
            <a:ext cx="2343150" cy="322726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765456" y="348941"/>
            <a:ext cx="2343150" cy="2343150"/>
          </a:xfrm>
        </p:spPr>
        <p:txBody>
          <a:bodyPr/>
          <a:lstStyle>
            <a:lvl1pPr marL="0" indent="0">
              <a:buNone/>
              <a:defRPr sz="1600"/>
            </a:lvl1pPr>
            <a:lvl2pPr marL="223114" indent="0">
              <a:buNone/>
              <a:defRPr sz="1400"/>
            </a:lvl2pPr>
            <a:lvl3pPr marL="446227" indent="0">
              <a:buNone/>
              <a:defRPr sz="1200"/>
            </a:lvl3pPr>
            <a:lvl4pPr marL="669341" indent="0">
              <a:buNone/>
              <a:defRPr sz="1000"/>
            </a:lvl4pPr>
            <a:lvl5pPr marL="892454" indent="0">
              <a:buNone/>
              <a:defRPr sz="1000"/>
            </a:lvl5pPr>
            <a:lvl6pPr marL="1115568" indent="0">
              <a:buNone/>
              <a:defRPr sz="1000"/>
            </a:lvl6pPr>
            <a:lvl7pPr marL="1338682" indent="0">
              <a:buNone/>
              <a:defRPr sz="1000"/>
            </a:lvl7pPr>
            <a:lvl8pPr marL="1561795" indent="0">
              <a:buNone/>
              <a:defRPr sz="1000"/>
            </a:lvl8pPr>
            <a:lvl9pPr marL="1784909" indent="0">
              <a:buNone/>
              <a:defRPr sz="1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5456" y="3056401"/>
            <a:ext cx="2343150" cy="458324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06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  <a:prstGeom prst="rect">
            <a:avLst/>
          </a:prstGeom>
        </p:spPr>
        <p:txBody>
          <a:bodyPr vert="horz" lIns="44623" tIns="22311" rIns="44623" bIns="2231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3" y="911226"/>
            <a:ext cx="3514725" cy="2577284"/>
          </a:xfrm>
          <a:prstGeom prst="rect">
            <a:avLst/>
          </a:prstGeom>
        </p:spPr>
        <p:txBody>
          <a:bodyPr vert="horz" lIns="44623" tIns="22311" rIns="44623" bIns="2231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952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334294" y="3619589"/>
            <a:ext cx="1236663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27987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0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23114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335" indent="-167335" algn="l" defTabSz="22311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2560" indent="-139446" algn="l" defTabSz="223114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57784" indent="-111557" algn="l" defTabSz="223114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80898" indent="-111557" algn="l" defTabSz="223114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4011" indent="-111557" algn="l" defTabSz="223114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27125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50238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73352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896466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311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46227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69341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9245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568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8682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1795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84909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88476" y="114300"/>
            <a:ext cx="4082202" cy="4191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268603" y="2421599"/>
            <a:ext cx="1039498" cy="880526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00AFA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026256" y="863600"/>
            <a:ext cx="2663732" cy="1621499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FAA"/>
          </a:solidFill>
          <a:ln w="19050" cmpd="sng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1257301" y="977900"/>
            <a:ext cx="238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Que nos muevan</a:t>
            </a:r>
          </a:p>
          <a:p>
            <a:r>
              <a:rPr lang="es-ES" sz="2000" dirty="0">
                <a:solidFill>
                  <a:schemeClr val="bg1"/>
                </a:solidFill>
                <a:latin typeface="Arial"/>
                <a:cs typeface="Arial"/>
              </a:rPr>
              <a:t>e</a:t>
            </a:r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l interés general,</a:t>
            </a:r>
          </a:p>
          <a:p>
            <a:r>
              <a:rPr lang="es-ES" sz="2000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obre el particular.</a:t>
            </a:r>
            <a:endParaRPr lang="es-E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00688" y="183496"/>
            <a:ext cx="3489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VotoInformado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VotoResponsable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VotoConsciente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VotoLibre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" name="Imagen 1" descr="SURA_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759" y="3221565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4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g_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" y="0"/>
            <a:ext cx="3899680" cy="39052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30200" y="397929"/>
            <a:ext cx="3366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Cuando actuamos</a:t>
            </a:r>
          </a:p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de forma transparente,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s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e evidencia claridad y rectitud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e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n nuestras acciones y decisiones.</a:t>
            </a:r>
            <a:endParaRPr lang="es-ES" sz="1600" dirty="0">
              <a:solidFill>
                <a:srgbClr val="58595B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47134" y="1802047"/>
            <a:ext cx="877727" cy="467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18 de</a:t>
            </a:r>
          </a:p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agosto</a:t>
            </a:r>
            <a:endParaRPr lang="es-ES" sz="18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524000" y="1667935"/>
            <a:ext cx="1462109" cy="702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80"/>
              </a:lnSpc>
            </a:pP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Día Nacional de 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0033A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a Lucha contra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0033A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a Corrupción</a:t>
            </a:r>
            <a:endParaRPr lang="es-ES" sz="14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1397000" y="1667935"/>
            <a:ext cx="0" cy="633645"/>
          </a:xfrm>
          <a:prstGeom prst="line">
            <a:avLst/>
          </a:prstGeom>
          <a:ln w="6350" cmpd="sng">
            <a:solidFill>
              <a:srgbClr val="6D6E7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n 10" descr="SURA_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759" y="3221565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0"/>
            <a:ext cx="3905250" cy="3905250"/>
          </a:xfrm>
          <a:prstGeom prst="rect">
            <a:avLst/>
          </a:prstGeom>
          <a:solidFill>
            <a:srgbClr val="00AF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842896" y="1767186"/>
            <a:ext cx="2331126" cy="1341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60"/>
              </a:lnSpc>
            </a:pPr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LAVA TUS DIENTES</a:t>
            </a:r>
          </a:p>
          <a:p>
            <a:pPr>
              <a:lnSpc>
                <a:spcPts val="660"/>
              </a:lnSpc>
            </a:pPr>
            <a:endParaRPr lang="es-ES" sz="1800" dirty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ts val="2260"/>
              </a:lnSpc>
            </a:pPr>
            <a:r>
              <a:rPr lang="es-ES" sz="1600" dirty="0" smtClean="0">
                <a:solidFill>
                  <a:schemeClr val="bg1"/>
                </a:solidFill>
                <a:latin typeface="Arial"/>
                <a:cs typeface="Arial"/>
              </a:rPr>
              <a:t>Mínimo tres veces al</a:t>
            </a:r>
          </a:p>
          <a:p>
            <a:pPr>
              <a:lnSpc>
                <a:spcPts val="2260"/>
              </a:lnSpc>
            </a:pPr>
            <a:r>
              <a:rPr lang="es-ES" sz="1600" dirty="0">
                <a:solidFill>
                  <a:schemeClr val="bg1"/>
                </a:solidFill>
                <a:latin typeface="Arial"/>
                <a:cs typeface="Arial"/>
              </a:rPr>
              <a:t>d</a:t>
            </a:r>
            <a:r>
              <a:rPr lang="es-ES" sz="1600" dirty="0" smtClean="0">
                <a:solidFill>
                  <a:schemeClr val="bg1"/>
                </a:solidFill>
                <a:latin typeface="Arial"/>
                <a:cs typeface="Arial"/>
              </a:rPr>
              <a:t>ía, después de cada</a:t>
            </a:r>
          </a:p>
          <a:p>
            <a:pPr>
              <a:lnSpc>
                <a:spcPts val="2260"/>
              </a:lnSpc>
            </a:pPr>
            <a:r>
              <a:rPr lang="es-ES" sz="1600" dirty="0">
                <a:solidFill>
                  <a:schemeClr val="bg1"/>
                </a:solidFill>
                <a:latin typeface="Arial"/>
                <a:cs typeface="Arial"/>
              </a:rPr>
              <a:t>c</a:t>
            </a:r>
            <a:r>
              <a:rPr lang="es-ES" sz="1600" dirty="0" smtClean="0">
                <a:solidFill>
                  <a:schemeClr val="bg1"/>
                </a:solidFill>
                <a:latin typeface="Arial"/>
                <a:cs typeface="Arial"/>
              </a:rPr>
              <a:t>omida principal.</a:t>
            </a:r>
            <a:endParaRPr lang="es-E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-88476" y="114300"/>
            <a:ext cx="4082202" cy="4191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1545230" y="183496"/>
            <a:ext cx="8002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TipsSURA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Imagen 4" descr="MUEL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06202"/>
            <a:ext cx="558800" cy="659384"/>
          </a:xfrm>
          <a:prstGeom prst="rect">
            <a:avLst/>
          </a:prstGeom>
        </p:spPr>
      </p:pic>
      <p:pic>
        <p:nvPicPr>
          <p:cNvPr id="16" name="Imagen 15" descr="SURA_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759" y="3221565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64</Words>
  <Application>Microsoft Macintosh PowerPoint</Application>
  <PresentationFormat>Personalizado</PresentationFormat>
  <Paragraphs>19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Marco Antonio Rosas Yáñez</cp:lastModifiedBy>
  <cp:revision>30</cp:revision>
  <dcterms:created xsi:type="dcterms:W3CDTF">2019-02-13T16:04:01Z</dcterms:created>
  <dcterms:modified xsi:type="dcterms:W3CDTF">2019-03-04T05:15:34Z</dcterms:modified>
</cp:coreProperties>
</file>