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9545638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7271"/>
    <a:srgbClr val="0033A0"/>
    <a:srgbClr val="77BC1F"/>
    <a:srgbClr val="71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2160" y="-592"/>
      </p:cViewPr>
      <p:guideLst>
        <p:guide orient="horz" pos="300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67214" y="2965335"/>
            <a:ext cx="6428423" cy="20461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34428" y="5409195"/>
            <a:ext cx="5293995" cy="24394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0845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1829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535084" y="492752"/>
            <a:ext cx="1407530" cy="1047810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12493" y="492752"/>
            <a:ext cx="4096544" cy="1047810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3117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6398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7414" y="6133957"/>
            <a:ext cx="6428423" cy="18958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97414" y="4045849"/>
            <a:ext cx="6428423" cy="208810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7886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12494" y="2865902"/>
            <a:ext cx="2752037" cy="810495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190578" y="2865902"/>
            <a:ext cx="2752037" cy="810495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807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143" y="382268"/>
            <a:ext cx="6806565" cy="1590939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78143" y="2136722"/>
            <a:ext cx="3341572" cy="89048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78143" y="3027205"/>
            <a:ext cx="3341572" cy="54997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841824" y="2136722"/>
            <a:ext cx="3342885" cy="89048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841824" y="3027205"/>
            <a:ext cx="3342885" cy="54997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808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1609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3229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143" y="380058"/>
            <a:ext cx="2488126" cy="16174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56865" y="380059"/>
            <a:ext cx="4227843" cy="81469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78143" y="1997514"/>
            <a:ext cx="2488126" cy="652948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3307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2372" y="6681947"/>
            <a:ext cx="4537710" cy="78884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482372" y="852920"/>
            <a:ext cx="4537710" cy="57273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482372" y="7470789"/>
            <a:ext cx="4537710" cy="112028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2800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378143" y="382268"/>
            <a:ext cx="6806565" cy="15909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78143" y="2227316"/>
            <a:ext cx="6806565" cy="6299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78144" y="8847393"/>
            <a:ext cx="1764665" cy="5082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583974" y="8847393"/>
            <a:ext cx="2394903" cy="5082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5420044" y="8847393"/>
            <a:ext cx="1764665" cy="5082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7748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 descr="img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28" y="1314802"/>
            <a:ext cx="7584864" cy="4339662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482600" y="5904944"/>
            <a:ext cx="6769100" cy="1152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80"/>
              </a:lnSpc>
            </a:pP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Ut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ad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minim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veniam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quis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nostrud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exercitation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b="1" dirty="0" err="1">
                <a:solidFill>
                  <a:srgbClr val="0033A0"/>
                </a:solidFill>
                <a:latin typeface="Arial"/>
                <a:cs typeface="Arial"/>
              </a:rPr>
              <a:t>ullamco</a:t>
            </a:r>
            <a:r>
              <a:rPr lang="es-ES" sz="1450" b="1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es-ES" sz="1450" b="1" dirty="0" err="1">
                <a:solidFill>
                  <a:srgbClr val="0033A0"/>
                </a:solidFill>
                <a:latin typeface="Arial"/>
                <a:cs typeface="Arial"/>
              </a:rPr>
              <a:t>laboris</a:t>
            </a:r>
            <a:r>
              <a:rPr lang="es-ES" sz="1450" b="1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es-ES" sz="1450" b="1" dirty="0" err="1">
                <a:solidFill>
                  <a:srgbClr val="0033A0"/>
                </a:solidFill>
                <a:latin typeface="Arial"/>
                <a:cs typeface="Arial"/>
              </a:rPr>
              <a:t>nisi</a:t>
            </a:r>
            <a:r>
              <a:rPr lang="es-ES" sz="1450" b="1" dirty="0">
                <a:solidFill>
                  <a:srgbClr val="0033A0"/>
                </a:solidFill>
                <a:latin typeface="Arial"/>
                <a:cs typeface="Arial"/>
              </a:rPr>
              <a:t> ut </a:t>
            </a:r>
            <a:r>
              <a:rPr lang="es-ES" sz="1450" b="1" dirty="0" err="1">
                <a:solidFill>
                  <a:srgbClr val="0033A0"/>
                </a:solidFill>
                <a:latin typeface="Arial"/>
                <a:cs typeface="Arial"/>
              </a:rPr>
              <a:t>aliquip</a:t>
            </a:r>
            <a:r>
              <a:rPr lang="es-ES" sz="1450" b="1" dirty="0">
                <a:solidFill>
                  <a:srgbClr val="0033A0"/>
                </a:solidFill>
                <a:latin typeface="Arial"/>
                <a:cs typeface="Arial"/>
              </a:rPr>
              <a:t> ex </a:t>
            </a:r>
            <a:r>
              <a:rPr lang="es-ES" sz="1450" b="1" dirty="0" err="1">
                <a:solidFill>
                  <a:srgbClr val="0033A0"/>
                </a:solidFill>
                <a:latin typeface="Arial"/>
                <a:cs typeface="Arial"/>
              </a:rPr>
              <a:t>ea</a:t>
            </a:r>
            <a:r>
              <a:rPr lang="es-ES" sz="1450" b="1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es-ES" sz="1450" b="1" dirty="0" err="1">
                <a:solidFill>
                  <a:srgbClr val="0033A0"/>
                </a:solidFill>
                <a:latin typeface="Arial"/>
                <a:cs typeface="Arial"/>
              </a:rPr>
              <a:t>commodo</a:t>
            </a:r>
            <a:r>
              <a:rPr lang="es-ES" sz="1450" b="1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es-ES" sz="1450" b="1" dirty="0" err="1">
                <a:solidFill>
                  <a:srgbClr val="0033A0"/>
                </a:solidFill>
                <a:latin typeface="Arial"/>
                <a:cs typeface="Arial"/>
              </a:rPr>
              <a:t>consequatuis</a:t>
            </a:r>
            <a:r>
              <a:rPr lang="es-ES" sz="1450" b="1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es-ES" sz="1450" b="1" dirty="0" err="1">
                <a:solidFill>
                  <a:srgbClr val="0033A0"/>
                </a:solidFill>
                <a:latin typeface="Arial"/>
                <a:cs typeface="Arial"/>
              </a:rPr>
              <a:t>aute</a:t>
            </a:r>
            <a:r>
              <a:rPr lang="es-ES" sz="1450" b="1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es-ES" sz="1450" b="1" dirty="0" err="1">
                <a:solidFill>
                  <a:srgbClr val="0033A0"/>
                </a:solidFill>
                <a:latin typeface="Arial"/>
                <a:cs typeface="Arial"/>
              </a:rPr>
              <a:t>irure</a:t>
            </a:r>
            <a:r>
              <a:rPr lang="es-ES" sz="1450" b="1" dirty="0">
                <a:solidFill>
                  <a:srgbClr val="0033A0"/>
                </a:solidFill>
                <a:latin typeface="Arial"/>
                <a:cs typeface="Arial"/>
              </a:rPr>
              <a:t> dolor</a:t>
            </a:r>
            <a:r>
              <a:rPr lang="es-ES" sz="1450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in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reprehenderit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voluptate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velit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esse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cillum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dolore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eu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fugiat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nulla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pariatur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excepteur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sint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occaecat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cupidatat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non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proident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sunt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in culpa </a:t>
            </a:r>
            <a:r>
              <a:rPr lang="es-ES" sz="1450" dirty="0" err="1" smtClean="0">
                <a:solidFill>
                  <a:srgbClr val="717271"/>
                </a:solidFill>
                <a:latin typeface="Arial"/>
                <a:cs typeface="Arial"/>
              </a:rPr>
              <a:t>qui</a:t>
            </a:r>
            <a:r>
              <a:rPr lang="es-ES" sz="1450" dirty="0" smtClean="0">
                <a:solidFill>
                  <a:srgbClr val="717271"/>
                </a:solidFill>
                <a:latin typeface="Arial"/>
                <a:cs typeface="Arial"/>
              </a:rPr>
              <a:t>.</a:t>
            </a:r>
            <a:endParaRPr lang="es-ES" sz="1450" dirty="0">
              <a:solidFill>
                <a:srgbClr val="717271"/>
              </a:solidFill>
              <a:latin typeface="Arial"/>
              <a:cs typeface="Arial"/>
            </a:endParaRPr>
          </a:p>
        </p:txBody>
      </p:sp>
      <p:pic>
        <p:nvPicPr>
          <p:cNvPr id="12" name="Imagen 11" descr="y_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490" y="8083286"/>
            <a:ext cx="711200" cy="533400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558800" y="8030460"/>
            <a:ext cx="2535618" cy="570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80"/>
              </a:lnSpc>
            </a:pPr>
            <a:r>
              <a:rPr lang="es-ES" sz="1400" dirty="0" err="1" smtClean="0">
                <a:solidFill>
                  <a:srgbClr val="717271"/>
                </a:solidFill>
                <a:latin typeface="Arial"/>
                <a:cs typeface="Arial"/>
              </a:rPr>
              <a:t>Lorem</a:t>
            </a:r>
            <a:r>
              <a:rPr lang="es-ES" sz="1400" dirty="0" smtClean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ipsum</a:t>
            </a:r>
            <a:r>
              <a:rPr lang="es-ES" sz="1400" dirty="0" smtClean="0">
                <a:solidFill>
                  <a:srgbClr val="717271"/>
                </a:solidFill>
                <a:latin typeface="Arial"/>
                <a:cs typeface="Arial"/>
              </a:rPr>
              <a:t> dolor </a:t>
            </a:r>
            <a:r>
              <a:rPr lang="es-ES" sz="1400" dirty="0" err="1" smtClean="0">
                <a:solidFill>
                  <a:srgbClr val="717271"/>
                </a:solidFill>
                <a:latin typeface="Arial"/>
                <a:cs typeface="Arial"/>
              </a:rPr>
              <a:t>sit</a:t>
            </a:r>
            <a:r>
              <a:rPr lang="es-ES" sz="1400" dirty="0" smtClean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 smtClean="0">
                <a:solidFill>
                  <a:srgbClr val="717271"/>
                </a:solidFill>
                <a:latin typeface="Arial"/>
                <a:cs typeface="Arial"/>
              </a:rPr>
              <a:t>amet</a:t>
            </a:r>
            <a:r>
              <a:rPr lang="es-ES" sz="1400" dirty="0" smtClean="0">
                <a:solidFill>
                  <a:srgbClr val="717271"/>
                </a:solidFill>
                <a:latin typeface="Arial"/>
                <a:cs typeface="Arial"/>
              </a:rPr>
              <a:t>, dolor. </a:t>
            </a:r>
            <a:r>
              <a:rPr lang="es-ES" sz="1400" dirty="0" err="1" smtClean="0">
                <a:solidFill>
                  <a:srgbClr val="717271"/>
                </a:solidFill>
                <a:latin typeface="Arial"/>
                <a:cs typeface="Arial"/>
              </a:rPr>
              <a:t>Aenean</a:t>
            </a:r>
            <a:r>
              <a:rPr lang="es-ES" sz="1400" dirty="0" smtClean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 smtClean="0">
                <a:solidFill>
                  <a:srgbClr val="717271"/>
                </a:solidFill>
                <a:latin typeface="Arial"/>
                <a:cs typeface="Arial"/>
              </a:rPr>
              <a:t>massa</a:t>
            </a:r>
            <a:r>
              <a:rPr lang="es-ES" sz="1400" dirty="0" smtClean="0">
                <a:solidFill>
                  <a:srgbClr val="717271"/>
                </a:solidFill>
                <a:latin typeface="Arial"/>
                <a:cs typeface="Arial"/>
              </a:rPr>
              <a:t>. Cum.</a:t>
            </a:r>
            <a:endParaRPr lang="es-ES" sz="1400" dirty="0">
              <a:solidFill>
                <a:srgbClr val="717271"/>
              </a:solidFill>
              <a:latin typeface="Arial"/>
              <a:cs typeface="Arial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0" y="1253970"/>
            <a:ext cx="7562850" cy="127000"/>
          </a:xfrm>
          <a:prstGeom prst="rect">
            <a:avLst/>
          </a:prstGeom>
          <a:solidFill>
            <a:srgbClr val="E4E82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Freeform 36"/>
          <p:cNvSpPr>
            <a:spLocks/>
          </p:cNvSpPr>
          <p:nvPr/>
        </p:nvSpPr>
        <p:spPr bwMode="auto">
          <a:xfrm>
            <a:off x="506911" y="3426417"/>
            <a:ext cx="3303089" cy="1738215"/>
          </a:xfrm>
          <a:custGeom>
            <a:avLst/>
            <a:gdLst>
              <a:gd name="T0" fmla="*/ 365 w 365"/>
              <a:gd name="T1" fmla="*/ 0 h 192"/>
              <a:gd name="T2" fmla="*/ 0 w 365"/>
              <a:gd name="T3" fmla="*/ 0 h 192"/>
              <a:gd name="T4" fmla="*/ 0 w 365"/>
              <a:gd name="T5" fmla="*/ 192 h 192"/>
              <a:gd name="T6" fmla="*/ 318 w 365"/>
              <a:gd name="T7" fmla="*/ 192 h 192"/>
              <a:gd name="T8" fmla="*/ 365 w 365"/>
              <a:gd name="T9" fmla="*/ 143 h 192"/>
              <a:gd name="T10" fmla="*/ 365 w 365"/>
              <a:gd name="T11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5" h="192">
                <a:moveTo>
                  <a:pt x="36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2"/>
                  <a:pt x="0" y="192"/>
                  <a:pt x="0" y="192"/>
                </a:cubicBezTo>
                <a:cubicBezTo>
                  <a:pt x="318" y="192"/>
                  <a:pt x="318" y="192"/>
                  <a:pt x="318" y="192"/>
                </a:cubicBezTo>
                <a:cubicBezTo>
                  <a:pt x="344" y="192"/>
                  <a:pt x="365" y="170"/>
                  <a:pt x="365" y="143"/>
                </a:cubicBezTo>
                <a:lnTo>
                  <a:pt x="365" y="0"/>
                </a:lnTo>
                <a:close/>
              </a:path>
            </a:pathLst>
          </a:custGeom>
          <a:solidFill>
            <a:srgbClr val="E4E82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CuadroTexto 15"/>
          <p:cNvSpPr txBox="1"/>
          <p:nvPr/>
        </p:nvSpPr>
        <p:spPr>
          <a:xfrm>
            <a:off x="633836" y="3626202"/>
            <a:ext cx="313806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600" dirty="0" smtClean="0">
                <a:solidFill>
                  <a:srgbClr val="0033A0"/>
                </a:solidFill>
                <a:latin typeface="Arial"/>
                <a:cs typeface="Arial"/>
              </a:rPr>
              <a:t>¿Cuáles son tus</a:t>
            </a:r>
          </a:p>
          <a:p>
            <a:r>
              <a:rPr lang="es-ES" sz="2600" b="1" dirty="0">
                <a:solidFill>
                  <a:srgbClr val="0033A0"/>
                </a:solidFill>
                <a:latin typeface="Arial"/>
                <a:cs typeface="Arial"/>
              </a:rPr>
              <a:t>o</a:t>
            </a:r>
            <a:r>
              <a:rPr lang="es-ES" sz="2600" b="1" dirty="0" smtClean="0">
                <a:solidFill>
                  <a:srgbClr val="0033A0"/>
                </a:solidFill>
                <a:latin typeface="Arial"/>
                <a:cs typeface="Arial"/>
              </a:rPr>
              <a:t>bjetivos</a:t>
            </a:r>
            <a:r>
              <a:rPr lang="es-ES" sz="2600" dirty="0" smtClean="0">
                <a:solidFill>
                  <a:srgbClr val="0033A0"/>
                </a:solidFill>
                <a:latin typeface="Arial"/>
                <a:cs typeface="Arial"/>
              </a:rPr>
              <a:t> para este</a:t>
            </a:r>
          </a:p>
          <a:p>
            <a:r>
              <a:rPr lang="es-ES" sz="2600" dirty="0">
                <a:solidFill>
                  <a:srgbClr val="0033A0"/>
                </a:solidFill>
                <a:latin typeface="Arial"/>
                <a:cs typeface="Arial"/>
              </a:rPr>
              <a:t>n</a:t>
            </a:r>
            <a:r>
              <a:rPr lang="es-ES" sz="2600" dirty="0" smtClean="0">
                <a:solidFill>
                  <a:srgbClr val="0033A0"/>
                </a:solidFill>
                <a:latin typeface="Arial"/>
                <a:cs typeface="Arial"/>
              </a:rPr>
              <a:t>uevo año?</a:t>
            </a:r>
            <a:endParaRPr lang="es-ES" sz="2600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21" name="Elipse 38"/>
          <p:cNvSpPr/>
          <p:nvPr/>
        </p:nvSpPr>
        <p:spPr>
          <a:xfrm>
            <a:off x="5566158" y="8169438"/>
            <a:ext cx="1313464" cy="388786"/>
          </a:xfrm>
          <a:custGeom>
            <a:avLst/>
            <a:gdLst/>
            <a:ahLst/>
            <a:cxnLst/>
            <a:rect l="l" t="t" r="r" b="b"/>
            <a:pathLst>
              <a:path w="1587500" h="469900">
                <a:moveTo>
                  <a:pt x="234950" y="0"/>
                </a:moveTo>
                <a:lnTo>
                  <a:pt x="270623" y="3596"/>
                </a:lnTo>
                <a:lnTo>
                  <a:pt x="288436" y="0"/>
                </a:lnTo>
                <a:lnTo>
                  <a:pt x="1352550" y="0"/>
                </a:lnTo>
                <a:lnTo>
                  <a:pt x="1363702" y="0"/>
                </a:lnTo>
                <a:lnTo>
                  <a:pt x="1374824" y="2245"/>
                </a:lnTo>
                <a:lnTo>
                  <a:pt x="1399901" y="4773"/>
                </a:lnTo>
                <a:cubicBezTo>
                  <a:pt x="1506963" y="26682"/>
                  <a:pt x="1587500" y="121411"/>
                  <a:pt x="1587500" y="234950"/>
                </a:cubicBezTo>
                <a:cubicBezTo>
                  <a:pt x="1587500" y="348489"/>
                  <a:pt x="1506963" y="443218"/>
                  <a:pt x="1399901" y="465127"/>
                </a:cubicBezTo>
                <a:lnTo>
                  <a:pt x="1374824" y="467655"/>
                </a:lnTo>
                <a:lnTo>
                  <a:pt x="1363702" y="469900"/>
                </a:lnTo>
                <a:lnTo>
                  <a:pt x="1352550" y="469900"/>
                </a:lnTo>
                <a:lnTo>
                  <a:pt x="288436" y="469900"/>
                </a:lnTo>
                <a:lnTo>
                  <a:pt x="270623" y="466304"/>
                </a:lnTo>
                <a:lnTo>
                  <a:pt x="234950" y="469900"/>
                </a:lnTo>
                <a:cubicBezTo>
                  <a:pt x="105191" y="469900"/>
                  <a:pt x="0" y="364709"/>
                  <a:pt x="0" y="234950"/>
                </a:cubicBezTo>
                <a:cubicBezTo>
                  <a:pt x="0" y="105191"/>
                  <a:pt x="105191" y="0"/>
                  <a:pt x="234950" y="0"/>
                </a:cubicBezTo>
                <a:close/>
              </a:path>
            </a:pathLst>
          </a:custGeom>
          <a:solidFill>
            <a:srgbClr val="E4E82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CuadroTexto 14"/>
          <p:cNvSpPr txBox="1"/>
          <p:nvPr/>
        </p:nvSpPr>
        <p:spPr>
          <a:xfrm>
            <a:off x="5636008" y="8215736"/>
            <a:ext cx="1196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>
                <a:solidFill>
                  <a:srgbClr val="0033A0"/>
                </a:solidFill>
                <a:latin typeface="Arial"/>
                <a:cs typeface="Arial"/>
              </a:rPr>
              <a:t>¡INGRESA YA!</a:t>
            </a:r>
            <a:endParaRPr lang="es-ES" sz="1200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pic>
        <p:nvPicPr>
          <p:cNvPr id="17" name="Imagen 16" descr="logo_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01" y="431750"/>
            <a:ext cx="2413000" cy="399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353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72</Words>
  <Application>Microsoft Macintosh PowerPoint</Application>
  <PresentationFormat>Custom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de Office</vt:lpstr>
      <vt:lpstr>PowerPoint Presentation</vt:lpstr>
    </vt:vector>
  </TitlesOfParts>
  <Company>Mac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Marco Antonio Rosas Yáñez</dc:creator>
  <cp:lastModifiedBy>Edison Leon</cp:lastModifiedBy>
  <cp:revision>20</cp:revision>
  <dcterms:created xsi:type="dcterms:W3CDTF">2019-02-01T00:55:58Z</dcterms:created>
  <dcterms:modified xsi:type="dcterms:W3CDTF">2019-04-03T21:40:10Z</dcterms:modified>
</cp:coreProperties>
</file>