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2850" cy="1620361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C1E0"/>
    <a:srgbClr val="0033A0"/>
    <a:srgbClr val="778692"/>
    <a:srgbClr val="7172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896" y="-80"/>
      </p:cViewPr>
      <p:guideLst>
        <p:guide orient="horz" pos="5104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67214" y="5033623"/>
            <a:ext cx="6428423" cy="3473274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34428" y="9182047"/>
            <a:ext cx="5293995" cy="414092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0845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1829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535084" y="836440"/>
            <a:ext cx="1407530" cy="17786466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12493" y="836440"/>
            <a:ext cx="4096544" cy="17786466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3117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6398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7414" y="10412323"/>
            <a:ext cx="6428423" cy="32182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97414" y="6867783"/>
            <a:ext cx="6428423" cy="35445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7886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12494" y="4864836"/>
            <a:ext cx="2752037" cy="137580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190578" y="4864836"/>
            <a:ext cx="2752037" cy="137580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807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8143" y="648896"/>
            <a:ext cx="6806565" cy="2700602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78143" y="3627062"/>
            <a:ext cx="3341572" cy="151158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78143" y="5138647"/>
            <a:ext cx="3341572" cy="933583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841824" y="3627062"/>
            <a:ext cx="3342885" cy="151158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841824" y="5138647"/>
            <a:ext cx="3342885" cy="933583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808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1609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3229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8143" y="645145"/>
            <a:ext cx="2488126" cy="274561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56865" y="645146"/>
            <a:ext cx="4227843" cy="1382933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78143" y="3390757"/>
            <a:ext cx="2488126" cy="110837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3307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2372" y="11342530"/>
            <a:ext cx="4537710" cy="1339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482372" y="1447823"/>
            <a:ext cx="4537710" cy="972216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482372" y="12681580"/>
            <a:ext cx="4537710" cy="190167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2800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378143" y="648896"/>
            <a:ext cx="6806565" cy="27006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78143" y="3780844"/>
            <a:ext cx="6806565" cy="10693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78144" y="15018350"/>
            <a:ext cx="1764665" cy="8626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583974" y="15018350"/>
            <a:ext cx="2394903" cy="8626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5420044" y="15018350"/>
            <a:ext cx="1764665" cy="8626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7748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3708400" y="2988380"/>
            <a:ext cx="3854450" cy="3619500"/>
          </a:xfrm>
          <a:prstGeom prst="rect">
            <a:avLst/>
          </a:prstGeom>
          <a:solidFill>
            <a:srgbClr val="717271">
              <a:alpha val="1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0" y="6976180"/>
            <a:ext cx="3854450" cy="3619500"/>
          </a:xfrm>
          <a:prstGeom prst="rect">
            <a:avLst/>
          </a:prstGeom>
          <a:solidFill>
            <a:srgbClr val="717271">
              <a:alpha val="1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3708400" y="11008430"/>
            <a:ext cx="3854450" cy="3556000"/>
          </a:xfrm>
          <a:prstGeom prst="rect">
            <a:avLst/>
          </a:prstGeom>
          <a:solidFill>
            <a:srgbClr val="717271">
              <a:alpha val="1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" name="Imagen 9" descr="Foto_1_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"/>
          <a:stretch/>
        </p:blipFill>
        <p:spPr>
          <a:xfrm>
            <a:off x="469071" y="2988381"/>
            <a:ext cx="3239329" cy="3619500"/>
          </a:xfrm>
          <a:prstGeom prst="rect">
            <a:avLst/>
          </a:prstGeom>
        </p:spPr>
      </p:pic>
      <p:pic>
        <p:nvPicPr>
          <p:cNvPr id="11" name="Imagen 10" descr="Foto_1_2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4"/>
          <a:stretch/>
        </p:blipFill>
        <p:spPr>
          <a:xfrm>
            <a:off x="3829050" y="6976180"/>
            <a:ext cx="3124200" cy="3619500"/>
          </a:xfrm>
          <a:prstGeom prst="rect">
            <a:avLst/>
          </a:prstGeom>
        </p:spPr>
      </p:pic>
      <p:pic>
        <p:nvPicPr>
          <p:cNvPr id="12" name="Imagen 11" descr="Foto_1_3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14"/>
          <a:stretch/>
        </p:blipFill>
        <p:spPr>
          <a:xfrm>
            <a:off x="717550" y="11008430"/>
            <a:ext cx="3136900" cy="3556000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1320800" y="1754540"/>
            <a:ext cx="5765800" cy="736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20"/>
              </a:lnSpc>
            </a:pPr>
            <a:r>
              <a:rPr lang="es-ES" sz="2000" b="1" dirty="0" smtClean="0">
                <a:solidFill>
                  <a:srgbClr val="0033A0"/>
                </a:solidFill>
                <a:latin typeface="Arial"/>
                <a:cs typeface="Arial"/>
              </a:rPr>
              <a:t>Conoce más sobre los nuevos compañeros</a:t>
            </a:r>
          </a:p>
          <a:p>
            <a:pPr>
              <a:lnSpc>
                <a:spcPts val="2520"/>
              </a:lnSpc>
            </a:pPr>
            <a:r>
              <a:rPr lang="es-ES" sz="2000" b="1" dirty="0">
                <a:solidFill>
                  <a:srgbClr val="0033A0"/>
                </a:solidFill>
                <a:latin typeface="Arial"/>
                <a:cs typeface="Arial"/>
              </a:rPr>
              <a:t>q</a:t>
            </a:r>
            <a:r>
              <a:rPr lang="es-ES" sz="2000" b="1" dirty="0" smtClean="0">
                <a:solidFill>
                  <a:srgbClr val="0033A0"/>
                </a:solidFill>
                <a:latin typeface="Arial"/>
                <a:cs typeface="Arial"/>
              </a:rPr>
              <a:t>ue se unieron al equipo de Grupo SURA. </a:t>
            </a:r>
            <a:endParaRPr lang="es-ES" sz="2000" b="1" dirty="0">
              <a:solidFill>
                <a:srgbClr val="0033A0"/>
              </a:solidFill>
              <a:latin typeface="Arial"/>
              <a:cs typeface="Arial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3854451" y="3634405"/>
            <a:ext cx="3098800" cy="2593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Lorem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ipsum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dolor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sit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amet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consectetuer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adipiscing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elit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Aenean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commodo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ligula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eget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dolor.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Aenean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massa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. Cum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sociis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natoque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penatibus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et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magnis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dis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.</a:t>
            </a:r>
          </a:p>
          <a:p>
            <a:endParaRPr lang="es-ES" sz="1250" dirty="0" smtClean="0">
              <a:solidFill>
                <a:srgbClr val="717271"/>
              </a:solidFill>
              <a:latin typeface="Arial"/>
              <a:cs typeface="Arial"/>
            </a:endParaRPr>
          </a:p>
          <a:p>
            <a:r>
              <a:rPr lang="es-ES" sz="1250" dirty="0" err="1" smtClean="0">
                <a:solidFill>
                  <a:srgbClr val="717271"/>
                </a:solidFill>
                <a:latin typeface="Arial"/>
                <a:cs typeface="Arial"/>
              </a:rPr>
              <a:t>Duis</a:t>
            </a:r>
            <a:r>
              <a:rPr lang="es-ES" sz="1250" dirty="0" smtClean="0">
                <a:solidFill>
                  <a:srgbClr val="717271"/>
                </a:solidFill>
                <a:latin typeface="Arial"/>
                <a:cs typeface="Arial"/>
              </a:rPr>
              <a:t> leo. Sed </a:t>
            </a:r>
            <a:r>
              <a:rPr lang="es-ES" sz="1250" dirty="0" err="1" smtClean="0">
                <a:solidFill>
                  <a:srgbClr val="717271"/>
                </a:solidFill>
                <a:latin typeface="Arial"/>
                <a:cs typeface="Arial"/>
              </a:rPr>
              <a:t>fringilla</a:t>
            </a:r>
            <a:r>
              <a:rPr lang="es-ES" sz="1250" dirty="0" smtClean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 smtClean="0">
                <a:solidFill>
                  <a:srgbClr val="717271"/>
                </a:solidFill>
                <a:latin typeface="Arial"/>
                <a:cs typeface="Arial"/>
              </a:rPr>
              <a:t>mauris</a:t>
            </a:r>
            <a:r>
              <a:rPr lang="es-ES" sz="1250" dirty="0" smtClean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 smtClean="0">
                <a:solidFill>
                  <a:srgbClr val="717271"/>
                </a:solidFill>
                <a:latin typeface="Arial"/>
                <a:cs typeface="Arial"/>
              </a:rPr>
              <a:t>sit</a:t>
            </a:r>
            <a:r>
              <a:rPr lang="es-ES" sz="1250" dirty="0" smtClean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 smtClean="0">
                <a:solidFill>
                  <a:srgbClr val="717271"/>
                </a:solidFill>
                <a:latin typeface="Arial"/>
                <a:cs typeface="Arial"/>
              </a:rPr>
              <a:t>amet</a:t>
            </a:r>
            <a:r>
              <a:rPr lang="es-ES" sz="1250" dirty="0" smtClean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nibh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Donec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sodales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sagittis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magna. Sed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consequat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, leo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eget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bibendum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.</a:t>
            </a:r>
          </a:p>
          <a:p>
            <a:endParaRPr lang="es-ES" sz="1250" dirty="0" smtClean="0">
              <a:solidFill>
                <a:srgbClr val="717271"/>
              </a:solidFill>
              <a:latin typeface="Arial"/>
              <a:cs typeface="Arial"/>
            </a:endParaRPr>
          </a:p>
          <a:p>
            <a:r>
              <a:rPr lang="es-ES" sz="1250" i="1" dirty="0" smtClean="0">
                <a:solidFill>
                  <a:srgbClr val="717271"/>
                </a:solidFill>
                <a:latin typeface="Arial"/>
                <a:cs typeface="Arial"/>
              </a:rPr>
              <a:t>“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Duis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leo. Sed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fringilla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mauris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sit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amet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nibh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Donec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sodales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sagittis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magna. Sed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consequat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, leo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eget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bibendum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sodales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augue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velit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cursus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nunc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bibendum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.”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3854450" y="3178706"/>
            <a:ext cx="38101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rgbClr val="717271"/>
                </a:solidFill>
                <a:latin typeface="Arial"/>
                <a:cs typeface="Arial"/>
              </a:rPr>
              <a:t>Daniela Granada Salazar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469071" y="7647210"/>
            <a:ext cx="3098800" cy="2593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Lorem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ipsum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dolor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sit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amet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consectetuer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adipiscing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elit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Aenean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commodo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ligula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eget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dolor.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Aenean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massa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. Cum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sociis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natoque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penatibus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et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magnis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dis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.</a:t>
            </a:r>
          </a:p>
          <a:p>
            <a:endParaRPr lang="es-ES" sz="1250" dirty="0" smtClean="0">
              <a:solidFill>
                <a:srgbClr val="717271"/>
              </a:solidFill>
              <a:latin typeface="Arial"/>
              <a:cs typeface="Arial"/>
            </a:endParaRPr>
          </a:p>
          <a:p>
            <a:r>
              <a:rPr lang="es-ES" sz="1250" dirty="0" err="1" smtClean="0">
                <a:solidFill>
                  <a:srgbClr val="717271"/>
                </a:solidFill>
                <a:latin typeface="Arial"/>
                <a:cs typeface="Arial"/>
              </a:rPr>
              <a:t>Duis</a:t>
            </a:r>
            <a:r>
              <a:rPr lang="es-ES" sz="1250" dirty="0" smtClean="0">
                <a:solidFill>
                  <a:srgbClr val="717271"/>
                </a:solidFill>
                <a:latin typeface="Arial"/>
                <a:cs typeface="Arial"/>
              </a:rPr>
              <a:t> leo. Sed </a:t>
            </a:r>
            <a:r>
              <a:rPr lang="es-ES" sz="1250" dirty="0" err="1" smtClean="0">
                <a:solidFill>
                  <a:srgbClr val="717271"/>
                </a:solidFill>
                <a:latin typeface="Arial"/>
                <a:cs typeface="Arial"/>
              </a:rPr>
              <a:t>fringilla</a:t>
            </a:r>
            <a:r>
              <a:rPr lang="es-ES" sz="1250" dirty="0" smtClean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 smtClean="0">
                <a:solidFill>
                  <a:srgbClr val="717271"/>
                </a:solidFill>
                <a:latin typeface="Arial"/>
                <a:cs typeface="Arial"/>
              </a:rPr>
              <a:t>mauris</a:t>
            </a:r>
            <a:r>
              <a:rPr lang="es-ES" sz="1250" dirty="0" smtClean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 smtClean="0">
                <a:solidFill>
                  <a:srgbClr val="717271"/>
                </a:solidFill>
                <a:latin typeface="Arial"/>
                <a:cs typeface="Arial"/>
              </a:rPr>
              <a:t>sit</a:t>
            </a:r>
            <a:r>
              <a:rPr lang="es-ES" sz="1250" dirty="0" smtClean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 smtClean="0">
                <a:solidFill>
                  <a:srgbClr val="717271"/>
                </a:solidFill>
                <a:latin typeface="Arial"/>
                <a:cs typeface="Arial"/>
              </a:rPr>
              <a:t>amet</a:t>
            </a:r>
            <a:r>
              <a:rPr lang="es-ES" sz="1250" dirty="0" smtClean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nibh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Donec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sodales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sagittis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magna. Sed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consequat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, leo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eget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bibendum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.</a:t>
            </a:r>
          </a:p>
          <a:p>
            <a:endParaRPr lang="es-ES" sz="1250" dirty="0" smtClean="0">
              <a:solidFill>
                <a:srgbClr val="717271"/>
              </a:solidFill>
              <a:latin typeface="Arial"/>
              <a:cs typeface="Arial"/>
            </a:endParaRPr>
          </a:p>
          <a:p>
            <a:r>
              <a:rPr lang="es-ES" sz="1250" i="1" dirty="0" smtClean="0">
                <a:solidFill>
                  <a:srgbClr val="717271"/>
                </a:solidFill>
                <a:latin typeface="Arial"/>
                <a:cs typeface="Arial"/>
              </a:rPr>
              <a:t>“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Duis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leo. Sed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fringilla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mauris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sit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amet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nibh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Donec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sodales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sagittis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magna. Sed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consequat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, leo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eget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bibendum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sodales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augue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velit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cursus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nunc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bibendum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.”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469070" y="7191511"/>
            <a:ext cx="38101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717271"/>
                </a:solidFill>
                <a:latin typeface="Arial"/>
                <a:cs typeface="Arial"/>
              </a:rPr>
              <a:t>Cristian </a:t>
            </a:r>
            <a:r>
              <a:rPr lang="es-ES" sz="1600" b="1" dirty="0" err="1" smtClean="0">
                <a:solidFill>
                  <a:srgbClr val="717271"/>
                </a:solidFill>
                <a:latin typeface="Arial"/>
                <a:cs typeface="Arial"/>
              </a:rPr>
              <a:t>Rios</a:t>
            </a:r>
            <a:r>
              <a:rPr lang="es-ES" sz="1600" b="1" dirty="0" smtClean="0">
                <a:solidFill>
                  <a:srgbClr val="717271"/>
                </a:solidFill>
                <a:latin typeface="Arial"/>
                <a:cs typeface="Arial"/>
              </a:rPr>
              <a:t> Valencia</a:t>
            </a:r>
            <a:endParaRPr lang="es-ES" sz="1600" b="1" dirty="0">
              <a:solidFill>
                <a:srgbClr val="717271"/>
              </a:solidFill>
              <a:latin typeface="Arial"/>
              <a:cs typeface="Arial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4056313" y="11601852"/>
            <a:ext cx="3098800" cy="2593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Lorem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ipsum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dolor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sit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amet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consectetuer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adipiscing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elit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Aenean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commodo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ligula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eget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dolor.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Aenean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massa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. Cum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sociis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natoque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penatibus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et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magnis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dis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.</a:t>
            </a:r>
          </a:p>
          <a:p>
            <a:endParaRPr lang="es-ES" sz="1250" dirty="0" smtClean="0">
              <a:solidFill>
                <a:srgbClr val="717271"/>
              </a:solidFill>
              <a:latin typeface="Arial"/>
              <a:cs typeface="Arial"/>
            </a:endParaRPr>
          </a:p>
          <a:p>
            <a:r>
              <a:rPr lang="es-ES" sz="1250" dirty="0" err="1" smtClean="0">
                <a:solidFill>
                  <a:srgbClr val="717271"/>
                </a:solidFill>
                <a:latin typeface="Arial"/>
                <a:cs typeface="Arial"/>
              </a:rPr>
              <a:t>Duis</a:t>
            </a:r>
            <a:r>
              <a:rPr lang="es-ES" sz="1250" dirty="0" smtClean="0">
                <a:solidFill>
                  <a:srgbClr val="717271"/>
                </a:solidFill>
                <a:latin typeface="Arial"/>
                <a:cs typeface="Arial"/>
              </a:rPr>
              <a:t> leo. Sed </a:t>
            </a:r>
            <a:r>
              <a:rPr lang="es-ES" sz="1250" dirty="0" err="1" smtClean="0">
                <a:solidFill>
                  <a:srgbClr val="717271"/>
                </a:solidFill>
                <a:latin typeface="Arial"/>
                <a:cs typeface="Arial"/>
              </a:rPr>
              <a:t>fringilla</a:t>
            </a:r>
            <a:r>
              <a:rPr lang="es-ES" sz="1250" dirty="0" smtClean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 smtClean="0">
                <a:solidFill>
                  <a:srgbClr val="717271"/>
                </a:solidFill>
                <a:latin typeface="Arial"/>
                <a:cs typeface="Arial"/>
              </a:rPr>
              <a:t>mauris</a:t>
            </a:r>
            <a:r>
              <a:rPr lang="es-ES" sz="1250" dirty="0" smtClean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 smtClean="0">
                <a:solidFill>
                  <a:srgbClr val="717271"/>
                </a:solidFill>
                <a:latin typeface="Arial"/>
                <a:cs typeface="Arial"/>
              </a:rPr>
              <a:t>sit</a:t>
            </a:r>
            <a:r>
              <a:rPr lang="es-ES" sz="1250" dirty="0" smtClean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 smtClean="0">
                <a:solidFill>
                  <a:srgbClr val="717271"/>
                </a:solidFill>
                <a:latin typeface="Arial"/>
                <a:cs typeface="Arial"/>
              </a:rPr>
              <a:t>amet</a:t>
            </a:r>
            <a:r>
              <a:rPr lang="es-ES" sz="1250" dirty="0" smtClean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nibh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Donec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sodales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sagittis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magna. Sed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consequat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, leo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eget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bibendum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.</a:t>
            </a:r>
          </a:p>
          <a:p>
            <a:endParaRPr lang="es-ES" sz="1250" dirty="0" smtClean="0">
              <a:solidFill>
                <a:srgbClr val="717271"/>
              </a:solidFill>
              <a:latin typeface="Arial"/>
              <a:cs typeface="Arial"/>
            </a:endParaRPr>
          </a:p>
          <a:p>
            <a:r>
              <a:rPr lang="es-ES" sz="1250" i="1" dirty="0" smtClean="0">
                <a:solidFill>
                  <a:srgbClr val="717271"/>
                </a:solidFill>
                <a:latin typeface="Arial"/>
                <a:cs typeface="Arial"/>
              </a:rPr>
              <a:t>“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Duis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leo. Sed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fringilla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mauris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sit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amet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nibh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Donec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sodales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sagittis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magna. Sed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consequat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, leo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eget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bibendum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sodales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augue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velit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cursus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nunc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bibendum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.”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4056312" y="11146153"/>
            <a:ext cx="38101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717271"/>
                </a:solidFill>
                <a:latin typeface="Arial"/>
                <a:cs typeface="Arial"/>
              </a:rPr>
              <a:t>Enrique Jiménez Piña</a:t>
            </a:r>
            <a:endParaRPr lang="es-ES" sz="1600" b="1" dirty="0">
              <a:solidFill>
                <a:srgbClr val="717271"/>
              </a:solidFill>
              <a:latin typeface="Arial"/>
              <a:cs typeface="Arial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438150" y="15013028"/>
            <a:ext cx="66153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rgbClr val="0033A0"/>
                </a:solidFill>
                <a:latin typeface="Arial"/>
                <a:cs typeface="Arial"/>
              </a:rPr>
              <a:t>¡Bienvenidos, les deseamos muchos éxitos en sus roles!</a:t>
            </a:r>
            <a:endParaRPr lang="es-ES" sz="1600" b="1" dirty="0">
              <a:solidFill>
                <a:srgbClr val="0033A0"/>
              </a:solidFill>
              <a:latin typeface="Arial"/>
              <a:cs typeface="Arial"/>
            </a:endParaRPr>
          </a:p>
        </p:txBody>
      </p:sp>
      <p:sp>
        <p:nvSpPr>
          <p:cNvPr id="26" name="Freeform 19"/>
          <p:cNvSpPr>
            <a:spLocks noEditPoints="1"/>
          </p:cNvSpPr>
          <p:nvPr/>
        </p:nvSpPr>
        <p:spPr bwMode="auto">
          <a:xfrm>
            <a:off x="577433" y="2059414"/>
            <a:ext cx="599637" cy="507935"/>
          </a:xfrm>
          <a:custGeom>
            <a:avLst/>
            <a:gdLst>
              <a:gd name="T0" fmla="*/ 217 w 436"/>
              <a:gd name="T1" fmla="*/ 143 h 369"/>
              <a:gd name="T2" fmla="*/ 289 w 436"/>
              <a:gd name="T3" fmla="*/ 71 h 369"/>
              <a:gd name="T4" fmla="*/ 217 w 436"/>
              <a:gd name="T5" fmla="*/ 0 h 369"/>
              <a:gd name="T6" fmla="*/ 146 w 436"/>
              <a:gd name="T7" fmla="*/ 71 h 369"/>
              <a:gd name="T8" fmla="*/ 217 w 436"/>
              <a:gd name="T9" fmla="*/ 143 h 369"/>
              <a:gd name="T10" fmla="*/ 217 w 436"/>
              <a:gd name="T11" fmla="*/ 22 h 369"/>
              <a:gd name="T12" fmla="*/ 267 w 436"/>
              <a:gd name="T13" fmla="*/ 71 h 369"/>
              <a:gd name="T14" fmla="*/ 217 w 436"/>
              <a:gd name="T15" fmla="*/ 121 h 369"/>
              <a:gd name="T16" fmla="*/ 168 w 436"/>
              <a:gd name="T17" fmla="*/ 71 h 369"/>
              <a:gd name="T18" fmla="*/ 217 w 436"/>
              <a:gd name="T19" fmla="*/ 22 h 369"/>
              <a:gd name="T20" fmla="*/ 80 w 436"/>
              <a:gd name="T21" fmla="*/ 113 h 369"/>
              <a:gd name="T22" fmla="*/ 133 w 436"/>
              <a:gd name="T23" fmla="*/ 60 h 369"/>
              <a:gd name="T24" fmla="*/ 80 w 436"/>
              <a:gd name="T25" fmla="*/ 7 h 369"/>
              <a:gd name="T26" fmla="*/ 27 w 436"/>
              <a:gd name="T27" fmla="*/ 60 h 369"/>
              <a:gd name="T28" fmla="*/ 80 w 436"/>
              <a:gd name="T29" fmla="*/ 113 h 369"/>
              <a:gd name="T30" fmla="*/ 80 w 436"/>
              <a:gd name="T31" fmla="*/ 29 h 369"/>
              <a:gd name="T32" fmla="*/ 111 w 436"/>
              <a:gd name="T33" fmla="*/ 60 h 369"/>
              <a:gd name="T34" fmla="*/ 80 w 436"/>
              <a:gd name="T35" fmla="*/ 91 h 369"/>
              <a:gd name="T36" fmla="*/ 49 w 436"/>
              <a:gd name="T37" fmla="*/ 60 h 369"/>
              <a:gd name="T38" fmla="*/ 80 w 436"/>
              <a:gd name="T39" fmla="*/ 29 h 369"/>
              <a:gd name="T40" fmla="*/ 373 w 436"/>
              <a:gd name="T41" fmla="*/ 124 h 369"/>
              <a:gd name="T42" fmla="*/ 324 w 436"/>
              <a:gd name="T43" fmla="*/ 124 h 369"/>
              <a:gd name="T44" fmla="*/ 324 w 436"/>
              <a:gd name="T45" fmla="*/ 146 h 369"/>
              <a:gd name="T46" fmla="*/ 373 w 436"/>
              <a:gd name="T47" fmla="*/ 146 h 369"/>
              <a:gd name="T48" fmla="*/ 414 w 436"/>
              <a:gd name="T49" fmla="*/ 187 h 369"/>
              <a:gd name="T50" fmla="*/ 414 w 436"/>
              <a:gd name="T51" fmla="*/ 275 h 369"/>
              <a:gd name="T52" fmla="*/ 324 w 436"/>
              <a:gd name="T53" fmla="*/ 275 h 369"/>
              <a:gd name="T54" fmla="*/ 324 w 436"/>
              <a:gd name="T55" fmla="*/ 150 h 369"/>
              <a:gd name="T56" fmla="*/ 173 w 436"/>
              <a:gd name="T57" fmla="*/ 150 h 369"/>
              <a:gd name="T58" fmla="*/ 110 w 436"/>
              <a:gd name="T59" fmla="*/ 212 h 369"/>
              <a:gd name="T60" fmla="*/ 110 w 436"/>
              <a:gd name="T61" fmla="*/ 275 h 369"/>
              <a:gd name="T62" fmla="*/ 22 w 436"/>
              <a:gd name="T63" fmla="*/ 275 h 369"/>
              <a:gd name="T64" fmla="*/ 22 w 436"/>
              <a:gd name="T65" fmla="*/ 187 h 369"/>
              <a:gd name="T66" fmla="*/ 62 w 436"/>
              <a:gd name="T67" fmla="*/ 146 h 369"/>
              <a:gd name="T68" fmla="*/ 120 w 436"/>
              <a:gd name="T69" fmla="*/ 146 h 369"/>
              <a:gd name="T70" fmla="*/ 120 w 436"/>
              <a:gd name="T71" fmla="*/ 124 h 369"/>
              <a:gd name="T72" fmla="*/ 62 w 436"/>
              <a:gd name="T73" fmla="*/ 124 h 369"/>
              <a:gd name="T74" fmla="*/ 0 w 436"/>
              <a:gd name="T75" fmla="*/ 187 h 369"/>
              <a:gd name="T76" fmla="*/ 0 w 436"/>
              <a:gd name="T77" fmla="*/ 297 h 369"/>
              <a:gd name="T78" fmla="*/ 110 w 436"/>
              <a:gd name="T79" fmla="*/ 297 h 369"/>
              <a:gd name="T80" fmla="*/ 110 w 436"/>
              <a:gd name="T81" fmla="*/ 369 h 369"/>
              <a:gd name="T82" fmla="*/ 324 w 436"/>
              <a:gd name="T83" fmla="*/ 369 h 369"/>
              <a:gd name="T84" fmla="*/ 324 w 436"/>
              <a:gd name="T85" fmla="*/ 297 h 369"/>
              <a:gd name="T86" fmla="*/ 436 w 436"/>
              <a:gd name="T87" fmla="*/ 297 h 369"/>
              <a:gd name="T88" fmla="*/ 436 w 436"/>
              <a:gd name="T89" fmla="*/ 187 h 369"/>
              <a:gd name="T90" fmla="*/ 373 w 436"/>
              <a:gd name="T91" fmla="*/ 124 h 369"/>
              <a:gd name="T92" fmla="*/ 302 w 436"/>
              <a:gd name="T93" fmla="*/ 347 h 369"/>
              <a:gd name="T94" fmla="*/ 132 w 436"/>
              <a:gd name="T95" fmla="*/ 347 h 369"/>
              <a:gd name="T96" fmla="*/ 132 w 436"/>
              <a:gd name="T97" fmla="*/ 212 h 369"/>
              <a:gd name="T98" fmla="*/ 173 w 436"/>
              <a:gd name="T99" fmla="*/ 172 h 369"/>
              <a:gd name="T100" fmla="*/ 302 w 436"/>
              <a:gd name="T101" fmla="*/ 172 h 369"/>
              <a:gd name="T102" fmla="*/ 302 w 436"/>
              <a:gd name="T103" fmla="*/ 347 h 369"/>
              <a:gd name="T104" fmla="*/ 354 w 436"/>
              <a:gd name="T105" fmla="*/ 113 h 369"/>
              <a:gd name="T106" fmla="*/ 408 w 436"/>
              <a:gd name="T107" fmla="*/ 60 h 369"/>
              <a:gd name="T108" fmla="*/ 354 w 436"/>
              <a:gd name="T109" fmla="*/ 7 h 369"/>
              <a:gd name="T110" fmla="*/ 301 w 436"/>
              <a:gd name="T111" fmla="*/ 60 h 369"/>
              <a:gd name="T112" fmla="*/ 354 w 436"/>
              <a:gd name="T113" fmla="*/ 113 h 369"/>
              <a:gd name="T114" fmla="*/ 354 w 436"/>
              <a:gd name="T115" fmla="*/ 29 h 369"/>
              <a:gd name="T116" fmla="*/ 386 w 436"/>
              <a:gd name="T117" fmla="*/ 60 h 369"/>
              <a:gd name="T118" fmla="*/ 354 w 436"/>
              <a:gd name="T119" fmla="*/ 91 h 369"/>
              <a:gd name="T120" fmla="*/ 323 w 436"/>
              <a:gd name="T121" fmla="*/ 60 h 369"/>
              <a:gd name="T122" fmla="*/ 354 w 436"/>
              <a:gd name="T123" fmla="*/ 29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6" h="369">
                <a:moveTo>
                  <a:pt x="217" y="143"/>
                </a:moveTo>
                <a:cubicBezTo>
                  <a:pt x="257" y="143"/>
                  <a:pt x="289" y="111"/>
                  <a:pt x="289" y="71"/>
                </a:cubicBezTo>
                <a:cubicBezTo>
                  <a:pt x="289" y="32"/>
                  <a:pt x="257" y="0"/>
                  <a:pt x="217" y="0"/>
                </a:cubicBezTo>
                <a:cubicBezTo>
                  <a:pt x="178" y="0"/>
                  <a:pt x="146" y="32"/>
                  <a:pt x="146" y="71"/>
                </a:cubicBezTo>
                <a:cubicBezTo>
                  <a:pt x="146" y="111"/>
                  <a:pt x="178" y="143"/>
                  <a:pt x="217" y="143"/>
                </a:cubicBezTo>
                <a:close/>
                <a:moveTo>
                  <a:pt x="217" y="22"/>
                </a:moveTo>
                <a:cubicBezTo>
                  <a:pt x="245" y="22"/>
                  <a:pt x="267" y="44"/>
                  <a:pt x="267" y="71"/>
                </a:cubicBezTo>
                <a:cubicBezTo>
                  <a:pt x="267" y="99"/>
                  <a:pt x="245" y="121"/>
                  <a:pt x="217" y="121"/>
                </a:cubicBezTo>
                <a:cubicBezTo>
                  <a:pt x="190" y="121"/>
                  <a:pt x="168" y="99"/>
                  <a:pt x="168" y="71"/>
                </a:cubicBezTo>
                <a:cubicBezTo>
                  <a:pt x="168" y="44"/>
                  <a:pt x="190" y="22"/>
                  <a:pt x="217" y="22"/>
                </a:cubicBezTo>
                <a:close/>
                <a:moveTo>
                  <a:pt x="80" y="113"/>
                </a:moveTo>
                <a:cubicBezTo>
                  <a:pt x="110" y="113"/>
                  <a:pt x="133" y="89"/>
                  <a:pt x="133" y="60"/>
                </a:cubicBezTo>
                <a:cubicBezTo>
                  <a:pt x="133" y="31"/>
                  <a:pt x="110" y="7"/>
                  <a:pt x="80" y="7"/>
                </a:cubicBezTo>
                <a:cubicBezTo>
                  <a:pt x="51" y="7"/>
                  <a:pt x="27" y="31"/>
                  <a:pt x="27" y="60"/>
                </a:cubicBezTo>
                <a:cubicBezTo>
                  <a:pt x="27" y="89"/>
                  <a:pt x="51" y="113"/>
                  <a:pt x="80" y="113"/>
                </a:cubicBezTo>
                <a:close/>
                <a:moveTo>
                  <a:pt x="80" y="29"/>
                </a:moveTo>
                <a:cubicBezTo>
                  <a:pt x="98" y="29"/>
                  <a:pt x="111" y="43"/>
                  <a:pt x="111" y="60"/>
                </a:cubicBezTo>
                <a:cubicBezTo>
                  <a:pt x="111" y="77"/>
                  <a:pt x="98" y="91"/>
                  <a:pt x="80" y="91"/>
                </a:cubicBezTo>
                <a:cubicBezTo>
                  <a:pt x="63" y="91"/>
                  <a:pt x="49" y="77"/>
                  <a:pt x="49" y="60"/>
                </a:cubicBezTo>
                <a:cubicBezTo>
                  <a:pt x="49" y="43"/>
                  <a:pt x="63" y="29"/>
                  <a:pt x="80" y="29"/>
                </a:cubicBezTo>
                <a:close/>
                <a:moveTo>
                  <a:pt x="373" y="124"/>
                </a:moveTo>
                <a:cubicBezTo>
                  <a:pt x="324" y="124"/>
                  <a:pt x="324" y="124"/>
                  <a:pt x="324" y="124"/>
                </a:cubicBezTo>
                <a:cubicBezTo>
                  <a:pt x="324" y="146"/>
                  <a:pt x="324" y="146"/>
                  <a:pt x="324" y="146"/>
                </a:cubicBezTo>
                <a:cubicBezTo>
                  <a:pt x="373" y="146"/>
                  <a:pt x="373" y="146"/>
                  <a:pt x="373" y="146"/>
                </a:cubicBezTo>
                <a:cubicBezTo>
                  <a:pt x="395" y="146"/>
                  <a:pt x="414" y="164"/>
                  <a:pt x="414" y="187"/>
                </a:cubicBezTo>
                <a:cubicBezTo>
                  <a:pt x="414" y="275"/>
                  <a:pt x="414" y="275"/>
                  <a:pt x="414" y="275"/>
                </a:cubicBezTo>
                <a:cubicBezTo>
                  <a:pt x="324" y="275"/>
                  <a:pt x="324" y="275"/>
                  <a:pt x="324" y="275"/>
                </a:cubicBezTo>
                <a:cubicBezTo>
                  <a:pt x="324" y="150"/>
                  <a:pt x="324" y="150"/>
                  <a:pt x="324" y="150"/>
                </a:cubicBezTo>
                <a:cubicBezTo>
                  <a:pt x="173" y="150"/>
                  <a:pt x="173" y="150"/>
                  <a:pt x="173" y="150"/>
                </a:cubicBezTo>
                <a:cubicBezTo>
                  <a:pt x="138" y="150"/>
                  <a:pt x="110" y="178"/>
                  <a:pt x="110" y="212"/>
                </a:cubicBezTo>
                <a:cubicBezTo>
                  <a:pt x="110" y="275"/>
                  <a:pt x="110" y="275"/>
                  <a:pt x="110" y="275"/>
                </a:cubicBezTo>
                <a:cubicBezTo>
                  <a:pt x="22" y="275"/>
                  <a:pt x="22" y="275"/>
                  <a:pt x="22" y="275"/>
                </a:cubicBezTo>
                <a:cubicBezTo>
                  <a:pt x="22" y="187"/>
                  <a:pt x="22" y="187"/>
                  <a:pt x="22" y="187"/>
                </a:cubicBezTo>
                <a:cubicBezTo>
                  <a:pt x="22" y="164"/>
                  <a:pt x="40" y="146"/>
                  <a:pt x="62" y="146"/>
                </a:cubicBezTo>
                <a:cubicBezTo>
                  <a:pt x="120" y="146"/>
                  <a:pt x="120" y="146"/>
                  <a:pt x="120" y="146"/>
                </a:cubicBezTo>
                <a:cubicBezTo>
                  <a:pt x="120" y="124"/>
                  <a:pt x="120" y="124"/>
                  <a:pt x="120" y="124"/>
                </a:cubicBezTo>
                <a:cubicBezTo>
                  <a:pt x="62" y="124"/>
                  <a:pt x="62" y="124"/>
                  <a:pt x="62" y="124"/>
                </a:cubicBezTo>
                <a:cubicBezTo>
                  <a:pt x="28" y="124"/>
                  <a:pt x="0" y="152"/>
                  <a:pt x="0" y="187"/>
                </a:cubicBezTo>
                <a:cubicBezTo>
                  <a:pt x="0" y="297"/>
                  <a:pt x="0" y="297"/>
                  <a:pt x="0" y="297"/>
                </a:cubicBezTo>
                <a:cubicBezTo>
                  <a:pt x="110" y="297"/>
                  <a:pt x="110" y="297"/>
                  <a:pt x="110" y="297"/>
                </a:cubicBezTo>
                <a:cubicBezTo>
                  <a:pt x="110" y="369"/>
                  <a:pt x="110" y="369"/>
                  <a:pt x="110" y="369"/>
                </a:cubicBezTo>
                <a:cubicBezTo>
                  <a:pt x="324" y="369"/>
                  <a:pt x="324" y="369"/>
                  <a:pt x="324" y="369"/>
                </a:cubicBezTo>
                <a:cubicBezTo>
                  <a:pt x="324" y="297"/>
                  <a:pt x="324" y="297"/>
                  <a:pt x="324" y="297"/>
                </a:cubicBezTo>
                <a:cubicBezTo>
                  <a:pt x="436" y="297"/>
                  <a:pt x="436" y="297"/>
                  <a:pt x="436" y="297"/>
                </a:cubicBezTo>
                <a:cubicBezTo>
                  <a:pt x="436" y="187"/>
                  <a:pt x="436" y="187"/>
                  <a:pt x="436" y="187"/>
                </a:cubicBezTo>
                <a:cubicBezTo>
                  <a:pt x="436" y="152"/>
                  <a:pt x="408" y="124"/>
                  <a:pt x="373" y="124"/>
                </a:cubicBezTo>
                <a:close/>
                <a:moveTo>
                  <a:pt x="302" y="347"/>
                </a:moveTo>
                <a:cubicBezTo>
                  <a:pt x="132" y="347"/>
                  <a:pt x="132" y="347"/>
                  <a:pt x="132" y="347"/>
                </a:cubicBezTo>
                <a:cubicBezTo>
                  <a:pt x="132" y="212"/>
                  <a:pt x="132" y="212"/>
                  <a:pt x="132" y="212"/>
                </a:cubicBezTo>
                <a:cubicBezTo>
                  <a:pt x="132" y="190"/>
                  <a:pt x="151" y="172"/>
                  <a:pt x="173" y="172"/>
                </a:cubicBezTo>
                <a:cubicBezTo>
                  <a:pt x="302" y="172"/>
                  <a:pt x="302" y="172"/>
                  <a:pt x="302" y="172"/>
                </a:cubicBezTo>
                <a:lnTo>
                  <a:pt x="302" y="347"/>
                </a:lnTo>
                <a:close/>
                <a:moveTo>
                  <a:pt x="354" y="113"/>
                </a:moveTo>
                <a:cubicBezTo>
                  <a:pt x="384" y="113"/>
                  <a:pt x="408" y="89"/>
                  <a:pt x="408" y="60"/>
                </a:cubicBezTo>
                <a:cubicBezTo>
                  <a:pt x="408" y="31"/>
                  <a:pt x="384" y="7"/>
                  <a:pt x="354" y="7"/>
                </a:cubicBezTo>
                <a:cubicBezTo>
                  <a:pt x="325" y="7"/>
                  <a:pt x="301" y="31"/>
                  <a:pt x="301" y="60"/>
                </a:cubicBezTo>
                <a:cubicBezTo>
                  <a:pt x="301" y="89"/>
                  <a:pt x="325" y="113"/>
                  <a:pt x="354" y="113"/>
                </a:cubicBezTo>
                <a:close/>
                <a:moveTo>
                  <a:pt x="354" y="29"/>
                </a:moveTo>
                <a:cubicBezTo>
                  <a:pt x="372" y="29"/>
                  <a:pt x="386" y="43"/>
                  <a:pt x="386" y="60"/>
                </a:cubicBezTo>
                <a:cubicBezTo>
                  <a:pt x="386" y="77"/>
                  <a:pt x="372" y="91"/>
                  <a:pt x="354" y="91"/>
                </a:cubicBezTo>
                <a:cubicBezTo>
                  <a:pt x="337" y="91"/>
                  <a:pt x="323" y="77"/>
                  <a:pt x="323" y="60"/>
                </a:cubicBezTo>
                <a:cubicBezTo>
                  <a:pt x="323" y="43"/>
                  <a:pt x="337" y="29"/>
                  <a:pt x="354" y="29"/>
                </a:cubicBezTo>
                <a:close/>
              </a:path>
            </a:pathLst>
          </a:custGeom>
          <a:solidFill>
            <a:srgbClr val="4EC1E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5" name="CuadroTexto 14"/>
          <p:cNvSpPr txBox="1"/>
          <p:nvPr/>
        </p:nvSpPr>
        <p:spPr>
          <a:xfrm>
            <a:off x="3005663" y="579978"/>
            <a:ext cx="40809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400" dirty="0" smtClean="0">
                <a:solidFill>
                  <a:srgbClr val="717271"/>
                </a:solidFill>
                <a:latin typeface="Arial"/>
                <a:cs typeface="Arial"/>
              </a:rPr>
              <a:t>Novedades de equipo</a:t>
            </a:r>
            <a:endParaRPr lang="es-ES" sz="1400" dirty="0">
              <a:solidFill>
                <a:srgbClr val="717271"/>
              </a:solidFill>
              <a:latin typeface="Arial"/>
              <a:cs typeface="Arial"/>
            </a:endParaRPr>
          </a:p>
        </p:txBody>
      </p:sp>
      <p:pic>
        <p:nvPicPr>
          <p:cNvPr id="27" name="Imagen 12" descr="logo_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01" y="450460"/>
            <a:ext cx="2413000" cy="399932"/>
          </a:xfrm>
          <a:prstGeom prst="rect">
            <a:avLst/>
          </a:prstGeom>
        </p:spPr>
      </p:pic>
      <p:sp>
        <p:nvSpPr>
          <p:cNvPr id="28" name="Rectángulo 17"/>
          <p:cNvSpPr/>
          <p:nvPr/>
        </p:nvSpPr>
        <p:spPr>
          <a:xfrm>
            <a:off x="0" y="1253970"/>
            <a:ext cx="7562850" cy="127000"/>
          </a:xfrm>
          <a:prstGeom prst="rect">
            <a:avLst/>
          </a:prstGeom>
          <a:solidFill>
            <a:srgbClr val="E4E82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5353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278</Words>
  <Application>Microsoft Macintosh PowerPoint</Application>
  <PresentationFormat>Custom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de Office</vt:lpstr>
      <vt:lpstr>PowerPoint Presentation</vt:lpstr>
    </vt:vector>
  </TitlesOfParts>
  <Company>Mac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Marco Antonio Rosas Yáñez</dc:creator>
  <cp:lastModifiedBy>Edison Leon</cp:lastModifiedBy>
  <cp:revision>24</cp:revision>
  <dcterms:created xsi:type="dcterms:W3CDTF">2019-02-01T00:55:58Z</dcterms:created>
  <dcterms:modified xsi:type="dcterms:W3CDTF">2019-04-03T21:41:16Z</dcterms:modified>
</cp:coreProperties>
</file>