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7562850" cy="10625138"/>
  <p:notesSz cx="6858000" cy="9144000"/>
  <p:defaultTextStyle>
    <a:defPPr>
      <a:defRPr lang="es-E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4E826"/>
    <a:srgbClr val="4EC1E0"/>
    <a:srgbClr val="0033A0"/>
    <a:srgbClr val="778692"/>
    <a:srgbClr val="77BC1F"/>
    <a:srgbClr val="717271"/>
    <a:srgbClr val="7172C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66" d="100"/>
          <a:sy n="66" d="100"/>
        </p:scale>
        <p:origin x="-1592" y="-80"/>
      </p:cViewPr>
      <p:guideLst>
        <p:guide orient="horz" pos="3347"/>
        <p:guide pos="238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567214" y="3300680"/>
            <a:ext cx="6428423" cy="2277518"/>
          </a:xfrm>
        </p:spPr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134428" y="6020912"/>
            <a:ext cx="5293995" cy="271531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 smtClean="0"/>
              <a:t>Haga clic para modificar el estilo de subtítulo del patrón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788CE3-5CD0-044F-88B1-6603736CED61}" type="datetimeFigureOut">
              <a:rPr lang="es-ES" smtClean="0"/>
              <a:t>3/04/19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067DB-00AB-9D47-8FB6-B6FC898C52A9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2820067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788CE3-5CD0-044F-88B1-6603736CED61}" type="datetimeFigureOut">
              <a:rPr lang="es-ES" smtClean="0"/>
              <a:t>3/04/19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067DB-00AB-9D47-8FB6-B6FC898C52A9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382464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4535084" y="659153"/>
            <a:ext cx="1407530" cy="14046335"/>
          </a:xfrm>
        </p:spPr>
        <p:txBody>
          <a:bodyPr vert="eaVert"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312493" y="659153"/>
            <a:ext cx="4096544" cy="14046335"/>
          </a:xfrm>
        </p:spPr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788CE3-5CD0-044F-88B1-6603736CED61}" type="datetimeFigureOut">
              <a:rPr lang="es-ES" smtClean="0"/>
              <a:t>3/04/19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067DB-00AB-9D47-8FB6-B6FC898C52A9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366380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788CE3-5CD0-044F-88B1-6603736CED61}" type="datetimeFigureOut">
              <a:rPr lang="es-ES" smtClean="0"/>
              <a:t>3/04/19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067DB-00AB-9D47-8FB6-B6FC898C52A9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1753909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97413" y="6827636"/>
            <a:ext cx="6428423" cy="211027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597413" y="4503388"/>
            <a:ext cx="6428423" cy="232424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788CE3-5CD0-044F-88B1-6603736CED61}" type="datetimeFigureOut">
              <a:rPr lang="es-ES" smtClean="0"/>
              <a:t>3/04/19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067DB-00AB-9D47-8FB6-B6FC898C52A9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479497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312493" y="3841775"/>
            <a:ext cx="2752037" cy="108637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3190577" y="3841775"/>
            <a:ext cx="2752037" cy="108637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788CE3-5CD0-044F-88B1-6603736CED61}" type="datetimeFigureOut">
              <a:rPr lang="es-ES" smtClean="0"/>
              <a:t>3/04/19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067DB-00AB-9D47-8FB6-B6FC898C52A9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120255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78143" y="425498"/>
            <a:ext cx="6806565" cy="1770856"/>
          </a:xfrm>
        </p:spPr>
        <p:txBody>
          <a:bodyPr/>
          <a:lstStyle>
            <a:lvl1pPr>
              <a:defRPr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378143" y="2378359"/>
            <a:ext cx="3341572" cy="99118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378143" y="3369546"/>
            <a:ext cx="3341572" cy="612175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3841823" y="2378359"/>
            <a:ext cx="3342885" cy="99118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3841823" y="3369546"/>
            <a:ext cx="3342885" cy="612175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788CE3-5CD0-044F-88B1-6603736CED61}" type="datetimeFigureOut">
              <a:rPr lang="es-ES" smtClean="0"/>
              <a:t>3/04/19</a:t>
            </a:fld>
            <a:endParaRPr lang="es-ES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067DB-00AB-9D47-8FB6-B6FC898C52A9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432055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788CE3-5CD0-044F-88B1-6603736CED61}" type="datetimeFigureOut">
              <a:rPr lang="es-ES" smtClean="0"/>
              <a:t>3/04/19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067DB-00AB-9D47-8FB6-B6FC898C52A9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880165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788CE3-5CD0-044F-88B1-6603736CED61}" type="datetimeFigureOut">
              <a:rPr lang="es-ES" smtClean="0"/>
              <a:t>3/04/19</a:t>
            </a:fld>
            <a:endParaRPr lang="es-E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067DB-00AB-9D47-8FB6-B6FC898C52A9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176193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78143" y="423038"/>
            <a:ext cx="2488126" cy="180037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956864" y="423039"/>
            <a:ext cx="4227843" cy="906826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378143" y="2223409"/>
            <a:ext cx="2488126" cy="726789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788CE3-5CD0-044F-88B1-6603736CED61}" type="datetimeFigureOut">
              <a:rPr lang="es-ES" smtClean="0"/>
              <a:t>3/04/19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067DB-00AB-9D47-8FB6-B6FC898C52A9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3173127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482372" y="7437597"/>
            <a:ext cx="4537710" cy="878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1482372" y="949376"/>
            <a:ext cx="4537710" cy="637508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1482372" y="8315647"/>
            <a:ext cx="4537710" cy="124697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788CE3-5CD0-044F-88B1-6603736CED61}" type="datetimeFigureOut">
              <a:rPr lang="es-ES" smtClean="0"/>
              <a:t>3/04/19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067DB-00AB-9D47-8FB6-B6FC898C52A9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339690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378143" y="425498"/>
            <a:ext cx="6806565" cy="17708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378143" y="2479200"/>
            <a:ext cx="6806565" cy="70121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378143" y="9847930"/>
            <a:ext cx="1764665" cy="56569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788CE3-5CD0-044F-88B1-6603736CED61}" type="datetimeFigureOut">
              <a:rPr lang="es-ES" smtClean="0"/>
              <a:t>3/04/19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2583974" y="9847930"/>
            <a:ext cx="2394903" cy="56569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5420043" y="9847930"/>
            <a:ext cx="1764665" cy="56569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1067DB-00AB-9D47-8FB6-B6FC898C52A9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89476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/>
          <p:cNvSpPr txBox="1"/>
          <p:nvPr/>
        </p:nvSpPr>
        <p:spPr>
          <a:xfrm>
            <a:off x="1320800" y="1706016"/>
            <a:ext cx="5587758" cy="10592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520"/>
              </a:lnSpc>
            </a:pPr>
            <a:r>
              <a:rPr lang="es-ES" sz="2000" b="1" dirty="0" err="1">
                <a:solidFill>
                  <a:srgbClr val="0033A0"/>
                </a:solidFill>
                <a:latin typeface="Arial"/>
                <a:cs typeface="Arial"/>
              </a:rPr>
              <a:t>Lorem</a:t>
            </a:r>
            <a:r>
              <a:rPr lang="es-ES" sz="2000" b="1" dirty="0">
                <a:solidFill>
                  <a:srgbClr val="0033A0"/>
                </a:solidFill>
                <a:latin typeface="Arial"/>
                <a:cs typeface="Arial"/>
              </a:rPr>
              <a:t> </a:t>
            </a:r>
            <a:r>
              <a:rPr lang="es-ES" sz="2000" b="1" dirty="0" err="1">
                <a:solidFill>
                  <a:srgbClr val="0033A0"/>
                </a:solidFill>
                <a:latin typeface="Arial"/>
                <a:cs typeface="Arial"/>
              </a:rPr>
              <a:t>ipsum</a:t>
            </a:r>
            <a:r>
              <a:rPr lang="es-ES" sz="2000" b="1" dirty="0">
                <a:solidFill>
                  <a:srgbClr val="0033A0"/>
                </a:solidFill>
                <a:latin typeface="Arial"/>
                <a:cs typeface="Arial"/>
              </a:rPr>
              <a:t> dolor </a:t>
            </a:r>
            <a:r>
              <a:rPr lang="es-ES" sz="2000" b="1" dirty="0" err="1">
                <a:solidFill>
                  <a:srgbClr val="0033A0"/>
                </a:solidFill>
                <a:latin typeface="Arial"/>
                <a:cs typeface="Arial"/>
              </a:rPr>
              <a:t>sit</a:t>
            </a:r>
            <a:r>
              <a:rPr lang="es-ES" sz="2000" b="1" dirty="0">
                <a:solidFill>
                  <a:srgbClr val="0033A0"/>
                </a:solidFill>
                <a:latin typeface="Arial"/>
                <a:cs typeface="Arial"/>
              </a:rPr>
              <a:t> </a:t>
            </a:r>
            <a:r>
              <a:rPr lang="es-ES" sz="2000" b="1" dirty="0" err="1">
                <a:solidFill>
                  <a:srgbClr val="0033A0"/>
                </a:solidFill>
                <a:latin typeface="Arial"/>
                <a:cs typeface="Arial"/>
              </a:rPr>
              <a:t>amet</a:t>
            </a:r>
            <a:r>
              <a:rPr lang="es-ES" sz="2000" b="1" dirty="0">
                <a:solidFill>
                  <a:srgbClr val="0033A0"/>
                </a:solidFill>
                <a:latin typeface="Arial"/>
                <a:cs typeface="Arial"/>
              </a:rPr>
              <a:t>, </a:t>
            </a:r>
            <a:r>
              <a:rPr lang="es-ES" sz="2000" b="1" dirty="0" err="1">
                <a:solidFill>
                  <a:srgbClr val="0033A0"/>
                </a:solidFill>
                <a:latin typeface="Arial"/>
                <a:cs typeface="Arial"/>
              </a:rPr>
              <a:t>consectetur</a:t>
            </a:r>
            <a:r>
              <a:rPr lang="es-ES" sz="2000" b="1" dirty="0">
                <a:solidFill>
                  <a:srgbClr val="0033A0"/>
                </a:solidFill>
                <a:latin typeface="Arial"/>
                <a:cs typeface="Arial"/>
              </a:rPr>
              <a:t> </a:t>
            </a:r>
            <a:r>
              <a:rPr lang="es-ES" sz="2000" b="1" dirty="0" err="1">
                <a:solidFill>
                  <a:srgbClr val="0033A0"/>
                </a:solidFill>
                <a:latin typeface="Arial"/>
                <a:cs typeface="Arial"/>
              </a:rPr>
              <a:t>adipiscing</a:t>
            </a:r>
            <a:r>
              <a:rPr lang="es-ES" sz="2000" b="1" dirty="0">
                <a:solidFill>
                  <a:srgbClr val="0033A0"/>
                </a:solidFill>
                <a:latin typeface="Arial"/>
                <a:cs typeface="Arial"/>
              </a:rPr>
              <a:t> </a:t>
            </a:r>
            <a:r>
              <a:rPr lang="es-ES" sz="2000" b="1" dirty="0" err="1">
                <a:solidFill>
                  <a:srgbClr val="0033A0"/>
                </a:solidFill>
                <a:latin typeface="Arial"/>
                <a:cs typeface="Arial"/>
              </a:rPr>
              <a:t>elit</a:t>
            </a:r>
            <a:r>
              <a:rPr lang="es-ES" sz="2000" b="1" dirty="0">
                <a:solidFill>
                  <a:srgbClr val="0033A0"/>
                </a:solidFill>
                <a:latin typeface="Arial"/>
                <a:cs typeface="Arial"/>
              </a:rPr>
              <a:t>, sed do </a:t>
            </a:r>
            <a:r>
              <a:rPr lang="es-ES" sz="2000" b="1" dirty="0" err="1">
                <a:solidFill>
                  <a:srgbClr val="0033A0"/>
                </a:solidFill>
                <a:latin typeface="Arial"/>
                <a:cs typeface="Arial"/>
              </a:rPr>
              <a:t>eiusmod</a:t>
            </a:r>
            <a:r>
              <a:rPr lang="es-ES" sz="2000" b="1" dirty="0">
                <a:solidFill>
                  <a:srgbClr val="0033A0"/>
                </a:solidFill>
                <a:latin typeface="Arial"/>
                <a:cs typeface="Arial"/>
              </a:rPr>
              <a:t> </a:t>
            </a:r>
            <a:r>
              <a:rPr lang="es-ES" sz="2000" b="1" dirty="0" err="1">
                <a:solidFill>
                  <a:srgbClr val="0033A0"/>
                </a:solidFill>
                <a:latin typeface="Arial"/>
                <a:cs typeface="Arial"/>
              </a:rPr>
              <a:t>temporidunt</a:t>
            </a:r>
            <a:r>
              <a:rPr lang="es-ES" sz="2000" b="1" dirty="0">
                <a:solidFill>
                  <a:srgbClr val="0033A0"/>
                </a:solidFill>
                <a:latin typeface="Arial"/>
                <a:cs typeface="Arial"/>
              </a:rPr>
              <a:t> ut labore et </a:t>
            </a:r>
            <a:r>
              <a:rPr lang="es-ES" sz="2000" b="1" dirty="0" err="1">
                <a:solidFill>
                  <a:srgbClr val="0033A0"/>
                </a:solidFill>
                <a:latin typeface="Arial"/>
                <a:cs typeface="Arial"/>
              </a:rPr>
              <a:t>dolore</a:t>
            </a:r>
            <a:r>
              <a:rPr lang="es-ES" sz="2000" b="1" dirty="0">
                <a:solidFill>
                  <a:srgbClr val="0033A0"/>
                </a:solidFill>
                <a:latin typeface="Arial"/>
                <a:cs typeface="Arial"/>
              </a:rPr>
              <a:t> magna </a:t>
            </a:r>
            <a:r>
              <a:rPr lang="es-ES" sz="2000" b="1" dirty="0" err="1" smtClean="0">
                <a:solidFill>
                  <a:srgbClr val="0033A0"/>
                </a:solidFill>
                <a:latin typeface="Arial"/>
                <a:cs typeface="Arial"/>
              </a:rPr>
              <a:t>aliqua</a:t>
            </a:r>
            <a:r>
              <a:rPr lang="es-ES" sz="2000" b="1" dirty="0" smtClean="0">
                <a:solidFill>
                  <a:srgbClr val="0033A0"/>
                </a:solidFill>
                <a:latin typeface="Arial"/>
                <a:cs typeface="Arial"/>
              </a:rPr>
              <a:t>. </a:t>
            </a:r>
            <a:endParaRPr lang="es-ES" sz="2000" b="1" dirty="0">
              <a:solidFill>
                <a:srgbClr val="0033A0"/>
              </a:solidFill>
              <a:latin typeface="Arial"/>
              <a:cs typeface="Arial"/>
            </a:endParaRPr>
          </a:p>
        </p:txBody>
      </p:sp>
      <p:sp>
        <p:nvSpPr>
          <p:cNvPr id="7" name="CuadroTexto 6"/>
          <p:cNvSpPr txBox="1"/>
          <p:nvPr/>
        </p:nvSpPr>
        <p:spPr>
          <a:xfrm>
            <a:off x="495300" y="3150765"/>
            <a:ext cx="6769100" cy="55724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140"/>
              </a:lnSpc>
            </a:pPr>
            <a:r>
              <a:rPr lang="es-ES" sz="1450" dirty="0">
                <a:solidFill>
                  <a:srgbClr val="717271"/>
                </a:solidFill>
                <a:latin typeface="Arial"/>
                <a:cs typeface="Arial"/>
              </a:rPr>
              <a:t>Ut </a:t>
            </a:r>
            <a:r>
              <a:rPr lang="es-ES" sz="1450" dirty="0" err="1">
                <a:solidFill>
                  <a:srgbClr val="717271"/>
                </a:solidFill>
                <a:latin typeface="Arial"/>
                <a:cs typeface="Arial"/>
              </a:rPr>
              <a:t>enim</a:t>
            </a:r>
            <a:r>
              <a:rPr lang="es-ES" sz="1450" dirty="0">
                <a:solidFill>
                  <a:srgbClr val="717271"/>
                </a:solidFill>
                <a:latin typeface="Arial"/>
                <a:cs typeface="Arial"/>
              </a:rPr>
              <a:t> ad </a:t>
            </a:r>
            <a:r>
              <a:rPr lang="es-ES" sz="1450" dirty="0" err="1">
                <a:solidFill>
                  <a:srgbClr val="717271"/>
                </a:solidFill>
                <a:latin typeface="Arial"/>
                <a:cs typeface="Arial"/>
              </a:rPr>
              <a:t>minim</a:t>
            </a:r>
            <a:r>
              <a:rPr lang="es-ES" sz="1450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450" dirty="0" err="1">
                <a:solidFill>
                  <a:srgbClr val="717271"/>
                </a:solidFill>
                <a:latin typeface="Arial"/>
                <a:cs typeface="Arial"/>
              </a:rPr>
              <a:t>veniam</a:t>
            </a:r>
            <a:r>
              <a:rPr lang="es-ES" sz="1450" dirty="0">
                <a:solidFill>
                  <a:srgbClr val="717271"/>
                </a:solidFill>
                <a:latin typeface="Arial"/>
                <a:cs typeface="Arial"/>
              </a:rPr>
              <a:t>, </a:t>
            </a:r>
            <a:r>
              <a:rPr lang="es-ES" sz="1450" dirty="0" err="1">
                <a:solidFill>
                  <a:srgbClr val="717271"/>
                </a:solidFill>
                <a:latin typeface="Arial"/>
                <a:cs typeface="Arial"/>
              </a:rPr>
              <a:t>quis</a:t>
            </a:r>
            <a:r>
              <a:rPr lang="es-ES" sz="1450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450" dirty="0" err="1">
                <a:solidFill>
                  <a:srgbClr val="717271"/>
                </a:solidFill>
                <a:latin typeface="Arial"/>
                <a:cs typeface="Arial"/>
              </a:rPr>
              <a:t>nostrud</a:t>
            </a:r>
            <a:r>
              <a:rPr lang="es-ES" sz="1450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450" dirty="0" err="1">
                <a:solidFill>
                  <a:srgbClr val="717271"/>
                </a:solidFill>
                <a:latin typeface="Arial"/>
                <a:cs typeface="Arial"/>
              </a:rPr>
              <a:t>exercitation</a:t>
            </a:r>
            <a:r>
              <a:rPr lang="es-ES" sz="1450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450" dirty="0" err="1">
                <a:solidFill>
                  <a:srgbClr val="717271"/>
                </a:solidFill>
                <a:latin typeface="Arial"/>
                <a:cs typeface="Arial"/>
              </a:rPr>
              <a:t>ullamco</a:t>
            </a:r>
            <a:r>
              <a:rPr lang="es-ES" sz="1450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450" dirty="0" err="1">
                <a:solidFill>
                  <a:srgbClr val="717271"/>
                </a:solidFill>
                <a:latin typeface="Arial"/>
                <a:cs typeface="Arial"/>
              </a:rPr>
              <a:t>laboris</a:t>
            </a:r>
            <a:r>
              <a:rPr lang="es-ES" sz="1450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450" dirty="0" err="1">
                <a:solidFill>
                  <a:srgbClr val="717271"/>
                </a:solidFill>
                <a:latin typeface="Arial"/>
                <a:cs typeface="Arial"/>
              </a:rPr>
              <a:t>nisi</a:t>
            </a:r>
            <a:r>
              <a:rPr lang="es-ES" sz="1450" dirty="0">
                <a:solidFill>
                  <a:srgbClr val="717271"/>
                </a:solidFill>
                <a:latin typeface="Arial"/>
                <a:cs typeface="Arial"/>
              </a:rPr>
              <a:t> ut </a:t>
            </a:r>
            <a:r>
              <a:rPr lang="es-ES" sz="1450" dirty="0" err="1">
                <a:solidFill>
                  <a:srgbClr val="717271"/>
                </a:solidFill>
                <a:latin typeface="Arial"/>
                <a:cs typeface="Arial"/>
              </a:rPr>
              <a:t>aliquip</a:t>
            </a:r>
            <a:r>
              <a:rPr lang="es-ES" sz="1450" dirty="0">
                <a:solidFill>
                  <a:srgbClr val="717271"/>
                </a:solidFill>
                <a:latin typeface="Arial"/>
                <a:cs typeface="Arial"/>
              </a:rPr>
              <a:t> ex </a:t>
            </a:r>
            <a:r>
              <a:rPr lang="es-ES" sz="1450" dirty="0" err="1">
                <a:solidFill>
                  <a:srgbClr val="717271"/>
                </a:solidFill>
                <a:latin typeface="Arial"/>
                <a:cs typeface="Arial"/>
              </a:rPr>
              <a:t>ea</a:t>
            </a:r>
            <a:r>
              <a:rPr lang="es-ES" sz="1450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450" dirty="0" err="1">
                <a:solidFill>
                  <a:srgbClr val="717271"/>
                </a:solidFill>
                <a:latin typeface="Arial"/>
                <a:cs typeface="Arial"/>
              </a:rPr>
              <a:t>commodo</a:t>
            </a:r>
            <a:r>
              <a:rPr lang="es-ES" sz="1450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450" dirty="0" err="1">
                <a:solidFill>
                  <a:srgbClr val="717271"/>
                </a:solidFill>
                <a:latin typeface="Arial"/>
                <a:cs typeface="Arial"/>
              </a:rPr>
              <a:t>consequatuis</a:t>
            </a:r>
            <a:r>
              <a:rPr lang="es-ES" sz="1450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450" dirty="0" err="1">
                <a:solidFill>
                  <a:srgbClr val="717271"/>
                </a:solidFill>
                <a:latin typeface="Arial"/>
                <a:cs typeface="Arial"/>
              </a:rPr>
              <a:t>aute</a:t>
            </a:r>
            <a:r>
              <a:rPr lang="es-ES" sz="1450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450" dirty="0" err="1">
                <a:solidFill>
                  <a:srgbClr val="717271"/>
                </a:solidFill>
                <a:latin typeface="Arial"/>
                <a:cs typeface="Arial"/>
              </a:rPr>
              <a:t>irure</a:t>
            </a:r>
            <a:r>
              <a:rPr lang="es-ES" sz="1450" dirty="0">
                <a:solidFill>
                  <a:srgbClr val="717271"/>
                </a:solidFill>
                <a:latin typeface="Arial"/>
                <a:cs typeface="Arial"/>
              </a:rPr>
              <a:t> dolor in </a:t>
            </a:r>
            <a:r>
              <a:rPr lang="es-ES" sz="1450" dirty="0" err="1">
                <a:solidFill>
                  <a:srgbClr val="717271"/>
                </a:solidFill>
                <a:latin typeface="Arial"/>
                <a:cs typeface="Arial"/>
              </a:rPr>
              <a:t>reprehenderit</a:t>
            </a:r>
            <a:r>
              <a:rPr lang="es-ES" sz="1450" dirty="0">
                <a:solidFill>
                  <a:srgbClr val="717271"/>
                </a:solidFill>
                <a:latin typeface="Arial"/>
                <a:cs typeface="Arial"/>
              </a:rPr>
              <a:t> in </a:t>
            </a:r>
            <a:r>
              <a:rPr lang="es-ES" sz="1450" dirty="0" err="1">
                <a:solidFill>
                  <a:srgbClr val="717271"/>
                </a:solidFill>
                <a:latin typeface="Arial"/>
                <a:cs typeface="Arial"/>
              </a:rPr>
              <a:t>voluptate</a:t>
            </a:r>
            <a:r>
              <a:rPr lang="es-ES" sz="1450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450" dirty="0" err="1">
                <a:solidFill>
                  <a:srgbClr val="717271"/>
                </a:solidFill>
                <a:latin typeface="Arial"/>
                <a:cs typeface="Arial"/>
              </a:rPr>
              <a:t>velit</a:t>
            </a:r>
            <a:r>
              <a:rPr lang="es-ES" sz="1450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450" dirty="0" err="1">
                <a:solidFill>
                  <a:srgbClr val="717271"/>
                </a:solidFill>
                <a:latin typeface="Arial"/>
                <a:cs typeface="Arial"/>
              </a:rPr>
              <a:t>esse</a:t>
            </a:r>
            <a:r>
              <a:rPr lang="es-ES" sz="1450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450" dirty="0" err="1">
                <a:solidFill>
                  <a:srgbClr val="717271"/>
                </a:solidFill>
                <a:latin typeface="Arial"/>
                <a:cs typeface="Arial"/>
              </a:rPr>
              <a:t>cillum</a:t>
            </a:r>
            <a:r>
              <a:rPr lang="es-ES" sz="1450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450" dirty="0" err="1">
                <a:solidFill>
                  <a:srgbClr val="717271"/>
                </a:solidFill>
                <a:latin typeface="Arial"/>
                <a:cs typeface="Arial"/>
              </a:rPr>
              <a:t>dolore</a:t>
            </a:r>
            <a:r>
              <a:rPr lang="es-ES" sz="1450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450" dirty="0" err="1">
                <a:solidFill>
                  <a:srgbClr val="717271"/>
                </a:solidFill>
                <a:latin typeface="Arial"/>
                <a:cs typeface="Arial"/>
              </a:rPr>
              <a:t>eu</a:t>
            </a:r>
            <a:r>
              <a:rPr lang="es-ES" sz="1450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450" dirty="0" err="1">
                <a:solidFill>
                  <a:srgbClr val="717271"/>
                </a:solidFill>
                <a:latin typeface="Arial"/>
                <a:cs typeface="Arial"/>
              </a:rPr>
              <a:t>fugiat</a:t>
            </a:r>
            <a:r>
              <a:rPr lang="es-ES" sz="1450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450" dirty="0" err="1">
                <a:solidFill>
                  <a:srgbClr val="717271"/>
                </a:solidFill>
                <a:latin typeface="Arial"/>
                <a:cs typeface="Arial"/>
              </a:rPr>
              <a:t>nulla</a:t>
            </a:r>
            <a:r>
              <a:rPr lang="es-ES" sz="1450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450" dirty="0" err="1">
                <a:solidFill>
                  <a:srgbClr val="717271"/>
                </a:solidFill>
                <a:latin typeface="Arial"/>
                <a:cs typeface="Arial"/>
              </a:rPr>
              <a:t>pariatur</a:t>
            </a:r>
            <a:r>
              <a:rPr lang="es-ES" sz="1450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450" dirty="0" err="1">
                <a:solidFill>
                  <a:srgbClr val="717271"/>
                </a:solidFill>
                <a:latin typeface="Arial"/>
                <a:cs typeface="Arial"/>
              </a:rPr>
              <a:t>excepteur</a:t>
            </a:r>
            <a:r>
              <a:rPr lang="es-ES" sz="1450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450" dirty="0" err="1">
                <a:solidFill>
                  <a:srgbClr val="717271"/>
                </a:solidFill>
                <a:latin typeface="Arial"/>
                <a:cs typeface="Arial"/>
              </a:rPr>
              <a:t>sint</a:t>
            </a:r>
            <a:r>
              <a:rPr lang="es-ES" sz="1450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450" dirty="0" err="1">
                <a:solidFill>
                  <a:srgbClr val="717271"/>
                </a:solidFill>
                <a:latin typeface="Arial"/>
                <a:cs typeface="Arial"/>
              </a:rPr>
              <a:t>occaecat</a:t>
            </a:r>
            <a:r>
              <a:rPr lang="es-ES" sz="1450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450" dirty="0" err="1">
                <a:solidFill>
                  <a:srgbClr val="717271"/>
                </a:solidFill>
                <a:latin typeface="Arial"/>
                <a:cs typeface="Arial"/>
              </a:rPr>
              <a:t>cupidatat</a:t>
            </a:r>
            <a:r>
              <a:rPr lang="es-ES" sz="1450" dirty="0">
                <a:solidFill>
                  <a:srgbClr val="717271"/>
                </a:solidFill>
                <a:latin typeface="Arial"/>
                <a:cs typeface="Arial"/>
              </a:rPr>
              <a:t> non </a:t>
            </a:r>
            <a:r>
              <a:rPr lang="es-ES" sz="1450" dirty="0" err="1">
                <a:solidFill>
                  <a:srgbClr val="717271"/>
                </a:solidFill>
                <a:latin typeface="Arial"/>
                <a:cs typeface="Arial"/>
              </a:rPr>
              <a:t>proident</a:t>
            </a:r>
            <a:r>
              <a:rPr lang="es-ES" sz="1450" dirty="0">
                <a:solidFill>
                  <a:srgbClr val="717271"/>
                </a:solidFill>
                <a:latin typeface="Arial"/>
                <a:cs typeface="Arial"/>
              </a:rPr>
              <a:t>, </a:t>
            </a:r>
            <a:r>
              <a:rPr lang="es-ES" sz="1450" dirty="0" err="1">
                <a:solidFill>
                  <a:srgbClr val="717271"/>
                </a:solidFill>
                <a:latin typeface="Arial"/>
                <a:cs typeface="Arial"/>
              </a:rPr>
              <a:t>sunt</a:t>
            </a:r>
            <a:r>
              <a:rPr lang="es-ES" sz="1450" dirty="0">
                <a:solidFill>
                  <a:srgbClr val="717271"/>
                </a:solidFill>
                <a:latin typeface="Arial"/>
                <a:cs typeface="Arial"/>
              </a:rPr>
              <a:t> in culpa </a:t>
            </a:r>
            <a:r>
              <a:rPr lang="es-ES" sz="1450" dirty="0" err="1">
                <a:solidFill>
                  <a:srgbClr val="717271"/>
                </a:solidFill>
                <a:latin typeface="Arial"/>
                <a:cs typeface="Arial"/>
              </a:rPr>
              <a:t>qui</a:t>
            </a:r>
            <a:r>
              <a:rPr lang="es-ES" sz="1450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450" dirty="0" err="1">
                <a:solidFill>
                  <a:srgbClr val="717271"/>
                </a:solidFill>
                <a:latin typeface="Arial"/>
                <a:cs typeface="Arial"/>
              </a:rPr>
              <a:t>officia</a:t>
            </a:r>
            <a:r>
              <a:rPr lang="es-ES" sz="1450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450" dirty="0" err="1">
                <a:solidFill>
                  <a:srgbClr val="717271"/>
                </a:solidFill>
                <a:latin typeface="Arial"/>
                <a:cs typeface="Arial"/>
              </a:rPr>
              <a:t>deserunt</a:t>
            </a:r>
            <a:r>
              <a:rPr lang="es-ES" sz="1450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450" dirty="0" err="1">
                <a:solidFill>
                  <a:srgbClr val="717271"/>
                </a:solidFill>
                <a:latin typeface="Arial"/>
                <a:cs typeface="Arial"/>
              </a:rPr>
              <a:t>mollit</a:t>
            </a:r>
            <a:r>
              <a:rPr lang="es-ES" sz="1450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450" dirty="0" err="1">
                <a:solidFill>
                  <a:srgbClr val="717271"/>
                </a:solidFill>
                <a:latin typeface="Arial"/>
                <a:cs typeface="Arial"/>
              </a:rPr>
              <a:t>anim</a:t>
            </a:r>
            <a:r>
              <a:rPr lang="es-ES" sz="1450" dirty="0">
                <a:solidFill>
                  <a:srgbClr val="717271"/>
                </a:solidFill>
                <a:latin typeface="Arial"/>
                <a:cs typeface="Arial"/>
              </a:rPr>
              <a:t> id </a:t>
            </a:r>
            <a:r>
              <a:rPr lang="es-ES" sz="1450" dirty="0" err="1">
                <a:solidFill>
                  <a:srgbClr val="717271"/>
                </a:solidFill>
                <a:latin typeface="Arial"/>
                <a:cs typeface="Arial"/>
              </a:rPr>
              <a:t>est</a:t>
            </a:r>
            <a:r>
              <a:rPr lang="es-ES" sz="1450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450" dirty="0" err="1">
                <a:solidFill>
                  <a:srgbClr val="717271"/>
                </a:solidFill>
                <a:latin typeface="Arial"/>
                <a:cs typeface="Arial"/>
              </a:rPr>
              <a:t>laborum</a:t>
            </a:r>
            <a:r>
              <a:rPr lang="es-ES" sz="1450" dirty="0">
                <a:solidFill>
                  <a:srgbClr val="717271"/>
                </a:solidFill>
                <a:latin typeface="Arial"/>
                <a:cs typeface="Arial"/>
              </a:rPr>
              <a:t>. </a:t>
            </a:r>
            <a:r>
              <a:rPr lang="es-ES" sz="1450" dirty="0" err="1">
                <a:solidFill>
                  <a:srgbClr val="717271"/>
                </a:solidFill>
                <a:latin typeface="Arial"/>
                <a:cs typeface="Arial"/>
              </a:rPr>
              <a:t>Renim</a:t>
            </a:r>
            <a:r>
              <a:rPr lang="es-ES" sz="1450" dirty="0">
                <a:solidFill>
                  <a:srgbClr val="717271"/>
                </a:solidFill>
                <a:latin typeface="Arial"/>
                <a:cs typeface="Arial"/>
              </a:rPr>
              <a:t> ad </a:t>
            </a:r>
            <a:r>
              <a:rPr lang="es-ES" sz="1450" dirty="0" err="1">
                <a:solidFill>
                  <a:srgbClr val="717271"/>
                </a:solidFill>
                <a:latin typeface="Arial"/>
                <a:cs typeface="Arial"/>
              </a:rPr>
              <a:t>minim</a:t>
            </a:r>
            <a:r>
              <a:rPr lang="es-ES" sz="1450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450" dirty="0" err="1">
                <a:solidFill>
                  <a:srgbClr val="717271"/>
                </a:solidFill>
                <a:latin typeface="Arial"/>
                <a:cs typeface="Arial"/>
              </a:rPr>
              <a:t>veniam</a:t>
            </a:r>
            <a:r>
              <a:rPr lang="es-ES" sz="1450" dirty="0">
                <a:solidFill>
                  <a:srgbClr val="717271"/>
                </a:solidFill>
                <a:latin typeface="Arial"/>
                <a:cs typeface="Arial"/>
              </a:rPr>
              <a:t>, </a:t>
            </a:r>
            <a:r>
              <a:rPr lang="es-ES" sz="1450" dirty="0" err="1">
                <a:solidFill>
                  <a:srgbClr val="717271"/>
                </a:solidFill>
                <a:latin typeface="Arial"/>
                <a:cs typeface="Arial"/>
              </a:rPr>
              <a:t>quis</a:t>
            </a:r>
            <a:r>
              <a:rPr lang="es-ES" sz="1450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450" dirty="0" err="1">
                <a:solidFill>
                  <a:srgbClr val="717271"/>
                </a:solidFill>
                <a:latin typeface="Arial"/>
                <a:cs typeface="Arial"/>
              </a:rPr>
              <a:t>nostrud</a:t>
            </a:r>
            <a:r>
              <a:rPr lang="es-ES" sz="1450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450" dirty="0" err="1">
                <a:solidFill>
                  <a:srgbClr val="717271"/>
                </a:solidFill>
                <a:latin typeface="Arial"/>
                <a:cs typeface="Arial"/>
              </a:rPr>
              <a:t>exercitation</a:t>
            </a:r>
            <a:r>
              <a:rPr lang="es-ES" sz="1450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450" dirty="0" err="1">
                <a:solidFill>
                  <a:srgbClr val="717271"/>
                </a:solidFill>
                <a:latin typeface="Arial"/>
                <a:cs typeface="Arial"/>
              </a:rPr>
              <a:t>ullamco</a:t>
            </a:r>
            <a:r>
              <a:rPr lang="es-ES" sz="1450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450" dirty="0" err="1">
                <a:solidFill>
                  <a:srgbClr val="717271"/>
                </a:solidFill>
                <a:latin typeface="Arial"/>
                <a:cs typeface="Arial"/>
              </a:rPr>
              <a:t>laboris</a:t>
            </a:r>
            <a:r>
              <a:rPr lang="es-ES" sz="1450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450" dirty="0" err="1">
                <a:solidFill>
                  <a:srgbClr val="717271"/>
                </a:solidFill>
                <a:latin typeface="Arial"/>
                <a:cs typeface="Arial"/>
              </a:rPr>
              <a:t>occaecat</a:t>
            </a:r>
            <a:r>
              <a:rPr lang="es-ES" sz="1450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450" dirty="0" err="1">
                <a:solidFill>
                  <a:srgbClr val="717271"/>
                </a:solidFill>
                <a:latin typeface="Arial"/>
                <a:cs typeface="Arial"/>
              </a:rPr>
              <a:t>cupidatat</a:t>
            </a:r>
            <a:r>
              <a:rPr lang="es-ES" sz="1450" dirty="0">
                <a:solidFill>
                  <a:srgbClr val="717271"/>
                </a:solidFill>
                <a:latin typeface="Arial"/>
                <a:cs typeface="Arial"/>
              </a:rPr>
              <a:t> non </a:t>
            </a:r>
            <a:r>
              <a:rPr lang="es-ES" sz="1450" dirty="0" err="1">
                <a:solidFill>
                  <a:srgbClr val="717271"/>
                </a:solidFill>
                <a:latin typeface="Arial"/>
                <a:cs typeface="Arial"/>
              </a:rPr>
              <a:t>proident</a:t>
            </a:r>
            <a:r>
              <a:rPr lang="es-ES" sz="1450" dirty="0">
                <a:solidFill>
                  <a:srgbClr val="717271"/>
                </a:solidFill>
                <a:latin typeface="Arial"/>
                <a:cs typeface="Arial"/>
              </a:rPr>
              <a:t>, </a:t>
            </a:r>
            <a:r>
              <a:rPr lang="es-ES" sz="1450" dirty="0" err="1">
                <a:solidFill>
                  <a:srgbClr val="717271"/>
                </a:solidFill>
                <a:latin typeface="Arial"/>
                <a:cs typeface="Arial"/>
              </a:rPr>
              <a:t>sunt</a:t>
            </a:r>
            <a:r>
              <a:rPr lang="es-ES" sz="1450" dirty="0">
                <a:solidFill>
                  <a:srgbClr val="717271"/>
                </a:solidFill>
                <a:latin typeface="Arial"/>
                <a:cs typeface="Arial"/>
              </a:rPr>
              <a:t> in culpa </a:t>
            </a:r>
            <a:r>
              <a:rPr lang="es-ES" sz="1450" dirty="0" err="1">
                <a:solidFill>
                  <a:srgbClr val="717271"/>
                </a:solidFill>
                <a:latin typeface="Arial"/>
                <a:cs typeface="Arial"/>
              </a:rPr>
              <a:t>qui</a:t>
            </a:r>
            <a:r>
              <a:rPr lang="es-ES" sz="1450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450" dirty="0" err="1">
                <a:solidFill>
                  <a:srgbClr val="717271"/>
                </a:solidFill>
                <a:latin typeface="Arial"/>
                <a:cs typeface="Arial"/>
              </a:rPr>
              <a:t>officia</a:t>
            </a:r>
            <a:r>
              <a:rPr lang="es-ES" sz="1450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450" dirty="0" err="1">
                <a:solidFill>
                  <a:srgbClr val="717271"/>
                </a:solidFill>
                <a:latin typeface="Arial"/>
                <a:cs typeface="Arial"/>
              </a:rPr>
              <a:t>deserunt</a:t>
            </a:r>
            <a:r>
              <a:rPr lang="es-ES" sz="1450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450" dirty="0" err="1">
                <a:solidFill>
                  <a:srgbClr val="717271"/>
                </a:solidFill>
                <a:latin typeface="Arial"/>
                <a:cs typeface="Arial"/>
              </a:rPr>
              <a:t>mollit</a:t>
            </a:r>
            <a:r>
              <a:rPr lang="es-ES" sz="1450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450" dirty="0" err="1">
                <a:solidFill>
                  <a:srgbClr val="717271"/>
                </a:solidFill>
                <a:latin typeface="Arial"/>
                <a:cs typeface="Arial"/>
              </a:rPr>
              <a:t>anim</a:t>
            </a:r>
            <a:r>
              <a:rPr lang="es-ES" sz="1450" dirty="0">
                <a:solidFill>
                  <a:srgbClr val="717271"/>
                </a:solidFill>
                <a:latin typeface="Arial"/>
                <a:cs typeface="Arial"/>
              </a:rPr>
              <a:t> id </a:t>
            </a:r>
            <a:r>
              <a:rPr lang="es-ES" sz="1450" dirty="0" err="1">
                <a:solidFill>
                  <a:srgbClr val="717271"/>
                </a:solidFill>
                <a:latin typeface="Arial"/>
                <a:cs typeface="Arial"/>
              </a:rPr>
              <a:t>est</a:t>
            </a:r>
            <a:r>
              <a:rPr lang="es-ES" sz="1450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450" dirty="0" err="1">
                <a:solidFill>
                  <a:srgbClr val="717271"/>
                </a:solidFill>
                <a:latin typeface="Arial"/>
                <a:cs typeface="Arial"/>
              </a:rPr>
              <a:t>laborum</a:t>
            </a:r>
            <a:r>
              <a:rPr lang="es-ES" sz="1450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450" dirty="0" err="1">
                <a:solidFill>
                  <a:srgbClr val="717271"/>
                </a:solidFill>
                <a:latin typeface="Arial"/>
                <a:cs typeface="Arial"/>
              </a:rPr>
              <a:t>nisi</a:t>
            </a:r>
            <a:r>
              <a:rPr lang="es-ES" sz="1450" dirty="0">
                <a:solidFill>
                  <a:srgbClr val="717271"/>
                </a:solidFill>
                <a:latin typeface="Arial"/>
                <a:cs typeface="Arial"/>
              </a:rPr>
              <a:t> ut </a:t>
            </a:r>
            <a:r>
              <a:rPr lang="es-ES" sz="1450" dirty="0" err="1">
                <a:solidFill>
                  <a:srgbClr val="717271"/>
                </a:solidFill>
                <a:latin typeface="Arial"/>
                <a:cs typeface="Arial"/>
              </a:rPr>
              <a:t>aliquip</a:t>
            </a:r>
            <a:r>
              <a:rPr lang="es-ES" sz="1450" dirty="0">
                <a:solidFill>
                  <a:srgbClr val="717271"/>
                </a:solidFill>
                <a:latin typeface="Arial"/>
                <a:cs typeface="Arial"/>
              </a:rPr>
              <a:t> ex </a:t>
            </a:r>
            <a:r>
              <a:rPr lang="es-ES" sz="1450" dirty="0" err="1">
                <a:solidFill>
                  <a:srgbClr val="717271"/>
                </a:solidFill>
                <a:latin typeface="Arial"/>
                <a:cs typeface="Arial"/>
              </a:rPr>
              <a:t>ea</a:t>
            </a:r>
            <a:r>
              <a:rPr lang="es-ES" sz="1450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450" dirty="0" err="1">
                <a:solidFill>
                  <a:srgbClr val="717271"/>
                </a:solidFill>
                <a:latin typeface="Arial"/>
                <a:cs typeface="Arial"/>
              </a:rPr>
              <a:t>commodo</a:t>
            </a:r>
            <a:r>
              <a:rPr lang="es-ES" sz="1450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450" dirty="0" err="1">
                <a:solidFill>
                  <a:srgbClr val="717271"/>
                </a:solidFill>
                <a:latin typeface="Arial"/>
                <a:cs typeface="Arial"/>
              </a:rPr>
              <a:t>consequatuis</a:t>
            </a:r>
            <a:r>
              <a:rPr lang="es-ES" sz="1450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450" dirty="0" err="1">
                <a:solidFill>
                  <a:srgbClr val="717271"/>
                </a:solidFill>
                <a:latin typeface="Arial"/>
                <a:cs typeface="Arial"/>
              </a:rPr>
              <a:t>aute</a:t>
            </a:r>
            <a:r>
              <a:rPr lang="es-ES" sz="1450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450" dirty="0" err="1">
                <a:solidFill>
                  <a:srgbClr val="717271"/>
                </a:solidFill>
                <a:latin typeface="Arial"/>
                <a:cs typeface="Arial"/>
              </a:rPr>
              <a:t>irure</a:t>
            </a:r>
            <a:r>
              <a:rPr lang="es-ES" sz="1450" dirty="0">
                <a:solidFill>
                  <a:srgbClr val="717271"/>
                </a:solidFill>
                <a:latin typeface="Arial"/>
                <a:cs typeface="Arial"/>
              </a:rPr>
              <a:t> dolor in </a:t>
            </a:r>
            <a:r>
              <a:rPr lang="es-ES" sz="1450" dirty="0" err="1">
                <a:solidFill>
                  <a:srgbClr val="717271"/>
                </a:solidFill>
                <a:latin typeface="Arial"/>
                <a:cs typeface="Arial"/>
              </a:rPr>
              <a:t>reprehenderit</a:t>
            </a:r>
            <a:r>
              <a:rPr lang="es-ES" sz="1450" dirty="0">
                <a:solidFill>
                  <a:srgbClr val="717271"/>
                </a:solidFill>
                <a:latin typeface="Arial"/>
                <a:cs typeface="Arial"/>
              </a:rPr>
              <a:t> in </a:t>
            </a:r>
            <a:r>
              <a:rPr lang="es-ES" sz="1450" dirty="0" err="1">
                <a:solidFill>
                  <a:srgbClr val="717271"/>
                </a:solidFill>
                <a:latin typeface="Arial"/>
                <a:cs typeface="Arial"/>
              </a:rPr>
              <a:t>voluptate</a:t>
            </a:r>
            <a:r>
              <a:rPr lang="es-ES" sz="1450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450" dirty="0" err="1">
                <a:solidFill>
                  <a:srgbClr val="717271"/>
                </a:solidFill>
                <a:latin typeface="Arial"/>
                <a:cs typeface="Arial"/>
              </a:rPr>
              <a:t>velit</a:t>
            </a:r>
            <a:r>
              <a:rPr lang="es-ES" sz="1450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450" dirty="0" err="1">
                <a:solidFill>
                  <a:srgbClr val="717271"/>
                </a:solidFill>
                <a:latin typeface="Arial"/>
                <a:cs typeface="Arial"/>
              </a:rPr>
              <a:t>esse</a:t>
            </a:r>
            <a:r>
              <a:rPr lang="es-ES" sz="1450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450" dirty="0" err="1">
                <a:solidFill>
                  <a:srgbClr val="717271"/>
                </a:solidFill>
                <a:latin typeface="Arial"/>
                <a:cs typeface="Arial"/>
              </a:rPr>
              <a:t>cillum</a:t>
            </a:r>
            <a:r>
              <a:rPr lang="es-ES" sz="1450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450" dirty="0" err="1">
                <a:solidFill>
                  <a:srgbClr val="717271"/>
                </a:solidFill>
                <a:latin typeface="Arial"/>
                <a:cs typeface="Arial"/>
              </a:rPr>
              <a:t>dolore</a:t>
            </a:r>
            <a:r>
              <a:rPr lang="es-ES" sz="1450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450" dirty="0" err="1">
                <a:solidFill>
                  <a:srgbClr val="717271"/>
                </a:solidFill>
                <a:latin typeface="Arial"/>
                <a:cs typeface="Arial"/>
              </a:rPr>
              <a:t>eu</a:t>
            </a:r>
            <a:r>
              <a:rPr lang="es-ES" sz="1450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450" dirty="0" err="1">
                <a:solidFill>
                  <a:srgbClr val="717271"/>
                </a:solidFill>
                <a:latin typeface="Arial"/>
                <a:cs typeface="Arial"/>
              </a:rPr>
              <a:t>fugiat</a:t>
            </a:r>
            <a:r>
              <a:rPr lang="es-ES" sz="1450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450" dirty="0" err="1">
                <a:solidFill>
                  <a:srgbClr val="717271"/>
                </a:solidFill>
                <a:latin typeface="Arial"/>
                <a:cs typeface="Arial"/>
              </a:rPr>
              <a:t>nulla</a:t>
            </a:r>
            <a:r>
              <a:rPr lang="es-ES" sz="1450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450" dirty="0" err="1">
                <a:solidFill>
                  <a:srgbClr val="717271"/>
                </a:solidFill>
                <a:latin typeface="Arial"/>
                <a:cs typeface="Arial"/>
              </a:rPr>
              <a:t>pariatur</a:t>
            </a:r>
            <a:r>
              <a:rPr lang="es-ES" sz="1450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450" dirty="0" err="1">
                <a:solidFill>
                  <a:srgbClr val="717271"/>
                </a:solidFill>
                <a:latin typeface="Arial"/>
                <a:cs typeface="Arial"/>
              </a:rPr>
              <a:t>excepteur</a:t>
            </a:r>
            <a:r>
              <a:rPr lang="es-ES" sz="1450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450" dirty="0" err="1">
                <a:solidFill>
                  <a:srgbClr val="717271"/>
                </a:solidFill>
                <a:latin typeface="Arial"/>
                <a:cs typeface="Arial"/>
              </a:rPr>
              <a:t>sint</a:t>
            </a:r>
            <a:r>
              <a:rPr lang="es-ES" sz="1450" dirty="0">
                <a:solidFill>
                  <a:srgbClr val="717271"/>
                </a:solidFill>
                <a:latin typeface="Arial"/>
                <a:cs typeface="Arial"/>
              </a:rPr>
              <a:t>. </a:t>
            </a:r>
          </a:p>
          <a:p>
            <a:pPr>
              <a:lnSpc>
                <a:spcPts val="2140"/>
              </a:lnSpc>
            </a:pPr>
            <a:endParaRPr lang="es-ES" sz="1450" dirty="0">
              <a:solidFill>
                <a:srgbClr val="717271"/>
              </a:solidFill>
              <a:latin typeface="Arial"/>
              <a:cs typeface="Arial"/>
            </a:endParaRPr>
          </a:p>
          <a:p>
            <a:pPr>
              <a:lnSpc>
                <a:spcPts val="2140"/>
              </a:lnSpc>
            </a:pPr>
            <a:r>
              <a:rPr lang="es-ES" sz="1450" b="1" dirty="0" smtClean="0">
                <a:solidFill>
                  <a:srgbClr val="717271"/>
                </a:solidFill>
                <a:latin typeface="Arial"/>
                <a:cs typeface="Arial"/>
              </a:rPr>
              <a:t>Ut </a:t>
            </a:r>
            <a:r>
              <a:rPr lang="es-ES" sz="1450" b="1" dirty="0" err="1">
                <a:solidFill>
                  <a:srgbClr val="717271"/>
                </a:solidFill>
                <a:latin typeface="Arial"/>
                <a:cs typeface="Arial"/>
              </a:rPr>
              <a:t>enim</a:t>
            </a:r>
            <a:r>
              <a:rPr lang="es-ES" sz="1450" b="1" dirty="0">
                <a:solidFill>
                  <a:srgbClr val="717271"/>
                </a:solidFill>
                <a:latin typeface="Arial"/>
                <a:cs typeface="Arial"/>
              </a:rPr>
              <a:t> ad </a:t>
            </a:r>
            <a:r>
              <a:rPr lang="es-ES" sz="1450" b="1" dirty="0" err="1">
                <a:solidFill>
                  <a:srgbClr val="717271"/>
                </a:solidFill>
                <a:latin typeface="Arial"/>
                <a:cs typeface="Arial"/>
              </a:rPr>
              <a:t>minim</a:t>
            </a:r>
            <a:r>
              <a:rPr lang="es-ES" sz="1450" b="1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450" b="1" dirty="0" err="1">
                <a:solidFill>
                  <a:srgbClr val="717271"/>
                </a:solidFill>
                <a:latin typeface="Arial"/>
                <a:cs typeface="Arial"/>
              </a:rPr>
              <a:t>veniam</a:t>
            </a:r>
            <a:r>
              <a:rPr lang="es-ES" sz="1450" b="1" dirty="0">
                <a:solidFill>
                  <a:srgbClr val="717271"/>
                </a:solidFill>
                <a:latin typeface="Arial"/>
                <a:cs typeface="Arial"/>
              </a:rPr>
              <a:t>, </a:t>
            </a:r>
            <a:r>
              <a:rPr lang="es-ES" sz="1450" b="1" dirty="0" err="1">
                <a:solidFill>
                  <a:srgbClr val="717271"/>
                </a:solidFill>
                <a:latin typeface="Arial"/>
                <a:cs typeface="Arial"/>
              </a:rPr>
              <a:t>quis</a:t>
            </a:r>
            <a:r>
              <a:rPr lang="es-ES" sz="1450" b="1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450" b="1" dirty="0" err="1" smtClean="0">
                <a:solidFill>
                  <a:srgbClr val="717271"/>
                </a:solidFill>
                <a:latin typeface="Arial"/>
                <a:cs typeface="Arial"/>
              </a:rPr>
              <a:t>nostrud</a:t>
            </a:r>
            <a:endParaRPr lang="es-ES" sz="1450" b="1" dirty="0" smtClean="0">
              <a:solidFill>
                <a:srgbClr val="717271"/>
              </a:solidFill>
              <a:latin typeface="Arial"/>
              <a:cs typeface="Arial"/>
            </a:endParaRPr>
          </a:p>
          <a:p>
            <a:pPr>
              <a:lnSpc>
                <a:spcPts val="2140"/>
              </a:lnSpc>
            </a:pPr>
            <a:endParaRPr lang="es-ES" sz="1450" b="1" dirty="0">
              <a:solidFill>
                <a:srgbClr val="717271"/>
              </a:solidFill>
              <a:latin typeface="Arial"/>
              <a:cs typeface="Arial"/>
            </a:endParaRPr>
          </a:p>
          <a:p>
            <a:pPr>
              <a:lnSpc>
                <a:spcPts val="2140"/>
              </a:lnSpc>
            </a:pPr>
            <a:r>
              <a:rPr lang="es-ES" sz="1450" dirty="0" err="1">
                <a:solidFill>
                  <a:srgbClr val="717271"/>
                </a:solidFill>
                <a:latin typeface="Arial"/>
                <a:cs typeface="Arial"/>
              </a:rPr>
              <a:t>Texercitation</a:t>
            </a:r>
            <a:r>
              <a:rPr lang="es-ES" sz="1450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450" dirty="0" err="1">
                <a:solidFill>
                  <a:srgbClr val="717271"/>
                </a:solidFill>
                <a:latin typeface="Arial"/>
                <a:cs typeface="Arial"/>
              </a:rPr>
              <a:t>ullamco</a:t>
            </a:r>
            <a:r>
              <a:rPr lang="es-ES" sz="1450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450" dirty="0" err="1">
                <a:solidFill>
                  <a:srgbClr val="717271"/>
                </a:solidFill>
                <a:latin typeface="Arial"/>
                <a:cs typeface="Arial"/>
              </a:rPr>
              <a:t>laboris</a:t>
            </a:r>
            <a:r>
              <a:rPr lang="es-ES" sz="1450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450" dirty="0" err="1">
                <a:solidFill>
                  <a:srgbClr val="717271"/>
                </a:solidFill>
                <a:latin typeface="Arial"/>
                <a:cs typeface="Arial"/>
              </a:rPr>
              <a:t>nisi</a:t>
            </a:r>
            <a:r>
              <a:rPr lang="es-ES" sz="1450" dirty="0">
                <a:solidFill>
                  <a:srgbClr val="717271"/>
                </a:solidFill>
                <a:latin typeface="Arial"/>
                <a:cs typeface="Arial"/>
              </a:rPr>
              <a:t> ut </a:t>
            </a:r>
            <a:r>
              <a:rPr lang="es-ES" sz="1450" dirty="0" err="1">
                <a:solidFill>
                  <a:srgbClr val="717271"/>
                </a:solidFill>
                <a:latin typeface="Arial"/>
                <a:cs typeface="Arial"/>
              </a:rPr>
              <a:t>aliquip</a:t>
            </a:r>
            <a:r>
              <a:rPr lang="es-ES" sz="1450" dirty="0">
                <a:solidFill>
                  <a:srgbClr val="717271"/>
                </a:solidFill>
                <a:latin typeface="Arial"/>
                <a:cs typeface="Arial"/>
              </a:rPr>
              <a:t> ex </a:t>
            </a:r>
            <a:r>
              <a:rPr lang="es-ES" sz="1450" dirty="0" err="1">
                <a:solidFill>
                  <a:srgbClr val="717271"/>
                </a:solidFill>
                <a:latin typeface="Arial"/>
                <a:cs typeface="Arial"/>
              </a:rPr>
              <a:t>ea</a:t>
            </a:r>
            <a:r>
              <a:rPr lang="es-ES" sz="1450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450" dirty="0" err="1">
                <a:solidFill>
                  <a:srgbClr val="717271"/>
                </a:solidFill>
                <a:latin typeface="Arial"/>
                <a:cs typeface="Arial"/>
              </a:rPr>
              <a:t>commodo</a:t>
            </a:r>
            <a:r>
              <a:rPr lang="es-ES" sz="1450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450" dirty="0" err="1">
                <a:solidFill>
                  <a:srgbClr val="717271"/>
                </a:solidFill>
                <a:latin typeface="Arial"/>
                <a:cs typeface="Arial"/>
              </a:rPr>
              <a:t>consequatuis</a:t>
            </a:r>
            <a:r>
              <a:rPr lang="es-ES" sz="1450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450" dirty="0" err="1">
                <a:solidFill>
                  <a:srgbClr val="717271"/>
                </a:solidFill>
                <a:latin typeface="Arial"/>
                <a:cs typeface="Arial"/>
              </a:rPr>
              <a:t>aute</a:t>
            </a:r>
            <a:r>
              <a:rPr lang="es-ES" sz="1450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450" dirty="0" err="1">
                <a:solidFill>
                  <a:srgbClr val="717271"/>
                </a:solidFill>
                <a:latin typeface="Arial"/>
                <a:cs typeface="Arial"/>
              </a:rPr>
              <a:t>irure</a:t>
            </a:r>
            <a:r>
              <a:rPr lang="es-ES" sz="1450" dirty="0">
                <a:solidFill>
                  <a:srgbClr val="717271"/>
                </a:solidFill>
                <a:latin typeface="Arial"/>
                <a:cs typeface="Arial"/>
              </a:rPr>
              <a:t> dolor in </a:t>
            </a:r>
            <a:r>
              <a:rPr lang="es-ES" sz="1450" dirty="0" err="1">
                <a:solidFill>
                  <a:srgbClr val="717271"/>
                </a:solidFill>
                <a:latin typeface="Arial"/>
                <a:cs typeface="Arial"/>
              </a:rPr>
              <a:t>reprehenderit</a:t>
            </a:r>
            <a:r>
              <a:rPr lang="es-ES" sz="1450" dirty="0">
                <a:solidFill>
                  <a:srgbClr val="717271"/>
                </a:solidFill>
                <a:latin typeface="Arial"/>
                <a:cs typeface="Arial"/>
              </a:rPr>
              <a:t> in </a:t>
            </a:r>
            <a:r>
              <a:rPr lang="es-ES" sz="1450" dirty="0" err="1">
                <a:solidFill>
                  <a:srgbClr val="717271"/>
                </a:solidFill>
                <a:latin typeface="Arial"/>
                <a:cs typeface="Arial"/>
              </a:rPr>
              <a:t>voluptate</a:t>
            </a:r>
            <a:r>
              <a:rPr lang="es-ES" sz="1450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450" dirty="0" err="1">
                <a:solidFill>
                  <a:srgbClr val="717271"/>
                </a:solidFill>
                <a:latin typeface="Arial"/>
                <a:cs typeface="Arial"/>
              </a:rPr>
              <a:t>velit</a:t>
            </a:r>
            <a:r>
              <a:rPr lang="es-ES" sz="1450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450" dirty="0" err="1">
                <a:solidFill>
                  <a:srgbClr val="717271"/>
                </a:solidFill>
                <a:latin typeface="Arial"/>
                <a:cs typeface="Arial"/>
              </a:rPr>
              <a:t>esse</a:t>
            </a:r>
            <a:r>
              <a:rPr lang="es-ES" sz="1450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450" dirty="0" err="1">
                <a:solidFill>
                  <a:srgbClr val="717271"/>
                </a:solidFill>
                <a:latin typeface="Arial"/>
                <a:cs typeface="Arial"/>
              </a:rPr>
              <a:t>cillum</a:t>
            </a:r>
            <a:r>
              <a:rPr lang="es-ES" sz="1450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450" dirty="0" err="1">
                <a:solidFill>
                  <a:srgbClr val="717271"/>
                </a:solidFill>
                <a:latin typeface="Arial"/>
                <a:cs typeface="Arial"/>
              </a:rPr>
              <a:t>dolore</a:t>
            </a:r>
            <a:r>
              <a:rPr lang="es-ES" sz="1450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450" dirty="0" err="1">
                <a:solidFill>
                  <a:srgbClr val="717271"/>
                </a:solidFill>
                <a:latin typeface="Arial"/>
                <a:cs typeface="Arial"/>
              </a:rPr>
              <a:t>eu</a:t>
            </a:r>
            <a:r>
              <a:rPr lang="es-ES" sz="1450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450" dirty="0" err="1">
                <a:solidFill>
                  <a:srgbClr val="717271"/>
                </a:solidFill>
                <a:latin typeface="Arial"/>
                <a:cs typeface="Arial"/>
              </a:rPr>
              <a:t>fugiat</a:t>
            </a:r>
            <a:r>
              <a:rPr lang="es-ES" sz="1450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450" dirty="0" err="1">
                <a:solidFill>
                  <a:srgbClr val="717271"/>
                </a:solidFill>
                <a:latin typeface="Arial"/>
                <a:cs typeface="Arial"/>
              </a:rPr>
              <a:t>nulla</a:t>
            </a:r>
            <a:r>
              <a:rPr lang="es-ES" sz="1450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450" dirty="0" err="1">
                <a:solidFill>
                  <a:srgbClr val="717271"/>
                </a:solidFill>
                <a:latin typeface="Arial"/>
                <a:cs typeface="Arial"/>
              </a:rPr>
              <a:t>pariatur</a:t>
            </a:r>
            <a:r>
              <a:rPr lang="es-ES" sz="1450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450" dirty="0" err="1">
                <a:solidFill>
                  <a:srgbClr val="717271"/>
                </a:solidFill>
                <a:latin typeface="Arial"/>
                <a:cs typeface="Arial"/>
              </a:rPr>
              <a:t>excepteur</a:t>
            </a:r>
            <a:r>
              <a:rPr lang="es-ES" sz="1450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450" dirty="0" err="1">
                <a:solidFill>
                  <a:srgbClr val="717271"/>
                </a:solidFill>
                <a:latin typeface="Arial"/>
                <a:cs typeface="Arial"/>
              </a:rPr>
              <a:t>sint</a:t>
            </a:r>
            <a:r>
              <a:rPr lang="es-ES" sz="1450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450" dirty="0" err="1">
                <a:solidFill>
                  <a:srgbClr val="717271"/>
                </a:solidFill>
                <a:latin typeface="Arial"/>
                <a:cs typeface="Arial"/>
              </a:rPr>
              <a:t>occaecat</a:t>
            </a:r>
            <a:r>
              <a:rPr lang="es-ES" sz="1450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450" dirty="0" err="1">
                <a:solidFill>
                  <a:srgbClr val="717271"/>
                </a:solidFill>
                <a:latin typeface="Arial"/>
                <a:cs typeface="Arial"/>
              </a:rPr>
              <a:t>cupidatat</a:t>
            </a:r>
            <a:r>
              <a:rPr lang="es-ES" sz="1450" dirty="0">
                <a:solidFill>
                  <a:srgbClr val="717271"/>
                </a:solidFill>
                <a:latin typeface="Arial"/>
                <a:cs typeface="Arial"/>
              </a:rPr>
              <a:t> non </a:t>
            </a:r>
            <a:r>
              <a:rPr lang="es-ES" sz="1450" dirty="0" err="1">
                <a:solidFill>
                  <a:srgbClr val="717271"/>
                </a:solidFill>
                <a:latin typeface="Arial"/>
                <a:cs typeface="Arial"/>
              </a:rPr>
              <a:t>proident</a:t>
            </a:r>
            <a:r>
              <a:rPr lang="es-ES" sz="1450" dirty="0">
                <a:solidFill>
                  <a:srgbClr val="717271"/>
                </a:solidFill>
                <a:latin typeface="Arial"/>
                <a:cs typeface="Arial"/>
              </a:rPr>
              <a:t>, </a:t>
            </a:r>
            <a:r>
              <a:rPr lang="es-ES" sz="1450" dirty="0" err="1">
                <a:solidFill>
                  <a:srgbClr val="717271"/>
                </a:solidFill>
                <a:latin typeface="Arial"/>
                <a:cs typeface="Arial"/>
              </a:rPr>
              <a:t>sunt</a:t>
            </a:r>
            <a:r>
              <a:rPr lang="es-ES" sz="1450" dirty="0">
                <a:solidFill>
                  <a:srgbClr val="717271"/>
                </a:solidFill>
                <a:latin typeface="Arial"/>
                <a:cs typeface="Arial"/>
              </a:rPr>
              <a:t> in culpa </a:t>
            </a:r>
            <a:r>
              <a:rPr lang="es-ES" sz="1450" dirty="0" err="1">
                <a:solidFill>
                  <a:srgbClr val="717271"/>
                </a:solidFill>
                <a:latin typeface="Arial"/>
                <a:cs typeface="Arial"/>
              </a:rPr>
              <a:t>qui</a:t>
            </a:r>
            <a:r>
              <a:rPr lang="es-ES" sz="1450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450" dirty="0" err="1">
                <a:solidFill>
                  <a:srgbClr val="717271"/>
                </a:solidFill>
                <a:latin typeface="Arial"/>
                <a:cs typeface="Arial"/>
              </a:rPr>
              <a:t>officia</a:t>
            </a:r>
            <a:r>
              <a:rPr lang="es-ES" sz="1450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450" dirty="0" err="1">
                <a:solidFill>
                  <a:srgbClr val="717271"/>
                </a:solidFill>
                <a:latin typeface="Arial"/>
                <a:cs typeface="Arial"/>
              </a:rPr>
              <a:t>deserunt</a:t>
            </a:r>
            <a:r>
              <a:rPr lang="es-ES" sz="1450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450" dirty="0" err="1">
                <a:solidFill>
                  <a:srgbClr val="717271"/>
                </a:solidFill>
                <a:latin typeface="Arial"/>
                <a:cs typeface="Arial"/>
              </a:rPr>
              <a:t>mollit</a:t>
            </a:r>
            <a:r>
              <a:rPr lang="es-ES" sz="1450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450" dirty="0" err="1">
                <a:solidFill>
                  <a:srgbClr val="717271"/>
                </a:solidFill>
                <a:latin typeface="Arial"/>
                <a:cs typeface="Arial"/>
              </a:rPr>
              <a:t>anim</a:t>
            </a:r>
            <a:r>
              <a:rPr lang="es-ES" sz="1450" dirty="0">
                <a:solidFill>
                  <a:srgbClr val="717271"/>
                </a:solidFill>
                <a:latin typeface="Arial"/>
                <a:cs typeface="Arial"/>
              </a:rPr>
              <a:t> id </a:t>
            </a:r>
            <a:r>
              <a:rPr lang="es-ES" sz="1450" dirty="0" err="1">
                <a:solidFill>
                  <a:srgbClr val="717271"/>
                </a:solidFill>
                <a:latin typeface="Arial"/>
                <a:cs typeface="Arial"/>
              </a:rPr>
              <a:t>est</a:t>
            </a:r>
            <a:r>
              <a:rPr lang="es-ES" sz="1450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450" dirty="0" err="1">
                <a:solidFill>
                  <a:srgbClr val="717271"/>
                </a:solidFill>
                <a:latin typeface="Arial"/>
                <a:cs typeface="Arial"/>
              </a:rPr>
              <a:t>laborum</a:t>
            </a:r>
            <a:r>
              <a:rPr lang="es-ES" sz="1450" dirty="0">
                <a:solidFill>
                  <a:srgbClr val="717271"/>
                </a:solidFill>
                <a:latin typeface="Arial"/>
                <a:cs typeface="Arial"/>
              </a:rPr>
              <a:t>. </a:t>
            </a:r>
            <a:r>
              <a:rPr lang="es-ES" sz="1450" dirty="0" err="1">
                <a:solidFill>
                  <a:srgbClr val="717271"/>
                </a:solidFill>
                <a:latin typeface="Arial"/>
                <a:cs typeface="Arial"/>
              </a:rPr>
              <a:t>Renim</a:t>
            </a:r>
            <a:r>
              <a:rPr lang="es-ES" sz="1450" dirty="0">
                <a:solidFill>
                  <a:srgbClr val="717271"/>
                </a:solidFill>
                <a:latin typeface="Arial"/>
                <a:cs typeface="Arial"/>
              </a:rPr>
              <a:t> ad </a:t>
            </a:r>
            <a:r>
              <a:rPr lang="es-ES" sz="1450" dirty="0" err="1">
                <a:solidFill>
                  <a:srgbClr val="717271"/>
                </a:solidFill>
                <a:latin typeface="Arial"/>
                <a:cs typeface="Arial"/>
              </a:rPr>
              <a:t>minim</a:t>
            </a:r>
            <a:r>
              <a:rPr lang="es-ES" sz="1450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450" dirty="0" err="1">
                <a:solidFill>
                  <a:srgbClr val="717271"/>
                </a:solidFill>
                <a:latin typeface="Arial"/>
                <a:cs typeface="Arial"/>
              </a:rPr>
              <a:t>veniam</a:t>
            </a:r>
            <a:r>
              <a:rPr lang="es-ES" sz="1450" dirty="0">
                <a:solidFill>
                  <a:srgbClr val="717271"/>
                </a:solidFill>
                <a:latin typeface="Arial"/>
                <a:cs typeface="Arial"/>
              </a:rPr>
              <a:t>, </a:t>
            </a:r>
            <a:r>
              <a:rPr lang="es-ES" sz="1450" dirty="0" err="1">
                <a:solidFill>
                  <a:srgbClr val="717271"/>
                </a:solidFill>
                <a:latin typeface="Arial"/>
                <a:cs typeface="Arial"/>
              </a:rPr>
              <a:t>quis</a:t>
            </a:r>
            <a:r>
              <a:rPr lang="es-ES" sz="1450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450" dirty="0" err="1">
                <a:solidFill>
                  <a:srgbClr val="717271"/>
                </a:solidFill>
                <a:latin typeface="Arial"/>
                <a:cs typeface="Arial"/>
              </a:rPr>
              <a:t>nostrud</a:t>
            </a:r>
            <a:r>
              <a:rPr lang="es-ES" sz="1450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450" dirty="0" err="1">
                <a:solidFill>
                  <a:srgbClr val="717271"/>
                </a:solidFill>
                <a:latin typeface="Arial"/>
                <a:cs typeface="Arial"/>
              </a:rPr>
              <a:t>exercitation</a:t>
            </a:r>
            <a:r>
              <a:rPr lang="es-ES" sz="1450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450" dirty="0" err="1">
                <a:solidFill>
                  <a:srgbClr val="717271"/>
                </a:solidFill>
                <a:latin typeface="Arial"/>
                <a:cs typeface="Arial"/>
              </a:rPr>
              <a:t>ullamco</a:t>
            </a:r>
            <a:r>
              <a:rPr lang="es-ES" sz="1450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450" dirty="0" err="1">
                <a:solidFill>
                  <a:srgbClr val="717271"/>
                </a:solidFill>
                <a:latin typeface="Arial"/>
                <a:cs typeface="Arial"/>
              </a:rPr>
              <a:t>laboris</a:t>
            </a:r>
            <a:r>
              <a:rPr lang="es-ES" sz="1450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450" dirty="0" err="1">
                <a:solidFill>
                  <a:srgbClr val="717271"/>
                </a:solidFill>
                <a:latin typeface="Arial"/>
                <a:cs typeface="Arial"/>
              </a:rPr>
              <a:t>nisi</a:t>
            </a:r>
            <a:r>
              <a:rPr lang="es-ES" sz="1450" dirty="0">
                <a:solidFill>
                  <a:srgbClr val="717271"/>
                </a:solidFill>
                <a:latin typeface="Arial"/>
                <a:cs typeface="Arial"/>
              </a:rPr>
              <a:t> ut </a:t>
            </a:r>
            <a:r>
              <a:rPr lang="es-ES" sz="1450" dirty="0" err="1">
                <a:solidFill>
                  <a:srgbClr val="717271"/>
                </a:solidFill>
                <a:latin typeface="Arial"/>
                <a:cs typeface="Arial"/>
              </a:rPr>
              <a:t>aliquip</a:t>
            </a:r>
            <a:r>
              <a:rPr lang="es-ES" sz="1450" dirty="0">
                <a:solidFill>
                  <a:srgbClr val="717271"/>
                </a:solidFill>
                <a:latin typeface="Arial"/>
                <a:cs typeface="Arial"/>
              </a:rPr>
              <a:t> ex </a:t>
            </a:r>
            <a:r>
              <a:rPr lang="es-ES" sz="1450" dirty="0" err="1">
                <a:solidFill>
                  <a:srgbClr val="717271"/>
                </a:solidFill>
                <a:latin typeface="Arial"/>
                <a:cs typeface="Arial"/>
              </a:rPr>
              <a:t>ea</a:t>
            </a:r>
            <a:r>
              <a:rPr lang="es-ES" sz="1450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450" dirty="0" err="1">
                <a:solidFill>
                  <a:srgbClr val="717271"/>
                </a:solidFill>
                <a:latin typeface="Arial"/>
                <a:cs typeface="Arial"/>
              </a:rPr>
              <a:t>commodo</a:t>
            </a:r>
            <a:r>
              <a:rPr lang="es-ES" sz="1450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450" dirty="0" err="1">
                <a:solidFill>
                  <a:srgbClr val="717271"/>
                </a:solidFill>
                <a:latin typeface="Arial"/>
                <a:cs typeface="Arial"/>
              </a:rPr>
              <a:t>consequatuis</a:t>
            </a:r>
            <a:r>
              <a:rPr lang="es-ES" sz="1450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450" dirty="0" err="1">
                <a:solidFill>
                  <a:srgbClr val="717271"/>
                </a:solidFill>
                <a:latin typeface="Arial"/>
                <a:cs typeface="Arial"/>
              </a:rPr>
              <a:t>aute</a:t>
            </a:r>
            <a:r>
              <a:rPr lang="es-ES" sz="1450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450" dirty="0" err="1">
                <a:solidFill>
                  <a:srgbClr val="717271"/>
                </a:solidFill>
                <a:latin typeface="Arial"/>
                <a:cs typeface="Arial"/>
              </a:rPr>
              <a:t>irure</a:t>
            </a:r>
            <a:r>
              <a:rPr lang="es-ES" sz="1450" dirty="0">
                <a:solidFill>
                  <a:srgbClr val="717271"/>
                </a:solidFill>
                <a:latin typeface="Arial"/>
                <a:cs typeface="Arial"/>
              </a:rPr>
              <a:t> dolor in </a:t>
            </a:r>
            <a:r>
              <a:rPr lang="es-ES" sz="1450" dirty="0" err="1">
                <a:solidFill>
                  <a:srgbClr val="717271"/>
                </a:solidFill>
                <a:latin typeface="Arial"/>
                <a:cs typeface="Arial"/>
              </a:rPr>
              <a:t>reprehenderit</a:t>
            </a:r>
            <a:r>
              <a:rPr lang="es-ES" sz="1450" dirty="0">
                <a:solidFill>
                  <a:srgbClr val="717271"/>
                </a:solidFill>
                <a:latin typeface="Arial"/>
                <a:cs typeface="Arial"/>
              </a:rPr>
              <a:t> in </a:t>
            </a:r>
            <a:r>
              <a:rPr lang="es-ES" sz="1450" dirty="0" err="1">
                <a:solidFill>
                  <a:srgbClr val="717271"/>
                </a:solidFill>
                <a:latin typeface="Arial"/>
                <a:cs typeface="Arial"/>
              </a:rPr>
              <a:t>voluptate</a:t>
            </a:r>
            <a:r>
              <a:rPr lang="es-ES" sz="1450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450" dirty="0" err="1">
                <a:solidFill>
                  <a:srgbClr val="717271"/>
                </a:solidFill>
                <a:latin typeface="Arial"/>
                <a:cs typeface="Arial"/>
              </a:rPr>
              <a:t>velit</a:t>
            </a:r>
            <a:r>
              <a:rPr lang="es-ES" sz="1450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450" dirty="0" err="1">
                <a:solidFill>
                  <a:srgbClr val="717271"/>
                </a:solidFill>
                <a:latin typeface="Arial"/>
                <a:cs typeface="Arial"/>
              </a:rPr>
              <a:t>esse</a:t>
            </a:r>
            <a:r>
              <a:rPr lang="es-ES" sz="1450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450" dirty="0" err="1">
                <a:solidFill>
                  <a:srgbClr val="717271"/>
                </a:solidFill>
                <a:latin typeface="Arial"/>
                <a:cs typeface="Arial"/>
              </a:rPr>
              <a:t>cillum</a:t>
            </a:r>
            <a:r>
              <a:rPr lang="es-ES" sz="1450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450" dirty="0" err="1">
                <a:solidFill>
                  <a:srgbClr val="717271"/>
                </a:solidFill>
                <a:latin typeface="Arial"/>
                <a:cs typeface="Arial"/>
              </a:rPr>
              <a:t>dolore</a:t>
            </a:r>
            <a:r>
              <a:rPr lang="es-ES" sz="1450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450" dirty="0" err="1">
                <a:solidFill>
                  <a:srgbClr val="717271"/>
                </a:solidFill>
                <a:latin typeface="Arial"/>
                <a:cs typeface="Arial"/>
              </a:rPr>
              <a:t>eu</a:t>
            </a:r>
            <a:r>
              <a:rPr lang="es-ES" sz="1450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450" dirty="0" err="1">
                <a:solidFill>
                  <a:srgbClr val="717271"/>
                </a:solidFill>
                <a:latin typeface="Arial"/>
                <a:cs typeface="Arial"/>
              </a:rPr>
              <a:t>fugiat</a:t>
            </a:r>
            <a:r>
              <a:rPr lang="es-ES" sz="1450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450" dirty="0" err="1">
                <a:solidFill>
                  <a:srgbClr val="717271"/>
                </a:solidFill>
                <a:latin typeface="Arial"/>
                <a:cs typeface="Arial"/>
              </a:rPr>
              <a:t>nulla</a:t>
            </a:r>
            <a:r>
              <a:rPr lang="es-ES" sz="1450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450" dirty="0" err="1">
                <a:solidFill>
                  <a:srgbClr val="717271"/>
                </a:solidFill>
                <a:latin typeface="Arial"/>
                <a:cs typeface="Arial"/>
              </a:rPr>
              <a:t>pariatur</a:t>
            </a:r>
            <a:r>
              <a:rPr lang="es-ES" sz="1450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450" dirty="0" err="1">
                <a:solidFill>
                  <a:srgbClr val="717271"/>
                </a:solidFill>
                <a:latin typeface="Arial"/>
                <a:cs typeface="Arial"/>
              </a:rPr>
              <a:t>excepteur</a:t>
            </a:r>
            <a:r>
              <a:rPr lang="es-ES" sz="1450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450" dirty="0" err="1">
                <a:solidFill>
                  <a:srgbClr val="717271"/>
                </a:solidFill>
                <a:latin typeface="Arial"/>
                <a:cs typeface="Arial"/>
              </a:rPr>
              <a:t>sint</a:t>
            </a:r>
            <a:r>
              <a:rPr lang="es-ES" sz="1450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450" dirty="0" err="1">
                <a:solidFill>
                  <a:srgbClr val="717271"/>
                </a:solidFill>
                <a:latin typeface="Arial"/>
                <a:cs typeface="Arial"/>
              </a:rPr>
              <a:t>occaecat</a:t>
            </a:r>
            <a:r>
              <a:rPr lang="es-ES" sz="1450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450" dirty="0" err="1">
                <a:solidFill>
                  <a:srgbClr val="717271"/>
                </a:solidFill>
                <a:latin typeface="Arial"/>
                <a:cs typeface="Arial"/>
              </a:rPr>
              <a:t>cupidatat</a:t>
            </a:r>
            <a:r>
              <a:rPr lang="es-ES" sz="1450" dirty="0">
                <a:solidFill>
                  <a:srgbClr val="717271"/>
                </a:solidFill>
                <a:latin typeface="Arial"/>
                <a:cs typeface="Arial"/>
              </a:rPr>
              <a:t> non </a:t>
            </a:r>
            <a:r>
              <a:rPr lang="es-ES" sz="1450" dirty="0" err="1">
                <a:solidFill>
                  <a:srgbClr val="717271"/>
                </a:solidFill>
                <a:latin typeface="Arial"/>
                <a:cs typeface="Arial"/>
              </a:rPr>
              <a:t>proident</a:t>
            </a:r>
            <a:r>
              <a:rPr lang="es-ES" sz="1450" dirty="0">
                <a:solidFill>
                  <a:srgbClr val="717271"/>
                </a:solidFill>
                <a:latin typeface="Arial"/>
                <a:cs typeface="Arial"/>
              </a:rPr>
              <a:t>, </a:t>
            </a:r>
            <a:r>
              <a:rPr lang="es-ES" sz="1450" dirty="0" err="1">
                <a:solidFill>
                  <a:srgbClr val="717271"/>
                </a:solidFill>
                <a:latin typeface="Arial"/>
                <a:cs typeface="Arial"/>
              </a:rPr>
              <a:t>sunt</a:t>
            </a:r>
            <a:r>
              <a:rPr lang="es-ES" sz="1450" dirty="0">
                <a:solidFill>
                  <a:srgbClr val="717271"/>
                </a:solidFill>
                <a:latin typeface="Arial"/>
                <a:cs typeface="Arial"/>
              </a:rPr>
              <a:t> in culpa </a:t>
            </a:r>
            <a:r>
              <a:rPr lang="es-ES" sz="1450" dirty="0" err="1">
                <a:solidFill>
                  <a:srgbClr val="717271"/>
                </a:solidFill>
                <a:latin typeface="Arial"/>
                <a:cs typeface="Arial"/>
              </a:rPr>
              <a:t>qui</a:t>
            </a:r>
            <a:r>
              <a:rPr lang="es-ES" sz="1450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450" dirty="0" err="1">
                <a:solidFill>
                  <a:srgbClr val="717271"/>
                </a:solidFill>
                <a:latin typeface="Arial"/>
                <a:cs typeface="Arial"/>
              </a:rPr>
              <a:t>officia</a:t>
            </a:r>
            <a:r>
              <a:rPr lang="es-ES" sz="1450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450" dirty="0" err="1">
                <a:solidFill>
                  <a:srgbClr val="717271"/>
                </a:solidFill>
                <a:latin typeface="Arial"/>
                <a:cs typeface="Arial"/>
              </a:rPr>
              <a:t>deserunt</a:t>
            </a:r>
            <a:r>
              <a:rPr lang="es-ES" sz="1450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450" dirty="0" err="1">
                <a:solidFill>
                  <a:srgbClr val="717271"/>
                </a:solidFill>
                <a:latin typeface="Arial"/>
                <a:cs typeface="Arial"/>
              </a:rPr>
              <a:t>mollit</a:t>
            </a:r>
            <a:r>
              <a:rPr lang="es-ES" sz="1450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450" dirty="0" err="1">
                <a:solidFill>
                  <a:srgbClr val="717271"/>
                </a:solidFill>
                <a:latin typeface="Arial"/>
                <a:cs typeface="Arial"/>
              </a:rPr>
              <a:t>anim</a:t>
            </a:r>
            <a:r>
              <a:rPr lang="es-ES" sz="1450" dirty="0">
                <a:solidFill>
                  <a:srgbClr val="717271"/>
                </a:solidFill>
                <a:latin typeface="Arial"/>
                <a:cs typeface="Arial"/>
              </a:rPr>
              <a:t> id </a:t>
            </a:r>
            <a:r>
              <a:rPr lang="es-ES" sz="1450" dirty="0" err="1">
                <a:solidFill>
                  <a:srgbClr val="717271"/>
                </a:solidFill>
                <a:latin typeface="Arial"/>
                <a:cs typeface="Arial"/>
              </a:rPr>
              <a:t>est</a:t>
            </a:r>
            <a:r>
              <a:rPr lang="es-ES" sz="1450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450" dirty="0" err="1">
                <a:solidFill>
                  <a:srgbClr val="717271"/>
                </a:solidFill>
                <a:latin typeface="Arial"/>
                <a:cs typeface="Arial"/>
              </a:rPr>
              <a:t>laborum</a:t>
            </a:r>
            <a:r>
              <a:rPr lang="es-ES" sz="1450" dirty="0">
                <a:solidFill>
                  <a:srgbClr val="717271"/>
                </a:solidFill>
                <a:latin typeface="Arial"/>
                <a:cs typeface="Arial"/>
              </a:rPr>
              <a:t>, </a:t>
            </a:r>
            <a:r>
              <a:rPr lang="es-ES" sz="1450" dirty="0" err="1">
                <a:solidFill>
                  <a:srgbClr val="717271"/>
                </a:solidFill>
                <a:latin typeface="Arial"/>
                <a:cs typeface="Arial"/>
              </a:rPr>
              <a:t>occaecat</a:t>
            </a:r>
            <a:r>
              <a:rPr lang="es-ES" sz="1450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450" dirty="0" err="1">
                <a:solidFill>
                  <a:srgbClr val="717271"/>
                </a:solidFill>
                <a:latin typeface="Arial"/>
                <a:cs typeface="Arial"/>
              </a:rPr>
              <a:t>cupidatat</a:t>
            </a:r>
            <a:r>
              <a:rPr lang="es-ES" sz="1450" dirty="0">
                <a:solidFill>
                  <a:srgbClr val="717271"/>
                </a:solidFill>
                <a:latin typeface="Arial"/>
                <a:cs typeface="Arial"/>
              </a:rPr>
              <a:t> non </a:t>
            </a:r>
            <a:r>
              <a:rPr lang="es-ES" sz="1450" dirty="0" err="1">
                <a:solidFill>
                  <a:srgbClr val="717271"/>
                </a:solidFill>
                <a:latin typeface="Arial"/>
                <a:cs typeface="Arial"/>
              </a:rPr>
              <a:t>proident</a:t>
            </a:r>
            <a:r>
              <a:rPr lang="es-ES" sz="1450" dirty="0">
                <a:solidFill>
                  <a:srgbClr val="717271"/>
                </a:solidFill>
                <a:latin typeface="Arial"/>
                <a:cs typeface="Arial"/>
              </a:rPr>
              <a:t>, </a:t>
            </a:r>
            <a:r>
              <a:rPr lang="es-ES" sz="1450" dirty="0" err="1">
                <a:solidFill>
                  <a:srgbClr val="717271"/>
                </a:solidFill>
                <a:latin typeface="Arial"/>
                <a:cs typeface="Arial"/>
              </a:rPr>
              <a:t>sunt</a:t>
            </a:r>
            <a:r>
              <a:rPr lang="es-ES" sz="1450" dirty="0">
                <a:solidFill>
                  <a:srgbClr val="717271"/>
                </a:solidFill>
                <a:latin typeface="Arial"/>
                <a:cs typeface="Arial"/>
              </a:rPr>
              <a:t> in culpa </a:t>
            </a:r>
            <a:r>
              <a:rPr lang="es-ES" sz="1450" dirty="0" err="1">
                <a:solidFill>
                  <a:srgbClr val="717271"/>
                </a:solidFill>
                <a:latin typeface="Arial"/>
                <a:cs typeface="Arial"/>
              </a:rPr>
              <a:t>qui</a:t>
            </a:r>
            <a:r>
              <a:rPr lang="es-ES" sz="1450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450" dirty="0" err="1">
                <a:solidFill>
                  <a:srgbClr val="717271"/>
                </a:solidFill>
                <a:latin typeface="Arial"/>
                <a:cs typeface="Arial"/>
              </a:rPr>
              <a:t>officia</a:t>
            </a:r>
            <a:r>
              <a:rPr lang="es-ES" sz="1450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450" dirty="0" err="1">
                <a:solidFill>
                  <a:srgbClr val="717271"/>
                </a:solidFill>
                <a:latin typeface="Arial"/>
                <a:cs typeface="Arial"/>
              </a:rPr>
              <a:t>deserunt</a:t>
            </a:r>
            <a:r>
              <a:rPr lang="es-ES" sz="1450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450" dirty="0" err="1">
                <a:solidFill>
                  <a:srgbClr val="717271"/>
                </a:solidFill>
                <a:latin typeface="Arial"/>
                <a:cs typeface="Arial"/>
              </a:rPr>
              <a:t>mollit</a:t>
            </a:r>
            <a:r>
              <a:rPr lang="es-ES" sz="1450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450" dirty="0" err="1">
                <a:solidFill>
                  <a:srgbClr val="717271"/>
                </a:solidFill>
                <a:latin typeface="Arial"/>
                <a:cs typeface="Arial"/>
              </a:rPr>
              <a:t>anim</a:t>
            </a:r>
            <a:r>
              <a:rPr lang="es-ES" sz="1450" dirty="0">
                <a:solidFill>
                  <a:srgbClr val="717271"/>
                </a:solidFill>
                <a:latin typeface="Arial"/>
                <a:cs typeface="Arial"/>
              </a:rPr>
              <a:t> id </a:t>
            </a:r>
            <a:r>
              <a:rPr lang="es-ES" sz="1450" dirty="0" err="1">
                <a:solidFill>
                  <a:srgbClr val="717271"/>
                </a:solidFill>
                <a:latin typeface="Arial"/>
                <a:cs typeface="Arial"/>
              </a:rPr>
              <a:t>est</a:t>
            </a:r>
            <a:r>
              <a:rPr lang="es-ES" sz="1450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450" dirty="0" err="1">
                <a:solidFill>
                  <a:srgbClr val="717271"/>
                </a:solidFill>
                <a:latin typeface="Arial"/>
                <a:cs typeface="Arial"/>
              </a:rPr>
              <a:t>laborum</a:t>
            </a:r>
            <a:r>
              <a:rPr lang="es-ES" sz="1450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450" dirty="0" err="1">
                <a:solidFill>
                  <a:srgbClr val="717271"/>
                </a:solidFill>
                <a:latin typeface="Arial"/>
                <a:cs typeface="Arial"/>
              </a:rPr>
              <a:t>velit</a:t>
            </a:r>
            <a:r>
              <a:rPr lang="es-ES" sz="1450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450" dirty="0" err="1">
                <a:solidFill>
                  <a:srgbClr val="717271"/>
                </a:solidFill>
                <a:latin typeface="Arial"/>
                <a:cs typeface="Arial"/>
              </a:rPr>
              <a:t>esse</a:t>
            </a:r>
            <a:r>
              <a:rPr lang="es-ES" sz="1450" dirty="0">
                <a:solidFill>
                  <a:srgbClr val="717271"/>
                </a:solidFill>
                <a:latin typeface="Arial"/>
                <a:cs typeface="Arial"/>
              </a:rPr>
              <a:t>.</a:t>
            </a:r>
          </a:p>
        </p:txBody>
      </p:sp>
      <p:sp>
        <p:nvSpPr>
          <p:cNvPr id="8" name="Rectángulo 7"/>
          <p:cNvSpPr/>
          <p:nvPr/>
        </p:nvSpPr>
        <p:spPr>
          <a:xfrm>
            <a:off x="0" y="10086364"/>
            <a:ext cx="7562850" cy="542624"/>
          </a:xfrm>
          <a:prstGeom prst="rect">
            <a:avLst/>
          </a:prstGeom>
          <a:solidFill>
            <a:srgbClr val="717271">
              <a:alpha val="55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2" name="CuadroTexto 11"/>
          <p:cNvSpPr txBox="1"/>
          <p:nvPr/>
        </p:nvSpPr>
        <p:spPr>
          <a:xfrm>
            <a:off x="1993900" y="10189250"/>
            <a:ext cx="2844800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300" dirty="0" smtClean="0">
                <a:solidFill>
                  <a:srgbClr val="717271"/>
                </a:solidFill>
                <a:latin typeface="Arial"/>
                <a:cs typeface="Arial"/>
              </a:rPr>
              <a:t>Para estar más informado ingresa a</a:t>
            </a:r>
            <a:endParaRPr lang="es-ES" sz="1300" dirty="0">
              <a:solidFill>
                <a:srgbClr val="717271"/>
              </a:solidFill>
              <a:latin typeface="Arial"/>
              <a:cs typeface="Arial"/>
            </a:endParaRPr>
          </a:p>
        </p:txBody>
      </p:sp>
      <p:pic>
        <p:nvPicPr>
          <p:cNvPr id="14" name="Imagen 13" descr="y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8700" y="10189250"/>
            <a:ext cx="406400" cy="330200"/>
          </a:xfrm>
          <a:prstGeom prst="rect">
            <a:avLst/>
          </a:prstGeom>
        </p:spPr>
      </p:pic>
      <p:sp>
        <p:nvSpPr>
          <p:cNvPr id="15" name="Freeform 9"/>
          <p:cNvSpPr>
            <a:spLocks noEditPoints="1"/>
          </p:cNvSpPr>
          <p:nvPr/>
        </p:nvSpPr>
        <p:spPr bwMode="auto">
          <a:xfrm>
            <a:off x="495300" y="1978246"/>
            <a:ext cx="654918" cy="641260"/>
          </a:xfrm>
          <a:custGeom>
            <a:avLst/>
            <a:gdLst>
              <a:gd name="T0" fmla="*/ 318 w 476"/>
              <a:gd name="T1" fmla="*/ 294 h 466"/>
              <a:gd name="T2" fmla="*/ 158 w 476"/>
              <a:gd name="T3" fmla="*/ 294 h 466"/>
              <a:gd name="T4" fmla="*/ 158 w 476"/>
              <a:gd name="T5" fmla="*/ 316 h 466"/>
              <a:gd name="T6" fmla="*/ 318 w 476"/>
              <a:gd name="T7" fmla="*/ 316 h 466"/>
              <a:gd name="T8" fmla="*/ 318 w 476"/>
              <a:gd name="T9" fmla="*/ 294 h 466"/>
              <a:gd name="T10" fmla="*/ 318 w 476"/>
              <a:gd name="T11" fmla="*/ 340 h 466"/>
              <a:gd name="T12" fmla="*/ 158 w 476"/>
              <a:gd name="T13" fmla="*/ 340 h 466"/>
              <a:gd name="T14" fmla="*/ 158 w 476"/>
              <a:gd name="T15" fmla="*/ 362 h 466"/>
              <a:gd name="T16" fmla="*/ 318 w 476"/>
              <a:gd name="T17" fmla="*/ 362 h 466"/>
              <a:gd name="T18" fmla="*/ 318 w 476"/>
              <a:gd name="T19" fmla="*/ 340 h 466"/>
              <a:gd name="T20" fmla="*/ 278 w 476"/>
              <a:gd name="T21" fmla="*/ 387 h 466"/>
              <a:gd name="T22" fmla="*/ 158 w 476"/>
              <a:gd name="T23" fmla="*/ 387 h 466"/>
              <a:gd name="T24" fmla="*/ 158 w 476"/>
              <a:gd name="T25" fmla="*/ 409 h 466"/>
              <a:gd name="T26" fmla="*/ 278 w 476"/>
              <a:gd name="T27" fmla="*/ 409 h 466"/>
              <a:gd name="T28" fmla="*/ 278 w 476"/>
              <a:gd name="T29" fmla="*/ 387 h 466"/>
              <a:gd name="T30" fmla="*/ 373 w 476"/>
              <a:gd name="T31" fmla="*/ 87 h 466"/>
              <a:gd name="T32" fmla="*/ 373 w 476"/>
              <a:gd name="T33" fmla="*/ 0 h 466"/>
              <a:gd name="T34" fmla="*/ 162 w 476"/>
              <a:gd name="T35" fmla="*/ 0 h 466"/>
              <a:gd name="T36" fmla="*/ 103 w 476"/>
              <a:gd name="T37" fmla="*/ 59 h 466"/>
              <a:gd name="T38" fmla="*/ 103 w 476"/>
              <a:gd name="T39" fmla="*/ 87 h 466"/>
              <a:gd name="T40" fmla="*/ 0 w 476"/>
              <a:gd name="T41" fmla="*/ 87 h 466"/>
              <a:gd name="T42" fmla="*/ 0 w 476"/>
              <a:gd name="T43" fmla="*/ 359 h 466"/>
              <a:gd name="T44" fmla="*/ 103 w 476"/>
              <a:gd name="T45" fmla="*/ 359 h 466"/>
              <a:gd name="T46" fmla="*/ 103 w 476"/>
              <a:gd name="T47" fmla="*/ 466 h 466"/>
              <a:gd name="T48" fmla="*/ 373 w 476"/>
              <a:gd name="T49" fmla="*/ 466 h 466"/>
              <a:gd name="T50" fmla="*/ 373 w 476"/>
              <a:gd name="T51" fmla="*/ 359 h 466"/>
              <a:gd name="T52" fmla="*/ 417 w 476"/>
              <a:gd name="T53" fmla="*/ 359 h 466"/>
              <a:gd name="T54" fmla="*/ 476 w 476"/>
              <a:gd name="T55" fmla="*/ 299 h 466"/>
              <a:gd name="T56" fmla="*/ 476 w 476"/>
              <a:gd name="T57" fmla="*/ 87 h 466"/>
              <a:gd name="T58" fmla="*/ 373 w 476"/>
              <a:gd name="T59" fmla="*/ 87 h 466"/>
              <a:gd name="T60" fmla="*/ 125 w 476"/>
              <a:gd name="T61" fmla="*/ 59 h 466"/>
              <a:gd name="T62" fmla="*/ 162 w 476"/>
              <a:gd name="T63" fmla="*/ 22 h 466"/>
              <a:gd name="T64" fmla="*/ 351 w 476"/>
              <a:gd name="T65" fmla="*/ 22 h 466"/>
              <a:gd name="T66" fmla="*/ 351 w 476"/>
              <a:gd name="T67" fmla="*/ 87 h 466"/>
              <a:gd name="T68" fmla="*/ 125 w 476"/>
              <a:gd name="T69" fmla="*/ 87 h 466"/>
              <a:gd name="T70" fmla="*/ 125 w 476"/>
              <a:gd name="T71" fmla="*/ 59 h 466"/>
              <a:gd name="T72" fmla="*/ 351 w 476"/>
              <a:gd name="T73" fmla="*/ 444 h 466"/>
              <a:gd name="T74" fmla="*/ 125 w 476"/>
              <a:gd name="T75" fmla="*/ 444 h 466"/>
              <a:gd name="T76" fmla="*/ 125 w 476"/>
              <a:gd name="T77" fmla="*/ 252 h 466"/>
              <a:gd name="T78" fmla="*/ 351 w 476"/>
              <a:gd name="T79" fmla="*/ 252 h 466"/>
              <a:gd name="T80" fmla="*/ 351 w 476"/>
              <a:gd name="T81" fmla="*/ 444 h 466"/>
              <a:gd name="T82" fmla="*/ 454 w 476"/>
              <a:gd name="T83" fmla="*/ 299 h 466"/>
              <a:gd name="T84" fmla="*/ 417 w 476"/>
              <a:gd name="T85" fmla="*/ 337 h 466"/>
              <a:gd name="T86" fmla="*/ 373 w 476"/>
              <a:gd name="T87" fmla="*/ 337 h 466"/>
              <a:gd name="T88" fmla="*/ 373 w 476"/>
              <a:gd name="T89" fmla="*/ 230 h 466"/>
              <a:gd name="T90" fmla="*/ 103 w 476"/>
              <a:gd name="T91" fmla="*/ 230 h 466"/>
              <a:gd name="T92" fmla="*/ 103 w 476"/>
              <a:gd name="T93" fmla="*/ 337 h 466"/>
              <a:gd name="T94" fmla="*/ 22 w 476"/>
              <a:gd name="T95" fmla="*/ 337 h 466"/>
              <a:gd name="T96" fmla="*/ 22 w 476"/>
              <a:gd name="T97" fmla="*/ 109 h 466"/>
              <a:gd name="T98" fmla="*/ 454 w 476"/>
              <a:gd name="T99" fmla="*/ 109 h 466"/>
              <a:gd name="T100" fmla="*/ 454 w 476"/>
              <a:gd name="T101" fmla="*/ 299 h 466"/>
              <a:gd name="T102" fmla="*/ 399 w 476"/>
              <a:gd name="T103" fmla="*/ 207 h 466"/>
              <a:gd name="T104" fmla="*/ 434 w 476"/>
              <a:gd name="T105" fmla="*/ 172 h 466"/>
              <a:gd name="T106" fmla="*/ 399 w 476"/>
              <a:gd name="T107" fmla="*/ 137 h 466"/>
              <a:gd name="T108" fmla="*/ 364 w 476"/>
              <a:gd name="T109" fmla="*/ 172 h 466"/>
              <a:gd name="T110" fmla="*/ 399 w 476"/>
              <a:gd name="T111" fmla="*/ 207 h 466"/>
              <a:gd name="T112" fmla="*/ 399 w 476"/>
              <a:gd name="T113" fmla="*/ 159 h 466"/>
              <a:gd name="T114" fmla="*/ 412 w 476"/>
              <a:gd name="T115" fmla="*/ 172 h 466"/>
              <a:gd name="T116" fmla="*/ 399 w 476"/>
              <a:gd name="T117" fmla="*/ 185 h 466"/>
              <a:gd name="T118" fmla="*/ 386 w 476"/>
              <a:gd name="T119" fmla="*/ 172 h 466"/>
              <a:gd name="T120" fmla="*/ 399 w 476"/>
              <a:gd name="T121" fmla="*/ 159 h 4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476" h="466">
                <a:moveTo>
                  <a:pt x="318" y="294"/>
                </a:moveTo>
                <a:cubicBezTo>
                  <a:pt x="158" y="294"/>
                  <a:pt x="158" y="294"/>
                  <a:pt x="158" y="294"/>
                </a:cubicBezTo>
                <a:cubicBezTo>
                  <a:pt x="158" y="316"/>
                  <a:pt x="158" y="316"/>
                  <a:pt x="158" y="316"/>
                </a:cubicBezTo>
                <a:cubicBezTo>
                  <a:pt x="318" y="316"/>
                  <a:pt x="318" y="316"/>
                  <a:pt x="318" y="316"/>
                </a:cubicBezTo>
                <a:lnTo>
                  <a:pt x="318" y="294"/>
                </a:lnTo>
                <a:close/>
                <a:moveTo>
                  <a:pt x="318" y="340"/>
                </a:moveTo>
                <a:cubicBezTo>
                  <a:pt x="158" y="340"/>
                  <a:pt x="158" y="340"/>
                  <a:pt x="158" y="340"/>
                </a:cubicBezTo>
                <a:cubicBezTo>
                  <a:pt x="158" y="362"/>
                  <a:pt x="158" y="362"/>
                  <a:pt x="158" y="362"/>
                </a:cubicBezTo>
                <a:cubicBezTo>
                  <a:pt x="318" y="362"/>
                  <a:pt x="318" y="362"/>
                  <a:pt x="318" y="362"/>
                </a:cubicBezTo>
                <a:lnTo>
                  <a:pt x="318" y="340"/>
                </a:lnTo>
                <a:close/>
                <a:moveTo>
                  <a:pt x="278" y="387"/>
                </a:moveTo>
                <a:cubicBezTo>
                  <a:pt x="158" y="387"/>
                  <a:pt x="158" y="387"/>
                  <a:pt x="158" y="387"/>
                </a:cubicBezTo>
                <a:cubicBezTo>
                  <a:pt x="158" y="409"/>
                  <a:pt x="158" y="409"/>
                  <a:pt x="158" y="409"/>
                </a:cubicBezTo>
                <a:cubicBezTo>
                  <a:pt x="278" y="409"/>
                  <a:pt x="278" y="409"/>
                  <a:pt x="278" y="409"/>
                </a:cubicBezTo>
                <a:lnTo>
                  <a:pt x="278" y="387"/>
                </a:lnTo>
                <a:close/>
                <a:moveTo>
                  <a:pt x="373" y="87"/>
                </a:moveTo>
                <a:cubicBezTo>
                  <a:pt x="373" y="0"/>
                  <a:pt x="373" y="0"/>
                  <a:pt x="373" y="0"/>
                </a:cubicBezTo>
                <a:cubicBezTo>
                  <a:pt x="162" y="0"/>
                  <a:pt x="162" y="0"/>
                  <a:pt x="162" y="0"/>
                </a:cubicBezTo>
                <a:cubicBezTo>
                  <a:pt x="129" y="0"/>
                  <a:pt x="103" y="27"/>
                  <a:pt x="103" y="59"/>
                </a:cubicBezTo>
                <a:cubicBezTo>
                  <a:pt x="103" y="87"/>
                  <a:pt x="103" y="87"/>
                  <a:pt x="103" y="87"/>
                </a:cubicBezTo>
                <a:cubicBezTo>
                  <a:pt x="0" y="87"/>
                  <a:pt x="0" y="87"/>
                  <a:pt x="0" y="87"/>
                </a:cubicBezTo>
                <a:cubicBezTo>
                  <a:pt x="0" y="359"/>
                  <a:pt x="0" y="359"/>
                  <a:pt x="0" y="359"/>
                </a:cubicBezTo>
                <a:cubicBezTo>
                  <a:pt x="103" y="359"/>
                  <a:pt x="103" y="359"/>
                  <a:pt x="103" y="359"/>
                </a:cubicBezTo>
                <a:cubicBezTo>
                  <a:pt x="103" y="466"/>
                  <a:pt x="103" y="466"/>
                  <a:pt x="103" y="466"/>
                </a:cubicBezTo>
                <a:cubicBezTo>
                  <a:pt x="373" y="466"/>
                  <a:pt x="373" y="466"/>
                  <a:pt x="373" y="466"/>
                </a:cubicBezTo>
                <a:cubicBezTo>
                  <a:pt x="373" y="359"/>
                  <a:pt x="373" y="359"/>
                  <a:pt x="373" y="359"/>
                </a:cubicBezTo>
                <a:cubicBezTo>
                  <a:pt x="417" y="359"/>
                  <a:pt x="417" y="359"/>
                  <a:pt x="417" y="359"/>
                </a:cubicBezTo>
                <a:cubicBezTo>
                  <a:pt x="450" y="359"/>
                  <a:pt x="476" y="332"/>
                  <a:pt x="476" y="299"/>
                </a:cubicBezTo>
                <a:cubicBezTo>
                  <a:pt x="476" y="87"/>
                  <a:pt x="476" y="87"/>
                  <a:pt x="476" y="87"/>
                </a:cubicBezTo>
                <a:lnTo>
                  <a:pt x="373" y="87"/>
                </a:lnTo>
                <a:close/>
                <a:moveTo>
                  <a:pt x="125" y="59"/>
                </a:moveTo>
                <a:cubicBezTo>
                  <a:pt x="125" y="39"/>
                  <a:pt x="142" y="22"/>
                  <a:pt x="162" y="22"/>
                </a:cubicBezTo>
                <a:cubicBezTo>
                  <a:pt x="351" y="22"/>
                  <a:pt x="351" y="22"/>
                  <a:pt x="351" y="22"/>
                </a:cubicBezTo>
                <a:cubicBezTo>
                  <a:pt x="351" y="87"/>
                  <a:pt x="351" y="87"/>
                  <a:pt x="351" y="87"/>
                </a:cubicBezTo>
                <a:cubicBezTo>
                  <a:pt x="125" y="87"/>
                  <a:pt x="125" y="87"/>
                  <a:pt x="125" y="87"/>
                </a:cubicBezTo>
                <a:lnTo>
                  <a:pt x="125" y="59"/>
                </a:lnTo>
                <a:close/>
                <a:moveTo>
                  <a:pt x="351" y="444"/>
                </a:moveTo>
                <a:cubicBezTo>
                  <a:pt x="125" y="444"/>
                  <a:pt x="125" y="444"/>
                  <a:pt x="125" y="444"/>
                </a:cubicBezTo>
                <a:cubicBezTo>
                  <a:pt x="125" y="252"/>
                  <a:pt x="125" y="252"/>
                  <a:pt x="125" y="252"/>
                </a:cubicBezTo>
                <a:cubicBezTo>
                  <a:pt x="351" y="252"/>
                  <a:pt x="351" y="252"/>
                  <a:pt x="351" y="252"/>
                </a:cubicBezTo>
                <a:lnTo>
                  <a:pt x="351" y="444"/>
                </a:lnTo>
                <a:close/>
                <a:moveTo>
                  <a:pt x="454" y="299"/>
                </a:moveTo>
                <a:cubicBezTo>
                  <a:pt x="454" y="320"/>
                  <a:pt x="438" y="337"/>
                  <a:pt x="417" y="337"/>
                </a:cubicBezTo>
                <a:cubicBezTo>
                  <a:pt x="373" y="337"/>
                  <a:pt x="373" y="337"/>
                  <a:pt x="373" y="337"/>
                </a:cubicBezTo>
                <a:cubicBezTo>
                  <a:pt x="373" y="230"/>
                  <a:pt x="373" y="230"/>
                  <a:pt x="373" y="230"/>
                </a:cubicBezTo>
                <a:cubicBezTo>
                  <a:pt x="103" y="230"/>
                  <a:pt x="103" y="230"/>
                  <a:pt x="103" y="230"/>
                </a:cubicBezTo>
                <a:cubicBezTo>
                  <a:pt x="103" y="337"/>
                  <a:pt x="103" y="337"/>
                  <a:pt x="103" y="337"/>
                </a:cubicBezTo>
                <a:cubicBezTo>
                  <a:pt x="22" y="337"/>
                  <a:pt x="22" y="337"/>
                  <a:pt x="22" y="337"/>
                </a:cubicBezTo>
                <a:cubicBezTo>
                  <a:pt x="22" y="109"/>
                  <a:pt x="22" y="109"/>
                  <a:pt x="22" y="109"/>
                </a:cubicBezTo>
                <a:cubicBezTo>
                  <a:pt x="454" y="109"/>
                  <a:pt x="454" y="109"/>
                  <a:pt x="454" y="109"/>
                </a:cubicBezTo>
                <a:lnTo>
                  <a:pt x="454" y="299"/>
                </a:lnTo>
                <a:close/>
                <a:moveTo>
                  <a:pt x="399" y="207"/>
                </a:moveTo>
                <a:cubicBezTo>
                  <a:pt x="419" y="207"/>
                  <a:pt x="434" y="191"/>
                  <a:pt x="434" y="172"/>
                </a:cubicBezTo>
                <a:cubicBezTo>
                  <a:pt x="434" y="153"/>
                  <a:pt x="419" y="137"/>
                  <a:pt x="399" y="137"/>
                </a:cubicBezTo>
                <a:cubicBezTo>
                  <a:pt x="380" y="137"/>
                  <a:pt x="364" y="153"/>
                  <a:pt x="364" y="172"/>
                </a:cubicBezTo>
                <a:cubicBezTo>
                  <a:pt x="364" y="191"/>
                  <a:pt x="380" y="207"/>
                  <a:pt x="399" y="207"/>
                </a:cubicBezTo>
                <a:close/>
                <a:moveTo>
                  <a:pt x="399" y="159"/>
                </a:moveTo>
                <a:cubicBezTo>
                  <a:pt x="407" y="159"/>
                  <a:pt x="412" y="165"/>
                  <a:pt x="412" y="172"/>
                </a:cubicBezTo>
                <a:cubicBezTo>
                  <a:pt x="412" y="179"/>
                  <a:pt x="407" y="185"/>
                  <a:pt x="399" y="185"/>
                </a:cubicBezTo>
                <a:cubicBezTo>
                  <a:pt x="392" y="185"/>
                  <a:pt x="386" y="179"/>
                  <a:pt x="386" y="172"/>
                </a:cubicBezTo>
                <a:cubicBezTo>
                  <a:pt x="386" y="165"/>
                  <a:pt x="392" y="159"/>
                  <a:pt x="399" y="159"/>
                </a:cubicBezTo>
                <a:close/>
              </a:path>
            </a:pathLst>
          </a:custGeom>
          <a:solidFill>
            <a:srgbClr val="4EC1E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19" name="CuadroTexto 8"/>
          <p:cNvSpPr txBox="1"/>
          <p:nvPr/>
        </p:nvSpPr>
        <p:spPr>
          <a:xfrm>
            <a:off x="3005663" y="571882"/>
            <a:ext cx="408093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1400" dirty="0" smtClean="0">
                <a:solidFill>
                  <a:srgbClr val="717271"/>
                </a:solidFill>
                <a:latin typeface="Arial"/>
                <a:cs typeface="Arial"/>
              </a:rPr>
              <a:t>Vicepresidencia Finanzas Corporativas</a:t>
            </a:r>
            <a:endParaRPr lang="es-ES" sz="1400" dirty="0">
              <a:solidFill>
                <a:srgbClr val="717271"/>
              </a:solidFill>
              <a:latin typeface="Arial"/>
              <a:cs typeface="Arial"/>
            </a:endParaRPr>
          </a:p>
        </p:txBody>
      </p:sp>
      <p:pic>
        <p:nvPicPr>
          <p:cNvPr id="13" name="Imagen 12" descr="logo_6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901" y="450460"/>
            <a:ext cx="2413000" cy="399932"/>
          </a:xfrm>
          <a:prstGeom prst="rect">
            <a:avLst/>
          </a:prstGeom>
        </p:spPr>
      </p:pic>
      <p:sp>
        <p:nvSpPr>
          <p:cNvPr id="16" name="Rectángulo 17"/>
          <p:cNvSpPr/>
          <p:nvPr/>
        </p:nvSpPr>
        <p:spPr>
          <a:xfrm>
            <a:off x="0" y="1253970"/>
            <a:ext cx="7562850" cy="127000"/>
          </a:xfrm>
          <a:prstGeom prst="rect">
            <a:avLst/>
          </a:prstGeom>
          <a:solidFill>
            <a:srgbClr val="E4E82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63100491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261</TotalTime>
  <Words>255</Words>
  <Application>Microsoft Macintosh PowerPoint</Application>
  <PresentationFormat>Custom</PresentationFormat>
  <Paragraphs>8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Tema de Office</vt:lpstr>
      <vt:lpstr>PowerPoint Presentation</vt:lpstr>
    </vt:vector>
  </TitlesOfParts>
  <Company>Mac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Marco Antonio Rosas Yáñez</dc:creator>
  <cp:lastModifiedBy>Edison Leon</cp:lastModifiedBy>
  <cp:revision>27</cp:revision>
  <dcterms:created xsi:type="dcterms:W3CDTF">2019-02-01T00:53:47Z</dcterms:created>
  <dcterms:modified xsi:type="dcterms:W3CDTF">2019-04-03T21:46:25Z</dcterms:modified>
</cp:coreProperties>
</file>