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845820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826"/>
    <a:srgbClr val="778692"/>
    <a:srgbClr val="0033A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56" y="-528"/>
      </p:cViewPr>
      <p:guideLst>
        <p:guide orient="horz" pos="2664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2627525"/>
            <a:ext cx="6428423" cy="181303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4792981"/>
            <a:ext cx="5293995" cy="216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00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2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524723"/>
            <a:ext cx="1407530" cy="11181663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524723"/>
            <a:ext cx="4096544" cy="1118166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39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5435178"/>
            <a:ext cx="6428423" cy="167989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3584947"/>
            <a:ext cx="6428423" cy="185023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9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3058266"/>
            <a:ext cx="2752037" cy="86481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3058266"/>
            <a:ext cx="2752037" cy="86481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02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38720"/>
            <a:ext cx="6806565" cy="14097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1893306"/>
            <a:ext cx="3341572" cy="7890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2682346"/>
            <a:ext cx="3341572" cy="48732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1893306"/>
            <a:ext cx="3342885" cy="7890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2682346"/>
            <a:ext cx="3342885" cy="48732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0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01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76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36762"/>
            <a:ext cx="2488126" cy="14331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336763"/>
            <a:ext cx="4227843" cy="72188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1769957"/>
            <a:ext cx="2488126" cy="57856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31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5920740"/>
            <a:ext cx="4537710" cy="6989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755757"/>
            <a:ext cx="4537710" cy="50749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6619717"/>
            <a:ext cx="4537710" cy="992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9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338720"/>
            <a:ext cx="6806565" cy="1409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1973581"/>
            <a:ext cx="6806565" cy="5582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7839499"/>
            <a:ext cx="1764665" cy="450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7839499"/>
            <a:ext cx="2394903" cy="450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7839499"/>
            <a:ext cx="1764665" cy="450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4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cono_mailing_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68270"/>
            <a:ext cx="7556500" cy="5600700"/>
          </a:xfrm>
          <a:prstGeom prst="rect">
            <a:avLst/>
          </a:prstGeom>
        </p:spPr>
      </p:pic>
      <p:pic>
        <p:nvPicPr>
          <p:cNvPr id="7" name="Imagen 6" descr="fra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82" y="7262584"/>
            <a:ext cx="6642100" cy="5334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143500" y="1711170"/>
            <a:ext cx="2095500" cy="71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40"/>
              </a:lnSpc>
            </a:pPr>
            <a:r>
              <a:rPr lang="es-ES" sz="1200" b="1" i="1" dirty="0" smtClean="0">
                <a:solidFill>
                  <a:srgbClr val="0033A0"/>
                </a:solidFill>
                <a:latin typeface="Arial"/>
                <a:cs typeface="Arial"/>
              </a:rPr>
              <a:t>El amor de una madre no contempla lo imposible.</a:t>
            </a:r>
          </a:p>
          <a:p>
            <a:pPr algn="r">
              <a:lnSpc>
                <a:spcPts val="1640"/>
              </a:lnSpc>
            </a:pPr>
            <a:r>
              <a:rPr lang="es-ES" sz="1200" i="1" dirty="0" smtClean="0">
                <a:solidFill>
                  <a:srgbClr val="0033A0"/>
                </a:solidFill>
                <a:latin typeface="Arial"/>
                <a:cs typeface="Arial"/>
              </a:rPr>
              <a:t>-Henry Miller</a:t>
            </a:r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-</a:t>
            </a:r>
            <a:endParaRPr lang="es-ES" sz="12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2" name="CuadroTexto 14"/>
          <p:cNvSpPr txBox="1"/>
          <p:nvPr/>
        </p:nvSpPr>
        <p:spPr>
          <a:xfrm>
            <a:off x="3005663" y="579978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Novedades de equipo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3" name="Imagen 12" descr="logo_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450460"/>
            <a:ext cx="2413000" cy="399932"/>
          </a:xfrm>
          <a:prstGeom prst="rect">
            <a:avLst/>
          </a:prstGeom>
        </p:spPr>
      </p:pic>
      <p:sp>
        <p:nvSpPr>
          <p:cNvPr id="14" name="Rectángulo 17"/>
          <p:cNvSpPr/>
          <p:nvPr/>
        </p:nvSpPr>
        <p:spPr>
          <a:xfrm>
            <a:off x="0" y="1253970"/>
            <a:ext cx="7562850" cy="127000"/>
          </a:xfrm>
          <a:prstGeom prst="rect">
            <a:avLst/>
          </a:prstGeom>
          <a:solidFill>
            <a:srgbClr val="E4E8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100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17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14</cp:revision>
  <dcterms:created xsi:type="dcterms:W3CDTF">2019-02-01T00:53:47Z</dcterms:created>
  <dcterms:modified xsi:type="dcterms:W3CDTF">2019-04-03T21:46:19Z</dcterms:modified>
</cp:coreProperties>
</file>