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8823325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C1E0"/>
    <a:srgbClr val="00A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98" autoAdjust="0"/>
  </p:normalViewPr>
  <p:slideViewPr>
    <p:cSldViewPr snapToGrid="0" snapToObjects="1">
      <p:cViewPr>
        <p:scale>
          <a:sx n="100" d="100"/>
          <a:sy n="100" d="100"/>
        </p:scale>
        <p:origin x="-1248" y="-624"/>
      </p:cViewPr>
      <p:guideLst>
        <p:guide orient="horz" pos="277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2740950"/>
            <a:ext cx="6428423" cy="189129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4999884"/>
            <a:ext cx="5293995" cy="22548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8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8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455465"/>
            <a:ext cx="1407530" cy="968523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455465"/>
            <a:ext cx="4096544" cy="968523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1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39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3" y="5669804"/>
            <a:ext cx="6428423" cy="17524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3" y="3739702"/>
            <a:ext cx="6428423" cy="193010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8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3" y="2649040"/>
            <a:ext cx="2752037" cy="749165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7" y="2649040"/>
            <a:ext cx="2752037" cy="749165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0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53342"/>
            <a:ext cx="6806565" cy="1470554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1975037"/>
            <a:ext cx="3341572" cy="823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2798138"/>
            <a:ext cx="3341572" cy="5083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3" y="1975037"/>
            <a:ext cx="3342885" cy="823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3" y="2798138"/>
            <a:ext cx="3342885" cy="5083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0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6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2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51299"/>
            <a:ext cx="2488126" cy="14950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4" y="351300"/>
            <a:ext cx="4227843" cy="75304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1846363"/>
            <a:ext cx="2488126" cy="6035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6176328"/>
            <a:ext cx="4537710" cy="72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788380"/>
            <a:ext cx="4537710" cy="52939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6905478"/>
            <a:ext cx="4537710" cy="10355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8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353342"/>
            <a:ext cx="6806565" cy="1470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058776"/>
            <a:ext cx="6806565" cy="582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3" y="8177916"/>
            <a:ext cx="1764665" cy="46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8177916"/>
            <a:ext cx="2394903" cy="46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8177916"/>
            <a:ext cx="1764665" cy="46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7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foto_1_mai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3586043"/>
            <a:ext cx="2755900" cy="32385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95300" y="2425700"/>
            <a:ext cx="6769100" cy="618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 smtClean="0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 smtClean="0">
                <a:solidFill>
                  <a:srgbClr val="717271"/>
                </a:solidFill>
                <a:latin typeface="Arial"/>
                <a:cs typeface="Arial"/>
              </a:rPr>
              <a:t>.</a:t>
            </a:r>
            <a:endParaRPr lang="es-ES" sz="145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08000" y="1744449"/>
            <a:ext cx="5765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20"/>
              </a:lnSpc>
            </a:pP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Directora de Recursos Humanos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594100" y="3796426"/>
            <a:ext cx="3492500" cy="3210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60"/>
              </a:lnSpc>
            </a:pPr>
            <a:r>
              <a:rPr lang="es-ES" sz="1300" dirty="0" err="1">
                <a:solidFill>
                  <a:srgbClr val="717271"/>
                </a:solidFill>
              </a:rPr>
              <a:t>Lorem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ipsum</a:t>
            </a:r>
            <a:r>
              <a:rPr lang="es-ES" sz="1300" dirty="0">
                <a:solidFill>
                  <a:srgbClr val="717271"/>
                </a:solidFill>
              </a:rPr>
              <a:t> dolor </a:t>
            </a:r>
            <a:r>
              <a:rPr lang="es-ES" sz="1300" dirty="0" err="1">
                <a:solidFill>
                  <a:srgbClr val="717271"/>
                </a:solidFill>
              </a:rPr>
              <a:t>sit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amet</a:t>
            </a:r>
            <a:r>
              <a:rPr lang="es-ES" sz="1300" dirty="0">
                <a:solidFill>
                  <a:srgbClr val="717271"/>
                </a:solidFill>
              </a:rPr>
              <a:t>, </a:t>
            </a:r>
            <a:r>
              <a:rPr lang="es-ES" sz="1300" dirty="0" err="1">
                <a:solidFill>
                  <a:srgbClr val="717271"/>
                </a:solidFill>
              </a:rPr>
              <a:t>consectetuer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adipiscing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elit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  <a:r>
              <a:rPr lang="es-ES" sz="1300" dirty="0" err="1">
                <a:solidFill>
                  <a:srgbClr val="717271"/>
                </a:solidFill>
              </a:rPr>
              <a:t>Aenean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commodo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ligula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eget</a:t>
            </a:r>
            <a:r>
              <a:rPr lang="es-ES" sz="1300" dirty="0">
                <a:solidFill>
                  <a:srgbClr val="717271"/>
                </a:solidFill>
              </a:rPr>
              <a:t> dolor. </a:t>
            </a:r>
            <a:r>
              <a:rPr lang="es-ES" sz="1300" dirty="0" err="1">
                <a:solidFill>
                  <a:srgbClr val="717271"/>
                </a:solidFill>
              </a:rPr>
              <a:t>Aenean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massa</a:t>
            </a:r>
            <a:r>
              <a:rPr lang="es-ES" sz="1300" dirty="0">
                <a:solidFill>
                  <a:srgbClr val="717271"/>
                </a:solidFill>
              </a:rPr>
              <a:t>. Cum </a:t>
            </a:r>
            <a:r>
              <a:rPr lang="es-ES" sz="1300" dirty="0" err="1">
                <a:solidFill>
                  <a:srgbClr val="717271"/>
                </a:solidFill>
              </a:rPr>
              <a:t>sociis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natoque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penatibus</a:t>
            </a:r>
            <a:r>
              <a:rPr lang="es-ES" sz="1300" dirty="0">
                <a:solidFill>
                  <a:srgbClr val="717271"/>
                </a:solidFill>
              </a:rPr>
              <a:t> et </a:t>
            </a:r>
            <a:r>
              <a:rPr lang="es-ES" sz="1300" dirty="0" err="1">
                <a:solidFill>
                  <a:srgbClr val="717271"/>
                </a:solidFill>
              </a:rPr>
              <a:t>magnis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dis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parturient</a:t>
            </a:r>
            <a:r>
              <a:rPr lang="es-ES" sz="1300" dirty="0">
                <a:solidFill>
                  <a:srgbClr val="717271"/>
                </a:solidFill>
              </a:rPr>
              <a:t> montes, </a:t>
            </a:r>
            <a:r>
              <a:rPr lang="es-ES" sz="1300" dirty="0" err="1">
                <a:solidFill>
                  <a:srgbClr val="717271"/>
                </a:solidFill>
              </a:rPr>
              <a:t>nascetur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ridiculus</a:t>
            </a:r>
            <a:r>
              <a:rPr lang="es-ES" sz="1300" dirty="0">
                <a:solidFill>
                  <a:srgbClr val="717271"/>
                </a:solidFill>
              </a:rPr>
              <a:t> mus. </a:t>
            </a:r>
            <a:r>
              <a:rPr lang="es-ES" sz="1300" dirty="0" err="1">
                <a:solidFill>
                  <a:srgbClr val="717271"/>
                </a:solidFill>
              </a:rPr>
              <a:t>Donec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quam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felis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</a:p>
          <a:p>
            <a:pPr>
              <a:lnSpc>
                <a:spcPts val="1260"/>
              </a:lnSpc>
            </a:pPr>
            <a:endParaRPr lang="es-ES" sz="1300" dirty="0" smtClean="0">
              <a:solidFill>
                <a:srgbClr val="717271"/>
              </a:solidFill>
            </a:endParaRPr>
          </a:p>
          <a:p>
            <a:pPr>
              <a:lnSpc>
                <a:spcPts val="1960"/>
              </a:lnSpc>
            </a:pPr>
            <a:r>
              <a:rPr lang="es-ES" sz="1300" dirty="0" smtClean="0">
                <a:solidFill>
                  <a:srgbClr val="717271"/>
                </a:solidFill>
              </a:rPr>
              <a:t>Sed </a:t>
            </a:r>
            <a:r>
              <a:rPr lang="es-ES" sz="1300" dirty="0" err="1">
                <a:solidFill>
                  <a:srgbClr val="717271"/>
                </a:solidFill>
              </a:rPr>
              <a:t>fringilla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mauris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amet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nibh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  <a:r>
              <a:rPr lang="es-ES" sz="1300" dirty="0" err="1">
                <a:solidFill>
                  <a:srgbClr val="717271"/>
                </a:solidFill>
              </a:rPr>
              <a:t>Donec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sodales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sagittis</a:t>
            </a:r>
            <a:r>
              <a:rPr lang="es-ES" sz="1300" dirty="0">
                <a:solidFill>
                  <a:srgbClr val="717271"/>
                </a:solidFill>
              </a:rPr>
              <a:t> magna. Sed </a:t>
            </a:r>
            <a:r>
              <a:rPr lang="es-ES" sz="1300" dirty="0" err="1">
                <a:solidFill>
                  <a:srgbClr val="717271"/>
                </a:solidFill>
              </a:rPr>
              <a:t>consequat</a:t>
            </a:r>
            <a:r>
              <a:rPr lang="es-ES" sz="1300" dirty="0">
                <a:solidFill>
                  <a:srgbClr val="717271"/>
                </a:solidFill>
              </a:rPr>
              <a:t>, leo </a:t>
            </a:r>
            <a:r>
              <a:rPr lang="es-ES" sz="1300" dirty="0" err="1">
                <a:solidFill>
                  <a:srgbClr val="717271"/>
                </a:solidFill>
              </a:rPr>
              <a:t>eget</a:t>
            </a:r>
            <a:r>
              <a:rPr lang="es-ES" sz="1300" dirty="0">
                <a:solidFill>
                  <a:srgbClr val="717271"/>
                </a:solidFill>
              </a:rPr>
              <a:t>.</a:t>
            </a:r>
          </a:p>
          <a:p>
            <a:pPr>
              <a:lnSpc>
                <a:spcPts val="1260"/>
              </a:lnSpc>
            </a:pPr>
            <a:endParaRPr lang="es-ES" sz="1300" dirty="0" smtClean="0">
              <a:solidFill>
                <a:srgbClr val="717271"/>
              </a:solidFill>
            </a:endParaRPr>
          </a:p>
          <a:p>
            <a:pPr>
              <a:lnSpc>
                <a:spcPts val="1960"/>
              </a:lnSpc>
            </a:pPr>
            <a:r>
              <a:rPr lang="es-ES" sz="1300" dirty="0" smtClean="0">
                <a:solidFill>
                  <a:srgbClr val="717271"/>
                </a:solidFill>
              </a:rPr>
              <a:t>“</a:t>
            </a:r>
            <a:r>
              <a:rPr lang="es-ES" sz="1300" dirty="0" err="1">
                <a:solidFill>
                  <a:srgbClr val="717271"/>
                </a:solidFill>
              </a:rPr>
              <a:t>Duis</a:t>
            </a:r>
            <a:r>
              <a:rPr lang="es-ES" sz="1300" dirty="0">
                <a:solidFill>
                  <a:srgbClr val="717271"/>
                </a:solidFill>
              </a:rPr>
              <a:t> leo. Sed </a:t>
            </a:r>
            <a:r>
              <a:rPr lang="es-ES" sz="1300" dirty="0" err="1">
                <a:solidFill>
                  <a:srgbClr val="717271"/>
                </a:solidFill>
              </a:rPr>
              <a:t>fringilla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mauris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amet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nibh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  <a:r>
              <a:rPr lang="es-ES" sz="1300" dirty="0" err="1">
                <a:solidFill>
                  <a:srgbClr val="717271"/>
                </a:solidFill>
              </a:rPr>
              <a:t>Donec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sodales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sagittis</a:t>
            </a:r>
            <a:r>
              <a:rPr lang="es-ES" sz="1300" dirty="0">
                <a:solidFill>
                  <a:srgbClr val="717271"/>
                </a:solidFill>
              </a:rPr>
              <a:t> magna. Sed </a:t>
            </a:r>
            <a:r>
              <a:rPr lang="es-ES" sz="1300" dirty="0" err="1">
                <a:solidFill>
                  <a:srgbClr val="717271"/>
                </a:solidFill>
              </a:rPr>
              <a:t>consequat</a:t>
            </a:r>
            <a:r>
              <a:rPr lang="es-ES" sz="1300" dirty="0">
                <a:solidFill>
                  <a:srgbClr val="717271"/>
                </a:solidFill>
              </a:rPr>
              <a:t>, leo </a:t>
            </a:r>
            <a:r>
              <a:rPr lang="es-ES" sz="1300" dirty="0" err="1">
                <a:solidFill>
                  <a:srgbClr val="717271"/>
                </a:solidFill>
              </a:rPr>
              <a:t>eget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bibendum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sodales</a:t>
            </a:r>
            <a:r>
              <a:rPr lang="es-ES" sz="1300" dirty="0">
                <a:solidFill>
                  <a:srgbClr val="717271"/>
                </a:solidFill>
              </a:rPr>
              <a:t>, </a:t>
            </a:r>
            <a:r>
              <a:rPr lang="es-ES" sz="1300" dirty="0" err="1">
                <a:solidFill>
                  <a:srgbClr val="717271"/>
                </a:solidFill>
              </a:rPr>
              <a:t>augue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velit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cursus</a:t>
            </a:r>
            <a:r>
              <a:rPr lang="es-ES" sz="1300" dirty="0">
                <a:solidFill>
                  <a:srgbClr val="717271"/>
                </a:solidFill>
              </a:rPr>
              <a:t> nunc </a:t>
            </a:r>
            <a:r>
              <a:rPr lang="es-ES" sz="1300" dirty="0" err="1">
                <a:solidFill>
                  <a:srgbClr val="717271"/>
                </a:solidFill>
              </a:rPr>
              <a:t>flavorbibe</a:t>
            </a:r>
            <a:r>
              <a:rPr lang="es-ES" sz="1300" dirty="0">
                <a:solidFill>
                  <a:srgbClr val="717271"/>
                </a:solidFill>
              </a:rPr>
              <a:t>.”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606800" y="3471743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rgbClr val="717271"/>
                </a:solidFill>
                <a:latin typeface="Arial"/>
                <a:cs typeface="Arial"/>
              </a:rPr>
              <a:t>Ana María Gómez Cardona</a:t>
            </a:r>
            <a:endParaRPr lang="es-ES" sz="1400" b="1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371600" y="7392330"/>
            <a:ext cx="4711700" cy="66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s-ES" sz="2000" b="1" dirty="0">
                <a:solidFill>
                  <a:srgbClr val="4EC1E0"/>
                </a:solidFill>
                <a:latin typeface="Arial"/>
                <a:cs typeface="Arial"/>
              </a:rPr>
              <a:t>¡</a:t>
            </a:r>
            <a:r>
              <a:rPr lang="es-ES" sz="2000" b="1" dirty="0" smtClean="0">
                <a:solidFill>
                  <a:srgbClr val="4EC1E0"/>
                </a:solidFill>
                <a:latin typeface="Arial"/>
                <a:cs typeface="Arial"/>
              </a:rPr>
              <a:t>Felicidades, te deseamos muchos</a:t>
            </a:r>
          </a:p>
          <a:p>
            <a:pPr algn="ctr">
              <a:lnSpc>
                <a:spcPts val="2200"/>
              </a:lnSpc>
            </a:pPr>
            <a:r>
              <a:rPr lang="es-ES" sz="2000" b="1" dirty="0" smtClean="0">
                <a:solidFill>
                  <a:srgbClr val="4EC1E0"/>
                </a:solidFill>
                <a:latin typeface="Arial"/>
                <a:cs typeface="Arial"/>
              </a:rPr>
              <a:t>éxitos en tu nuevo rol!</a:t>
            </a:r>
            <a:endParaRPr lang="es-ES" sz="2000" b="1" dirty="0">
              <a:solidFill>
                <a:srgbClr val="4EC1E0"/>
              </a:solidFill>
              <a:latin typeface="Arial"/>
              <a:cs typeface="Arial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005663" y="579978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Novedades de equipo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3" name="Imagen 12" descr="logo_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450460"/>
            <a:ext cx="2413000" cy="399932"/>
          </a:xfrm>
          <a:prstGeom prst="rect">
            <a:avLst/>
          </a:prstGeom>
        </p:spPr>
      </p:pic>
      <p:sp>
        <p:nvSpPr>
          <p:cNvPr id="16" name="Rectángulo 17"/>
          <p:cNvSpPr/>
          <p:nvPr/>
        </p:nvSpPr>
        <p:spPr>
          <a:xfrm>
            <a:off x="0" y="1253970"/>
            <a:ext cx="7562850" cy="127000"/>
          </a:xfrm>
          <a:prstGeom prst="rect">
            <a:avLst/>
          </a:pr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5353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136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16</cp:revision>
  <dcterms:created xsi:type="dcterms:W3CDTF">2019-02-01T00:55:58Z</dcterms:created>
  <dcterms:modified xsi:type="dcterms:W3CDTF">2019-04-03T21:40:35Z</dcterms:modified>
</cp:coreProperties>
</file>