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9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1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2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13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3961" r:id="rId5"/>
    <p:sldMasterId id="2147494492" r:id="rId6"/>
    <p:sldMasterId id="2147494495" r:id="rId7"/>
    <p:sldMasterId id="2147494498" r:id="rId8"/>
    <p:sldMasterId id="2147494420" r:id="rId9"/>
    <p:sldMasterId id="2147494459" r:id="rId10"/>
    <p:sldMasterId id="2147494477" r:id="rId11"/>
    <p:sldMasterId id="2147494032" r:id="rId12"/>
    <p:sldMasterId id="2147494034" r:id="rId13"/>
    <p:sldMasterId id="2147494582" r:id="rId14"/>
    <p:sldMasterId id="2147494587" r:id="rId15"/>
    <p:sldMasterId id="2147494590" r:id="rId16"/>
  </p:sldMasterIdLst>
  <p:notesMasterIdLst>
    <p:notesMasterId r:id="rId83"/>
  </p:notesMasterIdLst>
  <p:handoutMasterIdLst>
    <p:handoutMasterId r:id="rId84"/>
  </p:handoutMasterIdLst>
  <p:sldIdLst>
    <p:sldId id="402" r:id="rId17"/>
    <p:sldId id="637" r:id="rId18"/>
    <p:sldId id="406" r:id="rId19"/>
    <p:sldId id="407" r:id="rId20"/>
    <p:sldId id="505" r:id="rId21"/>
    <p:sldId id="506" r:id="rId22"/>
    <p:sldId id="507" r:id="rId23"/>
    <p:sldId id="629" r:id="rId24"/>
    <p:sldId id="414" r:id="rId25"/>
    <p:sldId id="415" r:id="rId26"/>
    <p:sldId id="508" r:id="rId27"/>
    <p:sldId id="557" r:id="rId28"/>
    <p:sldId id="558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431" r:id="rId38"/>
    <p:sldId id="432" r:id="rId39"/>
    <p:sldId id="433" r:id="rId40"/>
    <p:sldId id="434" r:id="rId41"/>
    <p:sldId id="630" r:id="rId42"/>
    <p:sldId id="631" r:id="rId43"/>
    <p:sldId id="632" r:id="rId44"/>
    <p:sldId id="561" r:id="rId45"/>
    <p:sldId id="562" r:id="rId46"/>
    <p:sldId id="511" r:id="rId47"/>
    <p:sldId id="512" r:id="rId48"/>
    <p:sldId id="513" r:id="rId49"/>
    <p:sldId id="514" r:id="rId50"/>
    <p:sldId id="515" r:id="rId51"/>
    <p:sldId id="516" r:id="rId52"/>
    <p:sldId id="582" r:id="rId53"/>
    <p:sldId id="583" r:id="rId54"/>
    <p:sldId id="584" r:id="rId55"/>
    <p:sldId id="585" r:id="rId56"/>
    <p:sldId id="586" r:id="rId57"/>
    <p:sldId id="587" r:id="rId58"/>
    <p:sldId id="588" r:id="rId59"/>
    <p:sldId id="589" r:id="rId60"/>
    <p:sldId id="590" r:id="rId61"/>
    <p:sldId id="591" r:id="rId62"/>
    <p:sldId id="592" r:id="rId63"/>
    <p:sldId id="593" r:id="rId64"/>
    <p:sldId id="594" r:id="rId65"/>
    <p:sldId id="595" r:id="rId66"/>
    <p:sldId id="596" r:id="rId67"/>
    <p:sldId id="597" r:id="rId68"/>
    <p:sldId id="598" r:id="rId69"/>
    <p:sldId id="599" r:id="rId70"/>
    <p:sldId id="600" r:id="rId71"/>
    <p:sldId id="601" r:id="rId72"/>
    <p:sldId id="602" r:id="rId73"/>
    <p:sldId id="603" r:id="rId74"/>
    <p:sldId id="639" r:id="rId75"/>
    <p:sldId id="640" r:id="rId76"/>
    <p:sldId id="619" r:id="rId77"/>
    <p:sldId id="641" r:id="rId78"/>
    <p:sldId id="633" r:id="rId79"/>
    <p:sldId id="634" r:id="rId80"/>
    <p:sldId id="635" r:id="rId81"/>
    <p:sldId id="636" r:id="rId82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68692"/>
    <a:srgbClr val="7A6855"/>
    <a:srgbClr val="B7AF9C"/>
    <a:srgbClr val="00AEC7"/>
    <a:srgbClr val="0033A0"/>
    <a:srgbClr val="E3E829"/>
    <a:srgbClr val="00AEDA"/>
    <a:srgbClr val="0033FF"/>
    <a:srgbClr val="EB3C26"/>
    <a:srgbClr val="8C5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73" autoAdjust="0"/>
    <p:restoredTop sz="89655" autoAdjust="0"/>
  </p:normalViewPr>
  <p:slideViewPr>
    <p:cSldViewPr snapToGrid="0" snapToObjects="1">
      <p:cViewPr>
        <p:scale>
          <a:sx n="59" d="100"/>
          <a:sy n="59" d="100"/>
        </p:scale>
        <p:origin x="-608" y="-27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9" Type="http://schemas.openxmlformats.org/officeDocument/2006/relationships/slideMaster" Target="slideMasters/slideMaster7.xml"/><Relationship Id="rId10" Type="http://schemas.openxmlformats.org/officeDocument/2006/relationships/slideMaster" Target="slideMasters/slideMaster8.xml"/><Relationship Id="rId11" Type="http://schemas.openxmlformats.org/officeDocument/2006/relationships/slideMaster" Target="slideMasters/slideMaster9.xml"/><Relationship Id="rId12" Type="http://schemas.openxmlformats.org/officeDocument/2006/relationships/slideMaster" Target="slideMasters/slideMaster10.xml"/><Relationship Id="rId13" Type="http://schemas.openxmlformats.org/officeDocument/2006/relationships/slideMaster" Target="slideMasters/slideMaster11.xml"/><Relationship Id="rId14" Type="http://schemas.openxmlformats.org/officeDocument/2006/relationships/slideMaster" Target="slideMasters/slideMaster12.xml"/><Relationship Id="rId15" Type="http://schemas.openxmlformats.org/officeDocument/2006/relationships/slideMaster" Target="slideMasters/slideMaster13.xml"/><Relationship Id="rId16" Type="http://schemas.openxmlformats.org/officeDocument/2006/relationships/slideMaster" Target="slideMasters/slideMaster14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30" Type="http://schemas.openxmlformats.org/officeDocument/2006/relationships/slide" Target="slides/slide14.xml"/><Relationship Id="rId31" Type="http://schemas.openxmlformats.org/officeDocument/2006/relationships/slide" Target="slides/slide15.xml"/><Relationship Id="rId32" Type="http://schemas.openxmlformats.org/officeDocument/2006/relationships/slide" Target="slides/slide16.xml"/><Relationship Id="rId33" Type="http://schemas.openxmlformats.org/officeDocument/2006/relationships/slide" Target="slides/slide17.xml"/><Relationship Id="rId34" Type="http://schemas.openxmlformats.org/officeDocument/2006/relationships/slide" Target="slides/slide18.xml"/><Relationship Id="rId35" Type="http://schemas.openxmlformats.org/officeDocument/2006/relationships/slide" Target="slides/slide19.xml"/><Relationship Id="rId36" Type="http://schemas.openxmlformats.org/officeDocument/2006/relationships/slide" Target="slides/slide20.xml"/><Relationship Id="rId37" Type="http://schemas.openxmlformats.org/officeDocument/2006/relationships/slide" Target="slides/slide21.xml"/><Relationship Id="rId38" Type="http://schemas.openxmlformats.org/officeDocument/2006/relationships/slide" Target="slides/slide22.xml"/><Relationship Id="rId39" Type="http://schemas.openxmlformats.org/officeDocument/2006/relationships/slide" Target="slides/slide23.xml"/><Relationship Id="rId50" Type="http://schemas.openxmlformats.org/officeDocument/2006/relationships/slide" Target="slides/slide34.xml"/><Relationship Id="rId51" Type="http://schemas.openxmlformats.org/officeDocument/2006/relationships/slide" Target="slides/slide35.xml"/><Relationship Id="rId52" Type="http://schemas.openxmlformats.org/officeDocument/2006/relationships/slide" Target="slides/slide36.xml"/><Relationship Id="rId53" Type="http://schemas.openxmlformats.org/officeDocument/2006/relationships/slide" Target="slides/slide37.xml"/><Relationship Id="rId54" Type="http://schemas.openxmlformats.org/officeDocument/2006/relationships/slide" Target="slides/slide38.xml"/><Relationship Id="rId55" Type="http://schemas.openxmlformats.org/officeDocument/2006/relationships/slide" Target="slides/slide39.xml"/><Relationship Id="rId56" Type="http://schemas.openxmlformats.org/officeDocument/2006/relationships/slide" Target="slides/slide40.xml"/><Relationship Id="rId57" Type="http://schemas.openxmlformats.org/officeDocument/2006/relationships/slide" Target="slides/slide41.xml"/><Relationship Id="rId58" Type="http://schemas.openxmlformats.org/officeDocument/2006/relationships/slide" Target="slides/slide42.xml"/><Relationship Id="rId59" Type="http://schemas.openxmlformats.org/officeDocument/2006/relationships/slide" Target="slides/slide43.xml"/><Relationship Id="rId70" Type="http://schemas.openxmlformats.org/officeDocument/2006/relationships/slide" Target="slides/slide54.xml"/><Relationship Id="rId71" Type="http://schemas.openxmlformats.org/officeDocument/2006/relationships/slide" Target="slides/slide55.xml"/><Relationship Id="rId72" Type="http://schemas.openxmlformats.org/officeDocument/2006/relationships/slide" Target="slides/slide56.xml"/><Relationship Id="rId73" Type="http://schemas.openxmlformats.org/officeDocument/2006/relationships/slide" Target="slides/slide57.xml"/><Relationship Id="rId74" Type="http://schemas.openxmlformats.org/officeDocument/2006/relationships/slide" Target="slides/slide58.xml"/><Relationship Id="rId75" Type="http://schemas.openxmlformats.org/officeDocument/2006/relationships/slide" Target="slides/slide59.xml"/><Relationship Id="rId76" Type="http://schemas.openxmlformats.org/officeDocument/2006/relationships/slide" Target="slides/slide60.xml"/><Relationship Id="rId77" Type="http://schemas.openxmlformats.org/officeDocument/2006/relationships/slide" Target="slides/slide61.xml"/><Relationship Id="rId78" Type="http://schemas.openxmlformats.org/officeDocument/2006/relationships/slide" Target="slides/slide62.xml"/><Relationship Id="rId79" Type="http://schemas.openxmlformats.org/officeDocument/2006/relationships/slide" Target="slides/slide63.xml"/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slide" Target="slides/slide13.xml"/><Relationship Id="rId40" Type="http://schemas.openxmlformats.org/officeDocument/2006/relationships/slide" Target="slides/slide24.xml"/><Relationship Id="rId41" Type="http://schemas.openxmlformats.org/officeDocument/2006/relationships/slide" Target="slides/slide25.xml"/><Relationship Id="rId42" Type="http://schemas.openxmlformats.org/officeDocument/2006/relationships/slide" Target="slides/slide26.xml"/><Relationship Id="rId43" Type="http://schemas.openxmlformats.org/officeDocument/2006/relationships/slide" Target="slides/slide27.xml"/><Relationship Id="rId44" Type="http://schemas.openxmlformats.org/officeDocument/2006/relationships/slide" Target="slides/slide28.xml"/><Relationship Id="rId45" Type="http://schemas.openxmlformats.org/officeDocument/2006/relationships/slide" Target="slides/slide29.xml"/><Relationship Id="rId46" Type="http://schemas.openxmlformats.org/officeDocument/2006/relationships/slide" Target="slides/slide30.xml"/><Relationship Id="rId47" Type="http://schemas.openxmlformats.org/officeDocument/2006/relationships/slide" Target="slides/slide31.xml"/><Relationship Id="rId48" Type="http://schemas.openxmlformats.org/officeDocument/2006/relationships/slide" Target="slides/slide32.xml"/><Relationship Id="rId49" Type="http://schemas.openxmlformats.org/officeDocument/2006/relationships/slide" Target="slides/slide33.xml"/><Relationship Id="rId60" Type="http://schemas.openxmlformats.org/officeDocument/2006/relationships/slide" Target="slides/slide44.xml"/><Relationship Id="rId61" Type="http://schemas.openxmlformats.org/officeDocument/2006/relationships/slide" Target="slides/slide45.xml"/><Relationship Id="rId62" Type="http://schemas.openxmlformats.org/officeDocument/2006/relationships/slide" Target="slides/slide46.xml"/><Relationship Id="rId63" Type="http://schemas.openxmlformats.org/officeDocument/2006/relationships/slide" Target="slides/slide47.xml"/><Relationship Id="rId64" Type="http://schemas.openxmlformats.org/officeDocument/2006/relationships/slide" Target="slides/slide48.xml"/><Relationship Id="rId65" Type="http://schemas.openxmlformats.org/officeDocument/2006/relationships/slide" Target="slides/slide49.xml"/><Relationship Id="rId66" Type="http://schemas.openxmlformats.org/officeDocument/2006/relationships/slide" Target="slides/slide50.xml"/><Relationship Id="rId67" Type="http://schemas.openxmlformats.org/officeDocument/2006/relationships/slide" Target="slides/slide51.xml"/><Relationship Id="rId68" Type="http://schemas.openxmlformats.org/officeDocument/2006/relationships/slide" Target="slides/slide52.xml"/><Relationship Id="rId69" Type="http://schemas.openxmlformats.org/officeDocument/2006/relationships/slide" Target="slides/slide53.xml"/><Relationship Id="rId80" Type="http://schemas.openxmlformats.org/officeDocument/2006/relationships/slide" Target="slides/slide64.xml"/><Relationship Id="rId81" Type="http://schemas.openxmlformats.org/officeDocument/2006/relationships/slide" Target="slides/slide65.xml"/><Relationship Id="rId82" Type="http://schemas.openxmlformats.org/officeDocument/2006/relationships/slide" Target="slides/slide66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28/06/18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28/06/18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8.jp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0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7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0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0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0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0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37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desc_inves management_por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975565"/>
            <a:ext cx="2529840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2748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381250"/>
            <a:ext cx="5445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768692"/>
                </a:solidFill>
              </a:rPr>
              <a:t>_</a:t>
            </a:r>
            <a:endParaRPr lang="en-US" sz="4800" b="1" dirty="0">
              <a:solidFill>
                <a:srgbClr val="768692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381250"/>
            <a:ext cx="5429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768692"/>
                </a:solidFill>
              </a:rPr>
              <a:t>_</a:t>
            </a:r>
            <a:endParaRPr lang="en-US" sz="4800" b="1" dirty="0">
              <a:solidFill>
                <a:srgbClr val="768692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381250"/>
            <a:ext cx="5429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768692"/>
                </a:solidFill>
              </a:rPr>
              <a:t>_</a:t>
            </a:r>
            <a:endParaRPr lang="en-US" sz="4800" b="1">
              <a:solidFill>
                <a:srgbClr val="768692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381250"/>
            <a:ext cx="5429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768692"/>
                </a:solidFill>
              </a:rPr>
              <a:t>_</a:t>
            </a:r>
            <a:endParaRPr lang="en-US" sz="4800" b="1" dirty="0">
              <a:solidFill>
                <a:srgbClr val="768692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381250"/>
            <a:ext cx="1669276" cy="579437"/>
          </a:xfrm>
          <a:ln>
            <a:noFill/>
          </a:ln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544638"/>
            <a:ext cx="3894431" cy="45815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4638"/>
            <a:ext cx="6926704" cy="4581525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1"/>
            <a:endParaRPr lang="es-ES_tradnl" dirty="0" smtClean="0"/>
          </a:p>
        </p:txBody>
      </p:sp>
      <p:sp>
        <p:nvSpPr>
          <p:cNvPr id="8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4638"/>
            <a:ext cx="11074738" cy="4581525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I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J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4"/>
            <a:ext cx="11022012" cy="400807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238" y="1476729"/>
            <a:ext cx="1102201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4"/>
            <a:ext cx="7024114" cy="400807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1476729"/>
            <a:ext cx="702411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25475" y="5638800"/>
            <a:ext cx="7028877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5"/>
            <a:ext cx="7024114" cy="3126154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4539"/>
            <a:ext cx="7024114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1476729"/>
            <a:ext cx="702411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40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03019" y="1536700"/>
            <a:ext cx="523018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5"/>
            <a:ext cx="5536686" cy="400807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476729"/>
            <a:ext cx="553668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05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25475" y="5638800"/>
            <a:ext cx="554144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03019" y="1536700"/>
            <a:ext cx="523018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4"/>
            <a:ext cx="5536685" cy="3350845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5734539"/>
            <a:ext cx="553668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7" y="1476729"/>
            <a:ext cx="553668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76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476730"/>
            <a:ext cx="7219470" cy="4641496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3547397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476729"/>
            <a:ext cx="3547397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7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0" y="1853207"/>
            <a:ext cx="12188825" cy="5004792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853"/>
            <a:endParaRPr lang="en-US">
              <a:solidFill>
                <a:srgbClr val="B7AF9C"/>
              </a:solidFill>
            </a:endParaRPr>
          </a:p>
        </p:txBody>
      </p:sp>
      <p:sp>
        <p:nvSpPr>
          <p:cNvPr id="12" name="Round Single Corner Rectangle 11"/>
          <p:cNvSpPr/>
          <p:nvPr userDrawn="1"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8" name="Picture 7" descr="desc_inves management_por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975565"/>
            <a:ext cx="2529840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49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2110155"/>
            <a:ext cx="7237060" cy="400807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891691"/>
            <a:ext cx="3547995" cy="322653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2110154"/>
            <a:ext cx="3547995" cy="76078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5251075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2110155"/>
            <a:ext cx="5251075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04085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25475" y="5638800"/>
            <a:ext cx="522763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5251075" cy="333130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2110155"/>
            <a:ext cx="5251075" cy="333130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5734539"/>
            <a:ext cx="5251074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30238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04085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22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186796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189913" y="1536700"/>
            <a:ext cx="3470275" cy="458152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rgbClr val="B7AF9C"/>
              </a:solidFill>
            </a:endParaRP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>
            <a:lvl3pPr>
              <a:buClr>
                <a:srgbClr val="B7AF9C"/>
              </a:buClr>
              <a:defRPr/>
            </a:lvl3pPr>
            <a:lvl4pPr>
              <a:buClr>
                <a:schemeClr val="accent2"/>
              </a:buClr>
              <a:defRPr/>
            </a:lvl4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>
            <a:lvl3pPr>
              <a:buClr>
                <a:srgbClr val="B7AF9C"/>
              </a:buClr>
              <a:defRPr/>
            </a:lvl3pPr>
            <a:lvl4pPr>
              <a:buClr>
                <a:schemeClr val="accent2"/>
              </a:buClr>
              <a:defRPr/>
            </a:lvl4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411646" y="2674205"/>
            <a:ext cx="3013536" cy="321664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632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411646" y="2021731"/>
            <a:ext cx="30135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2606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536700"/>
            <a:ext cx="345403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632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2110153"/>
            <a:ext cx="3454032" cy="4008072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2132603"/>
            <a:ext cx="3454032" cy="3985622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398065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98448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3962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3076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536700"/>
            <a:ext cx="3365500" cy="458152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rgbClr val="B7AF9C"/>
              </a:solidFill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7113302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110155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107303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80" y="2674205"/>
            <a:ext cx="2945118" cy="32166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536700"/>
            <a:ext cx="3365500" cy="458152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38800"/>
            <a:ext cx="7127875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7113302" cy="3360614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4539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110155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107303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80" y="2674205"/>
            <a:ext cx="2945118" cy="321664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utterstock_230867338_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547"/>
            <a:ext cx="12188825" cy="6855453"/>
          </a:xfrm>
          <a:prstGeom prst="rect">
            <a:avLst/>
          </a:prstGeom>
        </p:spPr>
      </p:pic>
      <p:sp>
        <p:nvSpPr>
          <p:cNvPr id="14" name="Round Single Corner Rectangle 13"/>
          <p:cNvSpPr/>
          <p:nvPr userDrawn="1"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rgbClr val="B7AF9C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23888" y="3014663"/>
            <a:ext cx="5251450" cy="611187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55029" y="3061197"/>
            <a:ext cx="4257675" cy="43653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spcBef>
                <a:spcPts val="0"/>
              </a:spcBef>
              <a:defRPr sz="180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Nombre de producto 16 – 20 pt</a:t>
            </a:r>
          </a:p>
        </p:txBody>
      </p:sp>
      <p:pic>
        <p:nvPicPr>
          <p:cNvPr id="10" name="Picture 37" descr="logotipo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desc_inves management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975565"/>
            <a:ext cx="2529840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020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847850"/>
            <a:ext cx="5261084" cy="427037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5237534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2110155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52315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674205"/>
            <a:ext cx="4777346" cy="32166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27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323634" y="2061308"/>
            <a:ext cx="3335189" cy="4056917"/>
          </a:xfr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buClr>
                <a:srgbClr val="768692"/>
              </a:buClr>
              <a:defRPr>
                <a:solidFill>
                  <a:srgbClr val="656867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318501" y="1510974"/>
            <a:ext cx="334032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7079783" cy="40569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buClr>
                <a:schemeClr val="bg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7" y="1510974"/>
            <a:ext cx="7079783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311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18500" y="2061308"/>
            <a:ext cx="3314700" cy="4056917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318501" y="1510974"/>
            <a:ext cx="3314700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7079783" cy="40569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7" y="1510974"/>
            <a:ext cx="7079783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3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3995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9" y="2061308"/>
            <a:ext cx="5237162" cy="40569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418634" y="2061308"/>
            <a:ext cx="5240189" cy="4056917"/>
          </a:xfr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buClr>
                <a:srgbClr val="768692"/>
              </a:buClr>
              <a:defRPr>
                <a:solidFill>
                  <a:srgbClr val="656867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418634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</p:spTree>
    <p:extLst>
      <p:ext uri="{BB962C8B-B14F-4D97-AF65-F5344CB8AC3E}">
        <p14:creationId xmlns:p14="http://schemas.microsoft.com/office/powerpoint/2010/main" val="23966463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13500" y="2061308"/>
            <a:ext cx="5219700" cy="4056917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5237162" cy="40569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413500" y="1510974"/>
            <a:ext cx="5219700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</p:spTree>
    <p:extLst>
      <p:ext uri="{BB962C8B-B14F-4D97-AF65-F5344CB8AC3E}">
        <p14:creationId xmlns:p14="http://schemas.microsoft.com/office/powerpoint/2010/main" val="34517704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6687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4520336" y="2116667"/>
            <a:ext cx="7119566" cy="40015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buClr>
                <a:srgbClr val="768692"/>
              </a:buClr>
              <a:defRPr>
                <a:solidFill>
                  <a:srgbClr val="656867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1566333"/>
            <a:ext cx="7119566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81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533900" y="1553576"/>
            <a:ext cx="7099300" cy="456464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2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4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utterstock_476648368_0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2" b="25304"/>
          <a:stretch/>
        </p:blipFill>
        <p:spPr>
          <a:xfrm>
            <a:off x="0" y="0"/>
            <a:ext cx="12188825" cy="3617914"/>
          </a:xfrm>
          <a:prstGeom prst="rect">
            <a:avLst/>
          </a:prstGeom>
        </p:spPr>
      </p:pic>
      <p:sp>
        <p:nvSpPr>
          <p:cNvPr id="14" name="Round Single Corner Rectangle 13"/>
          <p:cNvSpPr/>
          <p:nvPr userDrawn="1"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23888" y="3014663"/>
            <a:ext cx="5251450" cy="611187"/>
          </a:xfrm>
          <a:prstGeom prst="rect">
            <a:avLst/>
          </a:prstGeom>
          <a:solidFill>
            <a:srgbClr val="B7A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55029" y="3061197"/>
            <a:ext cx="4257675" cy="43653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spcBef>
                <a:spcPts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Nombre de producto 16 – 20 pt</a:t>
            </a:r>
          </a:p>
        </p:txBody>
      </p:sp>
      <p:pic>
        <p:nvPicPr>
          <p:cNvPr id="10" name="Picture 37" descr="logotipo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desc_inves management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975565"/>
            <a:ext cx="2529840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404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533900" y="2116667"/>
            <a:ext cx="3225800" cy="400155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318500" y="2116667"/>
            <a:ext cx="3225800" cy="400155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520336" y="1566333"/>
            <a:ext cx="5414174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21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33900" y="2116668"/>
            <a:ext cx="3276600" cy="4001558"/>
          </a:xfrm>
          <a:prstGeom prst="rect">
            <a:avLst/>
          </a:prstGeom>
          <a:solidFill>
            <a:schemeClr val="accent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356555"/>
            <a:ext cx="3345887" cy="376166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718050" y="2356556"/>
            <a:ext cx="2908300" cy="35616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8305800" y="2356556"/>
            <a:ext cx="3345887" cy="376166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76869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520336" y="1566333"/>
            <a:ext cx="5414174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514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1028362" cy="457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1028362" cy="21209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4013200"/>
            <a:ext cx="11028362" cy="21209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5211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549400"/>
            <a:ext cx="5211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5494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005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005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25475" y="5243513"/>
            <a:ext cx="3349625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3344861" cy="334792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6438" y="2463800"/>
            <a:ext cx="7142162" cy="24336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16438" y="1549400"/>
            <a:ext cx="7142162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350853"/>
            <a:ext cx="334486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283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2865438" y="5457825"/>
            <a:ext cx="6618721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1833561" cy="183523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30239" y="3898900"/>
            <a:ext cx="1833561" cy="183523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2865438" y="3898900"/>
            <a:ext cx="6875462" cy="409331"/>
          </a:xfrm>
        </p:spPr>
        <p:txBody>
          <a:bodyPr/>
          <a:lstStyle>
            <a:lvl1pPr marL="0" indent="0">
              <a:defRPr sz="1400" b="1" baseline="0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 - Cargo o título 12 – 18 pt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865438" y="5516440"/>
            <a:ext cx="6870119" cy="217698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2865438" y="5457825"/>
            <a:ext cx="6875462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2865438" y="3108325"/>
            <a:ext cx="6618721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865438" y="1549400"/>
            <a:ext cx="6875462" cy="409331"/>
          </a:xfrm>
        </p:spPr>
        <p:txBody>
          <a:bodyPr/>
          <a:lstStyle>
            <a:lvl1pPr marL="0" indent="0">
              <a:defRPr sz="1400" b="1" baseline="0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 - Cargo o título 12 – 18 pt</a:t>
            </a:r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2865438" y="3166940"/>
            <a:ext cx="6870119" cy="217698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2865438" y="3108325"/>
            <a:ext cx="6875462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865438" y="1984384"/>
            <a:ext cx="6895266" cy="1123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2865438" y="4333883"/>
            <a:ext cx="6895266" cy="1123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001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625475" y="3567113"/>
            <a:ext cx="187483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3650028"/>
            <a:ext cx="1870313" cy="629872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845594" y="2463800"/>
            <a:ext cx="3016179" cy="1816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845594" y="1549400"/>
            <a:ext cx="3016179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6409091" y="3567113"/>
            <a:ext cx="187483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13854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2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6413616" y="3650028"/>
            <a:ext cx="1870313" cy="629872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629210" y="2463800"/>
            <a:ext cx="3016179" cy="1816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629210" y="1549400"/>
            <a:ext cx="3016179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9561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63533" y="2690569"/>
            <a:ext cx="1601787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389237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3283927"/>
            <a:ext cx="3335320" cy="1942611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375937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rgbClr val="768692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>
            <a:off x="6203495" y="2690569"/>
            <a:ext cx="1601787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470200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6229199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469962" y="3283927"/>
            <a:ext cx="3335320" cy="19426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215899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rgbClr val="768692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10041183" y="2690569"/>
            <a:ext cx="1601787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307888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10066887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307650" y="3283927"/>
            <a:ext cx="3335320" cy="19426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0053587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rgbClr val="768692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233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625475" y="3567113"/>
            <a:ext cx="187483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738367" y="2463800"/>
            <a:ext cx="3113637" cy="276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738367" y="1549400"/>
            <a:ext cx="3113637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3719392"/>
            <a:ext cx="187007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>
            <a:off x="6418861" y="3567113"/>
            <a:ext cx="1874838" cy="0"/>
          </a:xfrm>
          <a:prstGeom prst="line">
            <a:avLst/>
          </a:prstGeom>
          <a:ln w="19050">
            <a:solidFill>
              <a:srgbClr val="768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23624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8531753" y="2463800"/>
            <a:ext cx="3113637" cy="276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8531753" y="1549400"/>
            <a:ext cx="3113637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423624" y="3719392"/>
            <a:ext cx="187007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911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30000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474907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474907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304601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304601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30000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30000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4474907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474907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304601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304601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8535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44800" y="15494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38735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434139" y="15494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38735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647956" y="15494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38735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38735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31496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7625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15494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31496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7625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180465" y="15494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31496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7625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7964082" y="15494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31496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7625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1549400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413617" y="1549400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1187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41187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544638"/>
            <a:ext cx="5552993" cy="4614861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12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1549400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3161323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773246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23386" y="1549400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3161323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773246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53270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2569787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4486304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6402821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8319338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10235853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536700"/>
            <a:ext cx="11022012" cy="4581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0238" y="1562100"/>
            <a:ext cx="5224462" cy="2578100"/>
          </a:xfrm>
          <a:prstGeom prst="rect">
            <a:avLst/>
          </a:prstGeom>
          <a:noFill/>
          <a:ln w="28575" cmpd="sng">
            <a:solidFill>
              <a:srgbClr val="7686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1438" y="1562100"/>
            <a:ext cx="5224462" cy="2578100"/>
          </a:xfrm>
          <a:prstGeom prst="rect">
            <a:avLst/>
          </a:prstGeom>
          <a:noFill/>
          <a:ln w="28575" cmpd="sng">
            <a:solidFill>
              <a:srgbClr val="7686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0238" y="4279900"/>
            <a:ext cx="5224462" cy="1676400"/>
          </a:xfrm>
          <a:prstGeom prst="rect">
            <a:avLst/>
          </a:prstGeom>
          <a:noFill/>
          <a:ln w="28575" cmpd="sng">
            <a:solidFill>
              <a:srgbClr val="7686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1438" y="4279900"/>
            <a:ext cx="5224462" cy="1676400"/>
          </a:xfrm>
          <a:prstGeom prst="rect">
            <a:avLst/>
          </a:prstGeom>
          <a:noFill/>
          <a:ln w="28575" cmpd="sng">
            <a:solidFill>
              <a:srgbClr val="7686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resumen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97496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97496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 baseline="0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720191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720191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 baseline="0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97496" y="5163038"/>
            <a:ext cx="4614304" cy="5715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97496" y="4451838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 baseline="0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720191" y="5163038"/>
            <a:ext cx="4614304" cy="5715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720191" y="4451838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rgbClr val="768692"/>
                </a:solidFill>
              </a:defRPr>
            </a:lvl1pPr>
            <a:lvl2pPr marL="0" indent="0">
              <a:buNone/>
              <a:defRPr b="1" baseline="0">
                <a:solidFill>
                  <a:srgbClr val="768692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71454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0238" y="1562100"/>
            <a:ext cx="5224462" cy="2578100"/>
          </a:xfrm>
          <a:prstGeom prst="rect">
            <a:avLst/>
          </a:prstGeom>
          <a:solidFill>
            <a:srgbClr val="76869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1438" y="1562100"/>
            <a:ext cx="5224462" cy="2578100"/>
          </a:xfrm>
          <a:prstGeom prst="rect">
            <a:avLst/>
          </a:prstGeom>
          <a:solidFill>
            <a:srgbClr val="76869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0238" y="4279900"/>
            <a:ext cx="5224462" cy="1676400"/>
          </a:xfrm>
          <a:prstGeom prst="rect">
            <a:avLst/>
          </a:prstGeom>
          <a:solidFill>
            <a:srgbClr val="76869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1438" y="4279900"/>
            <a:ext cx="5224462" cy="1676400"/>
          </a:xfrm>
          <a:prstGeom prst="rect">
            <a:avLst/>
          </a:prstGeom>
          <a:solidFill>
            <a:srgbClr val="76869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resumen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97496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97496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1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6720191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1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97496" y="5172807"/>
            <a:ext cx="4614304" cy="5519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97496" y="4461607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1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6720191" y="5172807"/>
            <a:ext cx="4614304" cy="5519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720191" y="4461607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1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720191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313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63319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947794"/>
            <a:ext cx="3927475" cy="1749425"/>
          </a:xfrm>
        </p:spPr>
        <p:txBody>
          <a:bodyPr/>
          <a:lstStyle>
            <a:lvl1pPr>
              <a:defRPr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1" name="Picture 10" descr="flecha asse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992188" y="1546225"/>
            <a:ext cx="0" cy="445293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920750" y="1870075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920750" y="5535613"/>
            <a:ext cx="142875" cy="1444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920750" y="4616450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920750" y="3705225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920750" y="2789238"/>
            <a:ext cx="142875" cy="1428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261856" y="1775496"/>
            <a:ext cx="4900736" cy="4397525"/>
          </a:xfrm>
        </p:spPr>
        <p:txBody>
          <a:bodyPr lIns="0" tIns="0" rIns="0" bIns="0"/>
          <a:lstStyle>
            <a:lvl1pPr>
              <a:spcBef>
                <a:spcPts val="25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5231797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utterstock_713300077_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547"/>
            <a:ext cx="12188825" cy="68554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63319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947794"/>
            <a:ext cx="3927475" cy="1749425"/>
          </a:xfrm>
        </p:spPr>
        <p:txBody>
          <a:bodyPr/>
          <a:lstStyle>
            <a:lvl1pPr>
              <a:defRPr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8" name="Picture 4" descr="logotipo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flecha asse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  <p:pic>
        <p:nvPicPr>
          <p:cNvPr id="9" name="Picture 8" descr="desc_inves management_int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585" y="6396341"/>
            <a:ext cx="1603248" cy="10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27776"/>
            <a:ext cx="5428189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901080"/>
            <a:ext cx="5429038" cy="187730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rgbClr val="768692"/>
                </a:solidFill>
              </a:defRPr>
            </a:lvl1pPr>
            <a:lvl2pPr marL="0" indent="0">
              <a:buNone/>
              <a:defRPr sz="1400" b="1">
                <a:solidFill>
                  <a:srgbClr val="768692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rgbClr val="768692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6" name="Picture 5" descr="flecha asse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3198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352742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48891"/>
            <a:ext cx="3928055" cy="86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933366"/>
            <a:ext cx="3927475" cy="1749425"/>
          </a:xfrm>
        </p:spPr>
        <p:txBody>
          <a:bodyPr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9" y="2926491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01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blanc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96836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981311"/>
            <a:ext cx="3927475" cy="1749425"/>
          </a:xfrm>
        </p:spPr>
        <p:txBody>
          <a:bodyPr/>
          <a:lstStyle>
            <a:lvl1pPr>
              <a:defRPr>
                <a:solidFill>
                  <a:srgbClr val="768692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352742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8" name="Picture 7" descr="flecha asse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57225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line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48891"/>
            <a:ext cx="3928055" cy="86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933366"/>
            <a:ext cx="3927475" cy="1749425"/>
          </a:xfrm>
        </p:spPr>
        <p:txBody>
          <a:bodyPr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352742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9" y="2926491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1422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5720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930726"/>
            <a:ext cx="55753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804030"/>
            <a:ext cx="5576172" cy="187730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rgbClr val="768692"/>
                </a:solidFill>
              </a:defRPr>
            </a:lvl1pPr>
            <a:lvl2pPr marL="0" indent="0">
              <a:buNone/>
              <a:defRPr sz="1400" b="1">
                <a:solidFill>
                  <a:srgbClr val="768692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rgbClr val="768692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6" name="Picture 5" descr="flecha asse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241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13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a-Grafico-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746250" y="1546225"/>
            <a:ext cx="0" cy="445293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674813" y="1870075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1674813" y="5535613"/>
            <a:ext cx="144462" cy="1444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1674813" y="4616450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1674813" y="3705225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1674813" y="2789238"/>
            <a:ext cx="144462" cy="1428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09718" y="1789468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9718" y="2706646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709718" y="3623823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709718" y="4541001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709718" y="5458178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2128488" y="1789467"/>
            <a:ext cx="4034104" cy="4383553"/>
          </a:xfrm>
        </p:spPr>
        <p:txBody>
          <a:bodyPr lIns="0" tIns="0" rIns="0" bIns="0"/>
          <a:lstStyle>
            <a:lvl1pPr>
              <a:spcBef>
                <a:spcPts val="24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1973529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9" y="2905326"/>
            <a:ext cx="420864" cy="721062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92498"/>
            <a:ext cx="494348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793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03195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709284"/>
            <a:ext cx="5042688" cy="187730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6" name="Picture 5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9" y="2905326"/>
            <a:ext cx="420864" cy="721062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92498"/>
            <a:ext cx="494348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129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623888" y="1536700"/>
            <a:ext cx="5274727" cy="4581524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03195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709284"/>
            <a:ext cx="3696253" cy="187730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</a:defRPr>
            </a:lvl1pPr>
            <a:lvl2pPr marL="0" indent="0">
              <a:buNone/>
              <a:defRPr sz="1400" b="1">
                <a:solidFill>
                  <a:srgbClr val="FFFFFF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0" name="Picture 9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99" y="2905326"/>
            <a:ext cx="420864" cy="721062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92498"/>
            <a:ext cx="36957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2927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23888" y="1536700"/>
            <a:ext cx="5274727" cy="45815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03195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930726"/>
            <a:ext cx="3536397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804030"/>
            <a:ext cx="3536950" cy="187730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rgbClr val="768692"/>
                </a:solidFill>
              </a:defRPr>
            </a:lvl1pPr>
            <a:lvl2pPr marL="0" indent="0">
              <a:buNone/>
              <a:defRPr sz="1400" b="1">
                <a:solidFill>
                  <a:srgbClr val="768692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rgbClr val="768692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9" name="Picture 8" descr="flecha asse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04" y="2930726"/>
            <a:ext cx="399233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2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228051"/>
            <a:ext cx="2094090" cy="1336892"/>
          </a:xfrm>
        </p:spPr>
        <p:txBody>
          <a:bodyPr lIns="0" tIns="0" rIns="0" bIns="0"/>
          <a:lstStyle>
            <a:lvl1pPr>
              <a:defRPr sz="1800">
                <a:solidFill>
                  <a:srgbClr val="768692"/>
                </a:solidFill>
              </a:defRPr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228051"/>
            <a:ext cx="2094090" cy="1336892"/>
          </a:xfrm>
        </p:spPr>
        <p:txBody>
          <a:bodyPr lIns="0" tIns="0" rIns="0" bIns="0"/>
          <a:lstStyle>
            <a:lvl1pPr>
              <a:defRPr sz="1800">
                <a:solidFill>
                  <a:srgbClr val="768692"/>
                </a:solidFill>
              </a:defRPr>
            </a:lvl1pPr>
            <a:lvl2pPr marL="0">
              <a:defRPr sz="1400" b="0">
                <a:solidFill>
                  <a:srgbClr val="656867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228051"/>
            <a:ext cx="2094090" cy="1336892"/>
          </a:xfrm>
        </p:spPr>
        <p:txBody>
          <a:bodyPr lIns="0" tIns="0" rIns="0" bIns="0"/>
          <a:lstStyle>
            <a:lvl1pPr>
              <a:defRPr sz="1800">
                <a:solidFill>
                  <a:srgbClr val="768692"/>
                </a:solidFill>
              </a:defRPr>
            </a:lvl1pPr>
            <a:lvl2pPr marL="0">
              <a:defRPr sz="1400" b="0">
                <a:solidFill>
                  <a:srgbClr val="656867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228051"/>
            <a:ext cx="2094090" cy="1336892"/>
          </a:xfrm>
        </p:spPr>
        <p:txBody>
          <a:bodyPr lIns="0" tIns="0" rIns="0" bIns="0"/>
          <a:lstStyle>
            <a:lvl1pPr>
              <a:defRPr sz="1800">
                <a:solidFill>
                  <a:srgbClr val="768692"/>
                </a:solidFill>
              </a:defRPr>
            </a:lvl1pPr>
            <a:lvl2pPr marL="0">
              <a:defRPr sz="1400" b="0">
                <a:solidFill>
                  <a:srgbClr val="656867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6" name="Title Placeholder 35"/>
          <p:cNvSpPr>
            <a:spLocks noGrp="1"/>
          </p:cNvSpPr>
          <p:nvPr userDrawn="1"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 userDrawn="1">
            <p:ph type="ftr" sz="quarter" idx="2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 userDrawn="1">
            <p:ph type="sldNum" sz="quarter" idx="2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Oval 26"/>
          <p:cNvSpPr/>
          <p:nvPr userDrawn="1"/>
        </p:nvSpPr>
        <p:spPr>
          <a:xfrm>
            <a:off x="1504507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1454360" y="23843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4159850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4109703" y="23843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6824074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Block Arc 39"/>
          <p:cNvSpPr>
            <a:spLocks noChangeAspect="1"/>
          </p:cNvSpPr>
          <p:nvPr userDrawn="1"/>
        </p:nvSpPr>
        <p:spPr>
          <a:xfrm rot="16200000">
            <a:off x="6773927" y="23843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1" name="Oval 40"/>
          <p:cNvSpPr/>
          <p:nvPr userDrawn="1"/>
        </p:nvSpPr>
        <p:spPr>
          <a:xfrm>
            <a:off x="9497179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50" name="Block Arc 49"/>
          <p:cNvSpPr>
            <a:spLocks noChangeAspect="1"/>
          </p:cNvSpPr>
          <p:nvPr userDrawn="1"/>
        </p:nvSpPr>
        <p:spPr>
          <a:xfrm rot="16200000">
            <a:off x="9447032" y="23843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2878331"/>
            <a:ext cx="704222" cy="354245"/>
          </a:xfrm>
        </p:spPr>
        <p:txBody>
          <a:bodyPr lIns="0" tIns="0" rIns="0" bIns="0"/>
          <a:lstStyle>
            <a:lvl1pPr algn="ctr">
              <a:defRPr sz="1800">
                <a:solidFill>
                  <a:schemeClr val="accent1"/>
                </a:solidFill>
              </a:defRPr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2878331"/>
            <a:ext cx="704222" cy="354245"/>
          </a:xfrm>
        </p:spPr>
        <p:txBody>
          <a:bodyPr lIns="0" tIns="0" rIns="0" bIns="0"/>
          <a:lstStyle>
            <a:lvl1pPr algn="ctr">
              <a:defRPr sz="1800">
                <a:solidFill>
                  <a:schemeClr val="accent1"/>
                </a:solidFill>
              </a:defRPr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2878331"/>
            <a:ext cx="704222" cy="354245"/>
          </a:xfrm>
        </p:spPr>
        <p:txBody>
          <a:bodyPr lIns="0" tIns="0" rIns="0" bIns="0"/>
          <a:lstStyle>
            <a:lvl1pPr algn="ctr">
              <a:defRPr sz="1800">
                <a:solidFill>
                  <a:schemeClr val="accent1"/>
                </a:solidFill>
              </a:defRPr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2878331"/>
            <a:ext cx="704222" cy="354245"/>
          </a:xfrm>
        </p:spPr>
        <p:txBody>
          <a:bodyPr lIns="0" tIns="0" rIns="0" bIns="0"/>
          <a:lstStyle>
            <a:lvl1pPr algn="ctr">
              <a:defRPr sz="1800">
                <a:solidFill>
                  <a:schemeClr val="accent1"/>
                </a:solidFill>
              </a:defRPr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4" Type="http://schemas.openxmlformats.org/officeDocument/2006/relationships/theme" Target="../theme/theme10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theme" Target="../theme/theme12.xml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theme" Target="../theme/theme14.xml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theme" Target="../theme/theme2.xml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1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0.xml"/><Relationship Id="rId19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theme" Target="../theme/theme4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theme" Target="../theme/theme5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theme" Target="../theme/theme6.xml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theme" Target="../theme/theme7.xml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theme" Target="../theme/theme8.xml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theme" Target="../theme/theme9.xml"/><Relationship Id="rId14" Type="http://schemas.openxmlformats.org/officeDocument/2006/relationships/image" Target="../media/image5.png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0" r:id="rId2"/>
    <p:sldLayoutId id="2147494332" r:id="rId3"/>
    <p:sldLayoutId id="2147494333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esc_inves management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76869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esc_inves management_int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76869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0"/>
            <a:ext cx="9718176" cy="6858000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0354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Titulo cortinilla 24 – 36 pt</a:t>
            </a:r>
            <a:endParaRPr lang="en-US" dirty="0"/>
          </a:p>
        </p:txBody>
      </p:sp>
      <p:sp>
        <p:nvSpPr>
          <p:cNvPr id="10035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7" name="Picture 4" descr="logotipoC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esc_inves management_int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66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83" r:id="rId1"/>
    <p:sldLayoutId id="2147494584" r:id="rId2"/>
    <p:sldLayoutId id="2147494585" r:id="rId3"/>
    <p:sldLayoutId id="2147494586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FFFFFF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FFFFFF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105475" name="Picture 4" descr="logotipo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5" descr="desc_inves management_int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5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88" r:id="rId1"/>
    <p:sldLayoutId id="2147494589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76869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9718176" cy="6858000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7522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esc_inves management_in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5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91" r:id="rId1"/>
    <p:sldLayoutId id="2147494592" r:id="rId2"/>
    <p:sldLayoutId id="2147494593" r:id="rId3"/>
    <p:sldLayoutId id="2147494594" r:id="rId4"/>
    <p:sldLayoutId id="2147494595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tipoC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558161"/>
            <a:ext cx="10998730" cy="457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295" y="6346825"/>
            <a:ext cx="1948750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636323"/>
            <a:ext cx="9136465" cy="921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1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desc_inves management_int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537" r:id="rId3"/>
    <p:sldLayoutId id="2147494402" r:id="rId4"/>
    <p:sldLayoutId id="2147494403" r:id="rId5"/>
    <p:sldLayoutId id="2147494404" r:id="rId6"/>
    <p:sldLayoutId id="2147494417" r:id="rId7"/>
    <p:sldLayoutId id="2147494418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rgbClr val="768692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7415"/>
            <a:ext cx="1871778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4" descr="logotipoC.png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sc_inves management_int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289" r:id="rId3"/>
    <p:sldLayoutId id="2147494334" r:id="rId4"/>
    <p:sldLayoutId id="2147494290" r:id="rId5"/>
    <p:sldLayoutId id="2147494335" r:id="rId6"/>
    <p:sldLayoutId id="2147494291" r:id="rId7"/>
    <p:sldLayoutId id="2147494292" r:id="rId8"/>
    <p:sldLayoutId id="2147494293" r:id="rId9"/>
    <p:sldLayoutId id="2147494336" r:id="rId10"/>
    <p:sldLayoutId id="2147494294" r:id="rId11"/>
    <p:sldLayoutId id="2147494337" r:id="rId12"/>
    <p:sldLayoutId id="2147494295" r:id="rId13"/>
    <p:sldLayoutId id="2147494296" r:id="rId14"/>
    <p:sldLayoutId id="2147494297" r:id="rId15"/>
    <p:sldLayoutId id="2147494338" r:id="rId16"/>
    <p:sldLayoutId id="2147494339" r:id="rId17"/>
    <p:sldLayoutId id="2147494341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76869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8039100" cy="6858000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47108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71501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471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71501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desc_inves management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63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39" r:id="rId1"/>
    <p:sldLayoutId id="2147494493" r:id="rId2"/>
    <p:sldLayoutId id="2147494494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FFFFFF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FFFFFF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20000"/>
        <a:buFont typeface="Lucida Grande" charset="0"/>
        <a:buChar char="•"/>
        <a:defRPr sz="1200" kern="1200">
          <a:solidFill>
            <a:srgbClr val="FFFFFF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rgbClr val="FFFFFF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rgbClr val="FFFFFF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52578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52578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esc_inves management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7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0" r:id="rId1"/>
    <p:sldLayoutId id="2147494496" r:id="rId2"/>
    <p:sldLayoutId id="2147494497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20000"/>
        <a:buFont typeface="Lucida Grande" charset="0"/>
        <a:buChar char="•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4289902" cy="6858000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53251" name="Title Placeholder 1"/>
          <p:cNvSpPr>
            <a:spLocks noGrp="1"/>
          </p:cNvSpPr>
          <p:nvPr>
            <p:ph type="title"/>
          </p:nvPr>
        </p:nvSpPr>
        <p:spPr bwMode="auto">
          <a:xfrm>
            <a:off x="630238" y="630238"/>
            <a:ext cx="3346451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00200"/>
            <a:ext cx="3345887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FFFFFF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esc_inves management_in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9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1" r:id="rId1"/>
    <p:sldLayoutId id="2147494499" r:id="rId2"/>
    <p:sldLayoutId id="2147494500" r:id="rId3"/>
    <p:sldLayoutId id="2147494501" r:id="rId4"/>
    <p:sldLayoutId id="2147494502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2pPr>
      <a:lvl3pPr marL="395287" indent="-171450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20000"/>
        <a:buFont typeface="Arial"/>
        <a:buChar char="•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chemeClr val="bg1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desc_inves management_int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desc_inves management_int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1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7" r:id="rId1"/>
    <p:sldLayoutId id="2147494470" r:id="rId2"/>
    <p:sldLayoutId id="2147494471" r:id="rId3"/>
    <p:sldLayoutId id="2147494472" r:id="rId4"/>
    <p:sldLayoutId id="2147494473" r:id="rId5"/>
    <p:sldLayoutId id="2147494491" r:id="rId6"/>
    <p:sldLayoutId id="2147494474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76869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33A0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desc_inves management_int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385" y="6428068"/>
            <a:ext cx="1243584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  <p:sldLayoutId id="2147494488" r:id="rId11"/>
    <p:sldLayoutId id="2147494489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76869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</a:t>
            </a:r>
            <a:r>
              <a:rPr lang="en-US" dirty="0" smtClean="0"/>
              <a:t>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0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sección A 14 – 20 pt</a:t>
            </a:r>
          </a:p>
          <a:p>
            <a:pPr lvl="1"/>
            <a:r>
              <a:rPr lang="es-ES_tradnl" dirty="0"/>
              <a:t>Texto sección A 12 – 18 pt</a:t>
            </a:r>
          </a:p>
          <a:p>
            <a:pPr lvl="0"/>
            <a:r>
              <a:rPr lang="es-ES_tradnl" dirty="0"/>
              <a:t>Título sección B 14 – 20 pt</a:t>
            </a:r>
          </a:p>
          <a:p>
            <a:pPr lvl="1"/>
            <a:r>
              <a:rPr lang="es-ES_tradnl" dirty="0"/>
              <a:t>Texto sección B 12 – 18 pt</a:t>
            </a:r>
          </a:p>
          <a:p>
            <a:pPr lvl="0"/>
            <a:r>
              <a:rPr lang="es-ES_tradnl" dirty="0"/>
              <a:t>Título sección C 14 – 20 pt</a:t>
            </a:r>
          </a:p>
          <a:p>
            <a:pPr lvl="1"/>
            <a:r>
              <a:rPr lang="es-ES_tradnl" dirty="0"/>
              <a:t>Texto sección C 12 – 18 pt</a:t>
            </a:r>
          </a:p>
          <a:p>
            <a:pPr lvl="0"/>
            <a:r>
              <a:rPr lang="es-ES_tradnl" dirty="0"/>
              <a:t>Título sección D 14 – 20 pt</a:t>
            </a:r>
          </a:p>
          <a:p>
            <a:pPr lvl="1"/>
            <a:r>
              <a:rPr lang="es-ES_tradnl" dirty="0"/>
              <a:t>Texto sección D 12 – 18 pt</a:t>
            </a:r>
          </a:p>
          <a:p>
            <a:pPr lvl="0"/>
            <a:r>
              <a:rPr lang="es-ES_tradnl" dirty="0"/>
              <a:t>Título sección E 14 – 20 pt</a:t>
            </a:r>
          </a:p>
          <a:p>
            <a:pPr lvl="1"/>
            <a:r>
              <a:rPr lang="es-ES_tradnl" dirty="0"/>
              <a:t>Texto sección E 12 – 18 pt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5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sección A 14 – 20 pt</a:t>
            </a:r>
          </a:p>
          <a:p>
            <a:pPr lvl="1"/>
            <a:r>
              <a:rPr lang="es-ES_tradnl" dirty="0"/>
              <a:t>Texto sección A 12 – 18 pt</a:t>
            </a:r>
          </a:p>
          <a:p>
            <a:pPr lvl="0"/>
            <a:r>
              <a:rPr lang="es-ES_tradnl" dirty="0"/>
              <a:t>Título sección B 14 – 20 pt</a:t>
            </a:r>
          </a:p>
          <a:p>
            <a:pPr lvl="1"/>
            <a:r>
              <a:rPr lang="es-ES_tradnl" dirty="0"/>
              <a:t>Texto sección B 12 – 18 pt</a:t>
            </a:r>
          </a:p>
          <a:p>
            <a:pPr lvl="0"/>
            <a:r>
              <a:rPr lang="es-ES_tradnl" dirty="0"/>
              <a:t>Título sección C 14 – 20 pt</a:t>
            </a:r>
          </a:p>
          <a:p>
            <a:pPr lvl="1"/>
            <a:r>
              <a:rPr lang="es-ES_tradnl" dirty="0"/>
              <a:t>Texto sección C 12 – 18 pt</a:t>
            </a:r>
          </a:p>
          <a:p>
            <a:pPr lvl="0"/>
            <a:r>
              <a:rPr lang="es-ES_tradnl" dirty="0"/>
              <a:t>Título sección D 14 – 20 pt</a:t>
            </a:r>
          </a:p>
          <a:p>
            <a:pPr lvl="1"/>
            <a:r>
              <a:rPr lang="es-ES_tradnl" dirty="0"/>
              <a:t>Texto sección D 12 – 18 pt</a:t>
            </a:r>
          </a:p>
          <a:p>
            <a:pPr lvl="0"/>
            <a:r>
              <a:rPr lang="es-ES_tradnl" dirty="0"/>
              <a:t>Título sección E 14 – 20 pt</a:t>
            </a:r>
          </a:p>
          <a:p>
            <a:pPr lvl="1"/>
            <a:r>
              <a:rPr lang="es-ES_tradnl" dirty="0"/>
              <a:t>Texto sección E 12 – 18 pt</a:t>
            </a:r>
          </a:p>
          <a:p>
            <a:pPr lvl="0"/>
            <a:r>
              <a:rPr lang="es-ES_tradnl" dirty="0"/>
              <a:t>Título sección F 14 – 20 pt</a:t>
            </a:r>
          </a:p>
          <a:p>
            <a:pPr lvl="1"/>
            <a:r>
              <a:rPr lang="es-ES_tradnl" dirty="0"/>
              <a:t>Texto sección F 12 – 18 pt</a:t>
            </a:r>
          </a:p>
          <a:p>
            <a:pPr lvl="0"/>
            <a:r>
              <a:rPr lang="es-ES_tradnl" dirty="0"/>
              <a:t>Título sección G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G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H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H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I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IF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J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J </a:t>
            </a:r>
            <a:r>
              <a:rPr lang="es-ES_tradnl" dirty="0"/>
              <a:t>12 – 18 </a:t>
            </a:r>
            <a:r>
              <a:rPr lang="es-ES_tradnl" dirty="0" smtClean="0"/>
              <a:t>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8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88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5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5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64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63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313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09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1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10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53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0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43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4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19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13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193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14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73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2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Nombre de producto 16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1622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25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</a:t>
            </a:r>
            <a:r>
              <a:rPr lang="es-ES_tradnl" dirty="0" smtClean="0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68109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95563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1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5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54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</a:t>
            </a:r>
            <a:r>
              <a:rPr lang="es-ES_tradnl" dirty="0" smtClean="0"/>
              <a:t>para gráficos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1618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044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7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Nombre de producto 16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48984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103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0647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178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Biografía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746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865438" y="4308232"/>
            <a:ext cx="6875462" cy="1149594"/>
          </a:xfrm>
        </p:spPr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marL="758825" lvl="3" indent="-230188">
              <a:buFont typeface="Wingdings" charset="0"/>
              <a:buChar char="§"/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 - Cargo o título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865438" y="1958732"/>
            <a:ext cx="6875462" cy="1149594"/>
          </a:xfrm>
        </p:spPr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marL="758825" lvl="3" indent="-230188">
              <a:buFont typeface="Wingdings" charset="0"/>
              <a:buChar char="§"/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Nombre 14 – 20 </a:t>
            </a:r>
            <a:r>
              <a:rPr lang="es-ES_tradnl" dirty="0" smtClean="0"/>
              <a:t>pt - Cargo </a:t>
            </a:r>
            <a:r>
              <a:rPr lang="es-ES_tradnl" dirty="0"/>
              <a:t>o título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299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838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 smtClean="0"/>
              <a:t>Pie </a:t>
            </a:r>
            <a:r>
              <a:rPr lang="es-ES_tradnl" dirty="0"/>
              <a:t>de página 9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4003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716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532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Contacto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85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</a:t>
            </a:r>
            <a:r>
              <a:rPr lang="es-ES_tradnl" dirty="0" smtClean="0"/>
              <a:t>18pt</a:t>
            </a:r>
            <a:endParaRPr lang="es-ES_tradnl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1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150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29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8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Logos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139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Logos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1390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Logos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224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Aviso de privacidad </a:t>
            </a:r>
            <a:r>
              <a:rPr lang="es-ES_tradnl" dirty="0"/>
              <a:t>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aviso privacidad 9 – 14 pt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847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AUTOR 18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 smtClean="0"/>
              <a:t>Cita</a:t>
            </a:r>
            <a:r>
              <a:rPr lang="en-US" dirty="0" smtClean="0"/>
              <a:t> 24 – 36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079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Resumen</a:t>
            </a:r>
            <a:r>
              <a:rPr lang="en-US" dirty="0" smtClean="0"/>
              <a:t> 24 – 36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755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June 28, 2018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30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12 - 18pt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6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cortinilla</a:t>
            </a:r>
            <a:r>
              <a:rPr lang="en-US" dirty="0"/>
              <a:t> 24 – 36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981174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cortinilla</a:t>
            </a:r>
            <a:r>
              <a:rPr lang="en-US" dirty="0"/>
              <a:t> 24 – 36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1933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Presentado por Nombre y Apellido 14 – 20 pt</a:t>
            </a:r>
          </a:p>
          <a:p>
            <a:pPr lvl="1"/>
            <a:r>
              <a:rPr lang="es-ES_tradnl" dirty="0"/>
              <a:t>Cargo o titulo 12 – 18 pt</a:t>
            </a:r>
          </a:p>
          <a:p>
            <a:pPr lvl="2"/>
            <a:r>
              <a:rPr lang="es-ES_tradnl" dirty="0"/>
              <a:t>Datos 10 – 14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023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2124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>
                <a:solidFill>
                  <a:schemeClr val="bg1"/>
                </a:solidFill>
              </a:rPr>
              <a:t>Presentado por Nombre y Apellido 14 – 20 pt</a:t>
            </a:r>
          </a:p>
          <a:p>
            <a:pPr lvl="1"/>
            <a:r>
              <a:rPr lang="es-ES_tradnl" dirty="0">
                <a:solidFill>
                  <a:schemeClr val="bg1"/>
                </a:solidFill>
              </a:rPr>
              <a:t>Cargo o titulo 12 – 18 pt</a:t>
            </a:r>
          </a:p>
          <a:p>
            <a:pPr lvl="2"/>
            <a:r>
              <a:rPr lang="es-ES_tradnl" dirty="0">
                <a:solidFill>
                  <a:schemeClr val="bg1"/>
                </a:solidFill>
              </a:rPr>
              <a:t>Datos 10 – 14 pt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3907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>
                <a:solidFill>
                  <a:srgbClr val="FFFFFF"/>
                </a:solidFill>
              </a:rPr>
              <a:t>Presentado por Nombre y Apellido 14 – 20 pt</a:t>
            </a:r>
          </a:p>
          <a:p>
            <a:pPr lvl="1"/>
            <a:r>
              <a:rPr lang="es-ES_tradnl" dirty="0">
                <a:solidFill>
                  <a:srgbClr val="FFFFFF"/>
                </a:solidFill>
              </a:rPr>
              <a:t>Cargo o titulo 12 – 18 pt</a:t>
            </a:r>
          </a:p>
          <a:p>
            <a:pPr lvl="2"/>
            <a:r>
              <a:rPr lang="es-ES_tradnl" dirty="0">
                <a:solidFill>
                  <a:srgbClr val="FFFFFF"/>
                </a:solidFill>
              </a:rPr>
              <a:t>Datos 10 – 14 pt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929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>
                <a:solidFill>
                  <a:srgbClr val="768692"/>
                </a:solidFill>
              </a:rPr>
              <a:t>Presentado por Nombre y Apellido 14 – 20 pt</a:t>
            </a:r>
          </a:p>
          <a:p>
            <a:pPr lvl="1"/>
            <a:r>
              <a:rPr lang="es-ES_tradnl" dirty="0">
                <a:solidFill>
                  <a:srgbClr val="768692"/>
                </a:solidFill>
              </a:rPr>
              <a:t>Cargo o titulo 12 – 18 pt</a:t>
            </a:r>
          </a:p>
          <a:p>
            <a:pPr lvl="2"/>
            <a:r>
              <a:rPr lang="es-ES_tradnl" dirty="0">
                <a:solidFill>
                  <a:srgbClr val="768692"/>
                </a:solidFill>
              </a:rPr>
              <a:t>Datos 10 – 14 pt</a:t>
            </a:r>
          </a:p>
          <a:p>
            <a:endParaRPr lang="en-US" dirty="0">
              <a:solidFill>
                <a:srgbClr val="7686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000 min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000 min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12 - 18pt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00 min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00 min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00 min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00 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2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B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B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C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C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D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D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June 28, 2018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R_template ASSET MANAGEMENT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B5DC4C9F-E4AC-6648-A08B-B3C3AA1FA783}"/>
    </a:ext>
  </a:extLst>
</a:theme>
</file>

<file path=ppt/theme/theme10.xml><?xml version="1.0" encoding="utf-8"?>
<a:theme xmlns:a="http://schemas.openxmlformats.org/drawingml/2006/main" name="CORTINILLA BLANCA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820E9C6C-2E9E-894C-93B3-343EC54883F4}"/>
    </a:ext>
  </a:extLst>
</a:theme>
</file>

<file path=ppt/theme/theme11.xml><?xml version="1.0" encoding="utf-8"?>
<a:theme xmlns:a="http://schemas.openxmlformats.org/drawingml/2006/main" name="CIERRE BLANCO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69A023BA-3B80-224C-91E4-5C9204224EF5}"/>
    </a:ext>
  </a:extLst>
</a:theme>
</file>

<file path=ppt/theme/theme12.xml><?xml version="1.0" encoding="utf-8"?>
<a:theme xmlns:a="http://schemas.openxmlformats.org/drawingml/2006/main" name="CORTINILLA NARANJA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6FD1FF2-C750-B346-8DFF-40D60377E5B6}"/>
    </a:ext>
  </a:extLst>
</a:theme>
</file>

<file path=ppt/theme/theme13.xml><?xml version="1.0" encoding="utf-8"?>
<a:theme xmlns:a="http://schemas.openxmlformats.org/drawingml/2006/main" name="1_CIERRE BLANCO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69A023BA-3B80-224C-91E4-5C9204224EF5}"/>
    </a:ext>
  </a:extLst>
</a:theme>
</file>

<file path=ppt/theme/theme14.xml><?xml version="1.0" encoding="utf-8"?>
<a:theme xmlns:a="http://schemas.openxmlformats.org/drawingml/2006/main" name="CIERRE NARANJA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C878AB0-CA85-0945-B0F7-61DFE974AD2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3B4187CB-186C-A145-9A00-FEF410F94C61}"/>
    </a:ext>
  </a:extLst>
</a:theme>
</file>

<file path=ppt/theme/theme3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18822D04-4C1B-5246-9589-110DBF7C58C6}"/>
    </a:ext>
  </a:extLst>
</a:theme>
</file>

<file path=ppt/theme/theme4.xml><?xml version="1.0" encoding="utf-8"?>
<a:theme xmlns:a="http://schemas.openxmlformats.org/drawingml/2006/main" name="INTERIO AMARILLA - 25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2C487E5D-A81A-7E4C-BE98-A7BEB38F0E24}"/>
    </a:ext>
  </a:extLst>
</a:theme>
</file>

<file path=ppt/theme/theme5.xml><?xml version="1.0" encoding="utf-8"?>
<a:theme xmlns:a="http://schemas.openxmlformats.org/drawingml/2006/main" name="INTERIOR AMARILLA - 50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9B3F1847-3F0E-C54B-8C36-C18242AC627D}"/>
    </a:ext>
  </a:extLst>
</a:theme>
</file>

<file path=ppt/theme/theme6.xml><?xml version="1.0" encoding="utf-8"?>
<a:theme xmlns:a="http://schemas.openxmlformats.org/drawingml/2006/main" name="INTERIOR AMARILLA - 75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D373CDA-4FD5-0B43-B8B1-4FD7ED9E1495}"/>
    </a:ext>
  </a:extLst>
</a:theme>
</file>

<file path=ppt/theme/theme7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1F063F6F-4D83-2E4E-B24E-86C7BE5CBA10}"/>
    </a:ext>
  </a:extLst>
</a:theme>
</file>

<file path=ppt/theme/theme8.xml><?xml version="1.0" encoding="utf-8"?>
<a:theme xmlns:a="http://schemas.openxmlformats.org/drawingml/2006/main" name="BIOGRAFI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D52CB5C2-C4B5-C44E-8BBA-EA4C2B67B3F9}"/>
    </a:ext>
  </a:extLst>
</a:theme>
</file>

<file path=ppt/theme/theme9.xml><?xml version="1.0" encoding="utf-8"?>
<a:theme xmlns:a="http://schemas.openxmlformats.org/drawingml/2006/main" name="OTRAS 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3FFEAFB2-94E2-1A42-95F9-D9646830BF0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1.SUR_template SEGUROS_102417.potx</Template>
  <TotalTime>2533</TotalTime>
  <Words>3358</Words>
  <Application>Microsoft Macintosh PowerPoint</Application>
  <PresentationFormat>Custom</PresentationFormat>
  <Paragraphs>802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66</vt:i4>
      </vt:variant>
    </vt:vector>
  </HeadingPairs>
  <TitlesOfParts>
    <vt:vector size="80" baseType="lpstr">
      <vt:lpstr>SUR_template ASSET MANAGEMENT</vt:lpstr>
      <vt:lpstr>AGENDA BLANCA</vt:lpstr>
      <vt:lpstr>INTERIOR BLANCO</vt:lpstr>
      <vt:lpstr>INTERIO AMARILLA - 25% BLANCA</vt:lpstr>
      <vt:lpstr>INTERIOR AMARILLA - 50% BLANCA</vt:lpstr>
      <vt:lpstr>INTERIOR AMARILLA - 75% BLANCA</vt:lpstr>
      <vt:lpstr>GRAFICOS</vt:lpstr>
      <vt:lpstr>BIOGRAFIA</vt:lpstr>
      <vt:lpstr>OTRAS </vt:lpstr>
      <vt:lpstr>CORTINILLA BLANCA</vt:lpstr>
      <vt:lpstr>CIERRE BLANCO</vt:lpstr>
      <vt:lpstr>CORTINILLA NARANJA</vt:lpstr>
      <vt:lpstr>1_CIERRE BLANCO</vt:lpstr>
      <vt:lpstr>CIERRE NARANJA</vt:lpstr>
      <vt:lpstr>Título de la presentación 28 – 44 pt</vt:lpstr>
      <vt:lpstr>Título de la presentación 28 – 44 pt</vt:lpstr>
      <vt:lpstr>Título de la presentación 28 – 44 pt</vt:lpstr>
      <vt:lpstr>Título de la presentación 28 – 44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Biografía 24 – 36 pt</vt:lpstr>
      <vt:lpstr>Biografía 24 – 36 pt</vt:lpstr>
      <vt:lpstr>Biografía 24 – 36 pt</vt:lpstr>
      <vt:lpstr>Biografía 24 – 36 pt</vt:lpstr>
      <vt:lpstr>Biografía 24 – 36 pt</vt:lpstr>
      <vt:lpstr>Biografía 24 – 36 pt</vt:lpstr>
      <vt:lpstr>Contacto 24 – 36 pt</vt:lpstr>
      <vt:lpstr>Contacto 24 – 36 pt</vt:lpstr>
      <vt:lpstr>Contacto 24 – 36 pt</vt:lpstr>
      <vt:lpstr>Contacto 24 – 36 pt</vt:lpstr>
      <vt:lpstr>Logos 24 – 36 pt</vt:lpstr>
      <vt:lpstr>Logos 24 – 36 pt</vt:lpstr>
      <vt:lpstr>Logos 24 – 36 pt</vt:lpstr>
      <vt:lpstr>Aviso de privacidad 24 – 36 pt</vt:lpstr>
      <vt:lpstr>PowerPoint Presentation</vt:lpstr>
      <vt:lpstr>Resumen 24 – 36 pt</vt:lpstr>
      <vt:lpstr>PowerPoint Presentation</vt:lpstr>
      <vt:lpstr>Título cortinilla 24 – 36 pt</vt:lpstr>
      <vt:lpstr>Título cortinilla 24 – 36 pt</vt:lpstr>
      <vt:lpstr>Cierre 24 – 36 pt</vt:lpstr>
      <vt:lpstr>Cierre 24 – 36 pt</vt:lpstr>
      <vt:lpstr>Cierre 24 – 36 pt</vt:lpstr>
      <vt:lpstr>Cierre 24 – 36 pt</vt:lpstr>
      <vt:lpstr>Cierre 24 – 36 pt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Edison Leon</cp:lastModifiedBy>
  <cp:revision>177</cp:revision>
  <dcterms:created xsi:type="dcterms:W3CDTF">2017-10-20T21:08:35Z</dcterms:created>
  <dcterms:modified xsi:type="dcterms:W3CDTF">2018-06-28T20:37:30Z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