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3961" r:id="rId5"/>
    <p:sldMasterId id="2147494420" r:id="rId6"/>
    <p:sldMasterId id="2147494477" r:id="rId7"/>
    <p:sldMasterId id="2147494032" r:id="rId8"/>
    <p:sldMasterId id="2147494034" r:id="rId9"/>
  </p:sldMasterIdLst>
  <p:notesMasterIdLst>
    <p:notesMasterId r:id="rId47"/>
  </p:notesMasterIdLst>
  <p:handoutMasterIdLst>
    <p:handoutMasterId r:id="rId48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EC7"/>
    <a:srgbClr val="0033A0"/>
    <a:srgbClr val="E3E829"/>
    <a:srgbClr val="00AEDA"/>
    <a:srgbClr val="0033FF"/>
    <a:srgbClr val="EB3C26"/>
    <a:srgbClr val="8C57E8"/>
    <a:srgbClr val="FDB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68" autoAdjust="0"/>
    <p:restoredTop sz="89680" autoAdjust="0"/>
  </p:normalViewPr>
  <p:slideViewPr>
    <p:cSldViewPr snapToGrid="0" snapToObjects="1">
      <p:cViewPr>
        <p:scale>
          <a:sx n="72" d="100"/>
          <a:sy n="72" d="100"/>
        </p:scale>
        <p:origin x="-1048" y="-30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9" Type="http://schemas.openxmlformats.org/officeDocument/2006/relationships/slideMaster" Target="slideMasters/slideMaster7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accent3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accent3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URA_Alianzas_RGB_positivo-04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056289" y="1765300"/>
            <a:ext cx="2080612" cy="212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29832"/>
            <a:ext cx="11022012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 cor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3903662" cy="440109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4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717132"/>
            <a:ext cx="3756025" cy="442966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7024114" cy="44296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729832"/>
            <a:ext cx="7219470" cy="440426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3547397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1717132"/>
            <a:ext cx="7237060" cy="4404267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462523"/>
            <a:ext cx="3547995" cy="365887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1717132"/>
            <a:ext cx="3547995" cy="80350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717132"/>
            <a:ext cx="3454032" cy="43983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1717132"/>
            <a:ext cx="3454032" cy="4404268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17132"/>
            <a:ext cx="3365500" cy="418836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7113302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565161"/>
            <a:ext cx="2945118" cy="312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1111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9" name="Picture 8" descr="alianz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727200"/>
            <a:ext cx="21463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8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42533"/>
            <a:ext cx="3365500" cy="399732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44118"/>
            <a:ext cx="712787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42532"/>
            <a:ext cx="7113302" cy="3797299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06132"/>
            <a:ext cx="2945118" cy="29337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9857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9231"/>
            <a:ext cx="2945118" cy="5969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717132"/>
            <a:ext cx="5261084" cy="3971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5237534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527060"/>
            <a:ext cx="4777345" cy="302253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1963011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841500"/>
            <a:ext cx="11028362" cy="42798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11028362" cy="22039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3926932"/>
            <a:ext cx="11028362" cy="22071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203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190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190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266950"/>
            <a:ext cx="11022012" cy="3851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727200"/>
            <a:ext cx="5257800" cy="444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727200"/>
            <a:ext cx="5552993" cy="4444999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0" name="Picture 9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545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4" name="Picture 9" descr="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9" name="Picture 14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21" y="2850446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3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1504507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/>
          <p:cNvSpPr>
            <a:spLocks noChangeAspect="1"/>
          </p:cNvSpPr>
          <p:nvPr userDrawn="1"/>
        </p:nvSpPr>
        <p:spPr>
          <a:xfrm rot="16200000">
            <a:off x="1454360" y="25748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4159850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4109703" y="25748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6824074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6773927" y="25748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9497179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2" name="Block Arc 31"/>
          <p:cNvSpPr>
            <a:spLocks noChangeAspect="1"/>
          </p:cNvSpPr>
          <p:nvPr userDrawn="1"/>
        </p:nvSpPr>
        <p:spPr>
          <a:xfrm rot="16200000">
            <a:off x="9447032" y="25748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4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5034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609850"/>
            <a:ext cx="544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656867"/>
                </a:solidFill>
              </a:rPr>
              <a:t>_</a:t>
            </a:r>
            <a:endParaRPr lang="en-US" sz="4800" b="1">
              <a:solidFill>
                <a:srgbClr val="656867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1"/>
                </a:solidFill>
              </a:rPr>
              <a:t>_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727202"/>
            <a:ext cx="3894431" cy="4406898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2"/>
            <a:ext cx="6926704" cy="4406898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0"/>
            <a:ext cx="11074738" cy="4406899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4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theme" Target="../theme/theme3.xml"/><Relationship Id="rId15" Type="http://schemas.openxmlformats.org/officeDocument/2006/relationships/image" Target="../media/image4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theme" Target="../theme/theme4.xml"/><Relationship Id="rId9" Type="http://schemas.openxmlformats.org/officeDocument/2006/relationships/image" Target="../media/image4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theme" Target="../theme/theme5.xml"/><Relationship Id="rId12" Type="http://schemas.openxmlformats.org/officeDocument/2006/relationships/image" Target="../media/image4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6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theme" Target="../theme/theme7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709238"/>
            <a:ext cx="10998730" cy="442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URA_Alianzas_RGB_positivo-04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1061901" y="5968771"/>
            <a:ext cx="739372" cy="75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403" r:id="rId3"/>
    <p:sldLayoutId id="2147494404" r:id="rId4"/>
    <p:sldLayoutId id="2147494417" r:id="rId5"/>
    <p:sldLayoutId id="214749441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000" b="1" kern="1200" baseline="0">
          <a:solidFill>
            <a:schemeClr val="accent3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accent3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836236"/>
            <a:ext cx="11012612" cy="429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9" name="Picture 4" descr="logotipoC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SURA_Alianzas_RGB_positivo-04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1061901" y="5968771"/>
            <a:ext cx="739372" cy="756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552" r:id="rId3"/>
    <p:sldLayoutId id="2147494289" r:id="rId4"/>
    <p:sldLayoutId id="2147494291" r:id="rId5"/>
    <p:sldLayoutId id="2147494292" r:id="rId6"/>
    <p:sldLayoutId id="2147494293" r:id="rId7"/>
    <p:sldLayoutId id="2147494294" r:id="rId8"/>
    <p:sldLayoutId id="2147494295" r:id="rId9"/>
    <p:sldLayoutId id="2147494296" r:id="rId10"/>
    <p:sldLayoutId id="2147494338" r:id="rId11"/>
    <p:sldLayoutId id="2147494339" r:id="rId12"/>
    <p:sldLayoutId id="214749434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SURA_Alianzas_RGB_positivo-04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1061901" y="5968771"/>
            <a:ext cx="739372" cy="75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977900"/>
            <a:ext cx="10984059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97036"/>
            <a:ext cx="11012612" cy="443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URA_Alianzas_RGB_positivo-04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1061901" y="5968771"/>
            <a:ext cx="739372" cy="75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Alianzas_RGB_positivo-0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1061901" y="5968771"/>
            <a:ext cx="739372" cy="756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Alianzas_RGB_positivo-04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17198" r="17888" b="17379"/>
          <a:stretch/>
        </p:blipFill>
        <p:spPr>
          <a:xfrm>
            <a:off x="1727200" y="1231901"/>
            <a:ext cx="1220854" cy="12484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  <p:sldLayoutId id="2147494553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9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94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25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48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1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77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43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11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70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06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86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05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75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36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6835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85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23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6958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200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204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5717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1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871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721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763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82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147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075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255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810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5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11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9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03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36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61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08585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ALIANZ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52FA3016-970C-A849-981F-8ADCC4E57EF6}"/>
    </a:ext>
  </a:extLst>
</a:theme>
</file>

<file path=ppt/theme/theme3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0191CD5C-FF4D-E549-8B3F-6917F3C78F90}"/>
    </a:ext>
  </a:extLst>
</a:theme>
</file>

<file path=ppt/theme/theme4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60F94D52-083D-BD4F-AF1A-1F9951317114}"/>
    </a:ext>
  </a:extLst>
</a:theme>
</file>

<file path=ppt/theme/theme5.xml><?xml version="1.0" encoding="utf-8"?>
<a:theme xmlns:a="http://schemas.openxmlformats.org/drawingml/2006/main" name="OTRAS 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9AC74BB9-3CA8-6440-BB66-1F36B720CA76}"/>
    </a:ext>
  </a:extLst>
</a:theme>
</file>

<file path=ppt/theme/theme6.xml><?xml version="1.0" encoding="utf-8"?>
<a:theme xmlns:a="http://schemas.openxmlformats.org/drawingml/2006/main" name="CORTINILL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CB06E2AF-71EC-EF45-9262-86A2A54209ED}"/>
    </a:ext>
  </a:extLst>
</a:theme>
</file>

<file path=ppt/theme/theme7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3D3FC84B-3792-BA48-B2FC-33A165EE403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1_plantilla_SURA ALIANZA.potx</Template>
  <TotalTime>749</TotalTime>
  <Words>450</Words>
  <Application>Microsoft Macintosh PowerPoint</Application>
  <PresentationFormat>Custom</PresentationFormat>
  <Paragraphs>90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1_plantilla_SURA ALIANZA</vt:lpstr>
      <vt:lpstr>AGENDA BLANCA</vt:lpstr>
      <vt:lpstr>INTERIOR BLANCO</vt:lpstr>
      <vt:lpstr>GRAFICOS</vt:lpstr>
      <vt:lpstr>OTRAS </vt:lpstr>
      <vt:lpstr>CORTINILLA BLANCA</vt:lpstr>
      <vt:lpstr>CIERRE BLANCO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 28 – 44 pt</dc:title>
  <dc:creator>Usuario de Microsoft Office</dc:creator>
  <cp:lastModifiedBy>Edison Leon</cp:lastModifiedBy>
  <cp:revision>29</cp:revision>
  <dcterms:created xsi:type="dcterms:W3CDTF">2018-01-24T23:35:16Z</dcterms:created>
  <dcterms:modified xsi:type="dcterms:W3CDTF">2019-08-19T18:58:03Z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