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6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585" r:id="rId3"/>
    <p:sldMasterId id="2147494388" r:id="rId4"/>
    <p:sldMasterId id="2147493961" r:id="rId5"/>
    <p:sldMasterId id="2147494420" r:id="rId6"/>
    <p:sldMasterId id="2147494477" r:id="rId7"/>
    <p:sldMasterId id="2147494032" r:id="rId8"/>
    <p:sldMasterId id="2147494034" r:id="rId9"/>
  </p:sldMasterIdLst>
  <p:notesMasterIdLst>
    <p:notesMasterId r:id="rId49"/>
  </p:notesMasterIdLst>
  <p:handoutMasterIdLst>
    <p:handoutMasterId r:id="rId50"/>
  </p:handout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290" r:id="rId44"/>
    <p:sldId id="291" r:id="rId45"/>
    <p:sldId id="292" r:id="rId46"/>
    <p:sldId id="293" r:id="rId47"/>
    <p:sldId id="294" r:id="rId48"/>
  </p:sldIdLst>
  <p:sldSz cx="12188825" cy="6858000"/>
  <p:notesSz cx="6858000" cy="9144000"/>
  <p:defaultTextStyle>
    <a:defPPr>
      <a:defRPr lang="en-US"/>
    </a:defPPr>
    <a:lvl1pPr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608013" indent="-1508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217613" indent="-3032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825625" indent="-4540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435225" indent="-6064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AEC7"/>
    <a:srgbClr val="0033A0"/>
    <a:srgbClr val="E3E829"/>
    <a:srgbClr val="00AEDA"/>
    <a:srgbClr val="0033FF"/>
    <a:srgbClr val="EB3C26"/>
    <a:srgbClr val="8C57E8"/>
    <a:srgbClr val="FDBE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68" autoAdjust="0"/>
    <p:restoredTop sz="89680" autoAdjust="0"/>
  </p:normalViewPr>
  <p:slideViewPr>
    <p:cSldViewPr snapToGrid="0" snapToObjects="1">
      <p:cViewPr>
        <p:scale>
          <a:sx n="63" d="100"/>
          <a:sy n="63" d="100"/>
        </p:scale>
        <p:origin x="-1392" y="-496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5" d="100"/>
          <a:sy n="125" d="100"/>
        </p:scale>
        <p:origin x="3480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1.xml"/><Relationship Id="rId41" Type="http://schemas.openxmlformats.org/officeDocument/2006/relationships/slide" Target="slides/slide32.xml"/><Relationship Id="rId42" Type="http://schemas.openxmlformats.org/officeDocument/2006/relationships/slide" Target="slides/slide33.xml"/><Relationship Id="rId43" Type="http://schemas.openxmlformats.org/officeDocument/2006/relationships/slide" Target="slides/slide34.xml"/><Relationship Id="rId44" Type="http://schemas.openxmlformats.org/officeDocument/2006/relationships/slide" Target="slides/slide35.xml"/><Relationship Id="rId45" Type="http://schemas.openxmlformats.org/officeDocument/2006/relationships/slide" Target="slides/slide36.xml"/><Relationship Id="rId46" Type="http://schemas.openxmlformats.org/officeDocument/2006/relationships/slide" Target="slides/slide37.xml"/><Relationship Id="rId47" Type="http://schemas.openxmlformats.org/officeDocument/2006/relationships/slide" Target="slides/slide38.xml"/><Relationship Id="rId48" Type="http://schemas.openxmlformats.org/officeDocument/2006/relationships/slide" Target="slides/slide39.xml"/><Relationship Id="rId4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slideMaster" Target="slideMasters/slideMaster5.xml"/><Relationship Id="rId8" Type="http://schemas.openxmlformats.org/officeDocument/2006/relationships/slideMaster" Target="slideMasters/slideMaster6.xml"/><Relationship Id="rId9" Type="http://schemas.openxmlformats.org/officeDocument/2006/relationships/slideMaster" Target="slideMasters/slideMaster7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slide" Target="slides/slide26.xml"/><Relationship Id="rId36" Type="http://schemas.openxmlformats.org/officeDocument/2006/relationships/slide" Target="slides/slide27.xml"/><Relationship Id="rId37" Type="http://schemas.openxmlformats.org/officeDocument/2006/relationships/slide" Target="slides/slide28.xml"/><Relationship Id="rId38" Type="http://schemas.openxmlformats.org/officeDocument/2006/relationships/slide" Target="slides/slide29.xml"/><Relationship Id="rId39" Type="http://schemas.openxmlformats.org/officeDocument/2006/relationships/slide" Target="slides/slide30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C3FEF5C1-BBCC-3D42-B35E-B39626702928}" type="datetime1">
              <a:rPr lang="en-US"/>
              <a:pPr>
                <a:defRPr/>
              </a:pPr>
              <a:t>19/08/19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8A150AC2-2CAD-684B-9F3A-46AC5E45B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997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D61C9CD6-F72A-9E47-BFED-E6FD178FFA7B}" type="datetime1">
              <a:rPr lang="en-US"/>
              <a:pPr>
                <a:defRPr/>
              </a:pPr>
              <a:t>19/08/19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B254687C-0F63-C543-8A00-A10F94844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71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6080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2176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8256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4352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304426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3119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1973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082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jp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93008"/>
            <a:ext cx="6284310" cy="729792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aseline="0">
                <a:solidFill>
                  <a:schemeClr val="accent3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> 20 – 30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2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4802793"/>
            <a:ext cx="6284311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aseline="0">
                <a:solidFill>
                  <a:schemeClr val="accent3"/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7" name="Picture 6" descr="logotipo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URA_Aceleracion_RGB_positivo-02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6" t="16807" r="15147" b="17379"/>
          <a:stretch/>
        </p:blipFill>
        <p:spPr>
          <a:xfrm>
            <a:off x="952500" y="1752600"/>
            <a:ext cx="2273300" cy="214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80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1729832"/>
            <a:ext cx="11022012" cy="440426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473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 cor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1717132"/>
            <a:ext cx="3903662" cy="4401093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84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877175" y="1717132"/>
            <a:ext cx="3756025" cy="4429668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1717132"/>
            <a:ext cx="7024114" cy="44296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1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29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413731" y="1729832"/>
            <a:ext cx="7219470" cy="4404269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7" y="1729833"/>
            <a:ext cx="3547397" cy="440426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50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-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24240" y="1717132"/>
            <a:ext cx="7237060" cy="4404267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8097396" y="2462523"/>
            <a:ext cx="3547995" cy="3658876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8097396" y="1717132"/>
            <a:ext cx="3547995" cy="80350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secundario 12 – 18 pt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735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7" y="1729833"/>
            <a:ext cx="5251075" cy="441696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04084" y="1729833"/>
            <a:ext cx="5251075" cy="441696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852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7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95396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9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186796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412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179168" y="1717132"/>
            <a:ext cx="3454032" cy="4398308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95396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2164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407268" y="1717132"/>
            <a:ext cx="3454032" cy="4404268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267479"/>
            <a:ext cx="3463235" cy="3853921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187700" y="2267479"/>
            <a:ext cx="3463235" cy="3853921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187699" y="1717131"/>
            <a:ext cx="3463235" cy="5503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624239" y="1717131"/>
            <a:ext cx="3463235" cy="5503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7935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94688" y="1717132"/>
            <a:ext cx="3365500" cy="418836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17132"/>
            <a:ext cx="7113302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504879" y="2565161"/>
            <a:ext cx="2945118" cy="312444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504880" y="2001111"/>
            <a:ext cx="2945118" cy="5640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10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-1752600" y="-1546225"/>
            <a:ext cx="9982200" cy="99822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608853"/>
            <a:endParaRPr lang="en-US" dirty="0"/>
          </a:p>
        </p:txBody>
      </p:sp>
      <p:pic>
        <p:nvPicPr>
          <p:cNvPr id="7" name="Picture 6" descr="logotipo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93008"/>
            <a:ext cx="6284310" cy="729792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> 20 – 30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4802793"/>
            <a:ext cx="6284311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aseline="0">
                <a:solidFill>
                  <a:schemeClr val="bg1"/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12" name="Picture 11" descr="aceleracio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1739900"/>
            <a:ext cx="2146300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128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A - Pi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94688" y="1742533"/>
            <a:ext cx="3365500" cy="3997324"/>
          </a:xfrm>
          <a:prstGeom prst="rect">
            <a:avLst/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25475" y="5644118"/>
            <a:ext cx="7127875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42532"/>
            <a:ext cx="7113302" cy="3797299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504879" y="2606132"/>
            <a:ext cx="2945118" cy="29337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FFFFFF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FFFFFF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FFFFFF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5739857"/>
            <a:ext cx="7136612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504880" y="2009231"/>
            <a:ext cx="2945118" cy="596901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832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399104" y="1717132"/>
            <a:ext cx="5261084" cy="397192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17132"/>
            <a:ext cx="5237534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6672652" y="2527060"/>
            <a:ext cx="4777345" cy="302253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FFFFFF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FFFFFF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FFFFFF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672652" y="1963011"/>
            <a:ext cx="4777346" cy="5640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184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717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841500"/>
            <a:ext cx="11028362" cy="427989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3258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20306"/>
            <a:ext cx="11028362" cy="220399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30238" y="3926932"/>
            <a:ext cx="11028362" cy="22071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9404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17132"/>
            <a:ext cx="5211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34138" y="1717132"/>
            <a:ext cx="5211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5480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20306"/>
            <a:ext cx="5211762" cy="211509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34138" y="1720307"/>
            <a:ext cx="5211762" cy="211509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8" y="4019006"/>
            <a:ext cx="5211762" cy="211509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434138" y="4019007"/>
            <a:ext cx="5211762" cy="211509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514499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17132"/>
            <a:ext cx="3433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02138" y="1717132"/>
            <a:ext cx="3433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212138" y="1717132"/>
            <a:ext cx="3433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8004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171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02138" y="17171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212138" y="17171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30238" y="41174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402138" y="41174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212138" y="41174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566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885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993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o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9" y="2641600"/>
            <a:ext cx="2013259" cy="20151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434139" y="2641600"/>
            <a:ext cx="2013259" cy="20151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844800" y="2641600"/>
            <a:ext cx="30099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647956" y="2641600"/>
            <a:ext cx="30099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5298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o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9" y="2467146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30239" y="4080046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434139" y="2467146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434139" y="4080046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180465" y="2467146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2180465" y="4080046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7964082" y="2467146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7964082" y="4080046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2537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000" y="2518507"/>
            <a:ext cx="52374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413617" y="2518507"/>
            <a:ext cx="52374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0399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30000" y="2478869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000" y="4090792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423386" y="2478869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423386" y="4090792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760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58081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5273589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489098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7802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872713" y="2425700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69594" y="2425700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66475" y="2425700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63355" y="2425700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872713" y="4570589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69594" y="4570589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266475" y="4570589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463355" y="4570589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391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653270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653270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2569787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2569787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1" name="Picture Placeholder 2"/>
          <p:cNvSpPr>
            <a:spLocks noGrp="1"/>
          </p:cNvSpPr>
          <p:nvPr>
            <p:ph type="pic" sz="quarter" idx="34"/>
          </p:nvPr>
        </p:nvSpPr>
        <p:spPr>
          <a:xfrm>
            <a:off x="4486304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35"/>
          </p:nvPr>
        </p:nvSpPr>
        <p:spPr>
          <a:xfrm>
            <a:off x="4486304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6402821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5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6402821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7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8319338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41"/>
          </p:nvPr>
        </p:nvSpPr>
        <p:spPr>
          <a:xfrm>
            <a:off x="8319338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43"/>
          </p:nvPr>
        </p:nvSpPr>
        <p:spPr>
          <a:xfrm>
            <a:off x="10235853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44"/>
          </p:nvPr>
        </p:nvSpPr>
        <p:spPr>
          <a:xfrm>
            <a:off x="10235853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2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0785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iso privacid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AEC7"/>
                </a:solidFill>
              </a:defRPr>
            </a:lvl1pPr>
          </a:lstStyle>
          <a:p>
            <a:r>
              <a:rPr lang="es-ES_tradnl" dirty="0" smtClean="0"/>
              <a:t>Aviso de privacidad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266950"/>
            <a:ext cx="11022012" cy="38512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_tradnl" dirty="0" smtClean="0"/>
              <a:t>Texto aviso privacidad 9 – 14 pt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7928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286500" y="1536700"/>
            <a:ext cx="537210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1156338" y="3457575"/>
            <a:ext cx="4558625" cy="1749425"/>
          </a:xfrm>
        </p:spPr>
        <p:txBody>
          <a:bodyPr>
            <a:normAutofit/>
          </a:bodyPr>
          <a:lstStyle>
            <a:lvl1pPr>
              <a:defRPr sz="14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AUTOR 18 PT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1155700" y="2580782"/>
            <a:ext cx="4559300" cy="876793"/>
          </a:xfrm>
        </p:spPr>
        <p:txBody>
          <a:bodyPr/>
          <a:lstStyle>
            <a:lvl1pPr>
              <a:defRPr sz="2800" b="1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Cita 24 - 26 pt</a:t>
            </a:r>
          </a:p>
        </p:txBody>
      </p:sp>
    </p:spTree>
    <p:extLst>
      <p:ext uri="{BB962C8B-B14F-4D97-AF65-F5344CB8AC3E}">
        <p14:creationId xmlns:p14="http://schemas.microsoft.com/office/powerpoint/2010/main" val="17987798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3602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400800" y="1727200"/>
            <a:ext cx="5257800" cy="444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609599" y="1727200"/>
            <a:ext cx="5552993" cy="4444999"/>
          </a:xfrm>
        </p:spPr>
        <p:txBody>
          <a:bodyPr lIns="72000" tIns="0" rIns="0" bIns="0"/>
          <a:lstStyle>
            <a:lvl1pPr>
              <a:spcBef>
                <a:spcPts val="1000"/>
              </a:spcBef>
              <a:spcAft>
                <a:spcPts val="400"/>
              </a:spcAft>
              <a:defRPr sz="1800"/>
            </a:lvl1pPr>
            <a:lvl2pPr marL="0">
              <a:spcBef>
                <a:spcPts val="0"/>
              </a:spcBef>
              <a:spcAft>
                <a:spcPts val="600"/>
              </a:spcAft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  <a:p>
            <a:pPr lvl="0"/>
            <a:r>
              <a:rPr lang="es-ES_tradnl" dirty="0" smtClean="0"/>
              <a:t>Título tema B 14 – 20pt</a:t>
            </a:r>
          </a:p>
          <a:p>
            <a:pPr lvl="1"/>
            <a:r>
              <a:rPr lang="es-ES_tradnl" dirty="0" smtClean="0"/>
              <a:t>Texto tema B 12 - 18pt</a:t>
            </a:r>
          </a:p>
          <a:p>
            <a:pPr lvl="0"/>
            <a:r>
              <a:rPr lang="es-ES_tradnl" dirty="0" smtClean="0"/>
              <a:t>Título tema C 14 – 20pt</a:t>
            </a:r>
          </a:p>
          <a:p>
            <a:pPr lvl="1"/>
            <a:r>
              <a:rPr lang="es-ES_tradnl" dirty="0" smtClean="0"/>
              <a:t>Texto tema C 12 - 18pt</a:t>
            </a:r>
          </a:p>
          <a:p>
            <a:pPr lvl="0"/>
            <a:r>
              <a:rPr lang="es-ES_tradnl" dirty="0" smtClean="0"/>
              <a:t>Título tema D 14 – 20pt</a:t>
            </a:r>
          </a:p>
          <a:p>
            <a:pPr lvl="1"/>
            <a:r>
              <a:rPr lang="es-ES_tradnl" dirty="0" smtClean="0"/>
              <a:t>Texto tema D 12 - 18pt</a:t>
            </a:r>
          </a:p>
          <a:p>
            <a:pPr lvl="0"/>
            <a:r>
              <a:rPr lang="es-ES_tradnl" dirty="0" smtClean="0"/>
              <a:t>Título tema E 14 – 20pt</a:t>
            </a:r>
          </a:p>
          <a:p>
            <a:pPr lvl="1"/>
            <a:r>
              <a:rPr lang="es-ES_tradnl" dirty="0" smtClean="0"/>
              <a:t>Texto tema E 12 - 18pt</a:t>
            </a:r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</p:txBody>
      </p:sp>
      <p:sp>
        <p:nvSpPr>
          <p:cNvPr id="9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3137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286500" y="1536700"/>
            <a:ext cx="537210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035177"/>
            <a:ext cx="4423355" cy="719843"/>
          </a:xfrm>
        </p:spPr>
        <p:txBody>
          <a:bodyPr/>
          <a:lstStyle>
            <a:lvl1pPr>
              <a:defRPr>
                <a:solidFill>
                  <a:srgbClr val="00AEC7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3754552"/>
            <a:ext cx="4422843" cy="1749425"/>
          </a:xfrm>
        </p:spPr>
        <p:txBody>
          <a:bodyPr/>
          <a:lstStyle/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10" name="Picture 9" descr="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2907250"/>
            <a:ext cx="4048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38674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imagen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545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623888" y="1536700"/>
            <a:ext cx="5662612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10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035177"/>
            <a:ext cx="4423355" cy="719843"/>
          </a:xfrm>
        </p:spPr>
        <p:txBody>
          <a:bodyPr/>
          <a:lstStyle>
            <a:lvl1pPr>
              <a:defRPr>
                <a:solidFill>
                  <a:srgbClr val="00AEC7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3754552"/>
            <a:ext cx="4422843" cy="1749425"/>
          </a:xfrm>
        </p:spPr>
        <p:txBody>
          <a:bodyPr/>
          <a:lstStyle/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14" name="Picture 9" descr="a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2907250"/>
            <a:ext cx="4048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logotipoC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2468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13879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721600" y="2222500"/>
            <a:ext cx="1981200" cy="19812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2849740"/>
            <a:ext cx="510540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pic>
        <p:nvPicPr>
          <p:cNvPr id="9" name="Picture 14" descr="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121" y="2850446"/>
            <a:ext cx="4048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6" y="3707448"/>
            <a:ext cx="5105953" cy="179075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chemeClr val="accent3"/>
                </a:solidFill>
              </a:defRPr>
            </a:lvl1pPr>
            <a:lvl2pPr marL="0" indent="0">
              <a:buNone/>
              <a:defRPr sz="1400" b="1">
                <a:solidFill>
                  <a:schemeClr val="accent3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</p:spTree>
    <p:extLst>
      <p:ext uri="{BB962C8B-B14F-4D97-AF65-F5344CB8AC3E}">
        <p14:creationId xmlns:p14="http://schemas.microsoft.com/office/powerpoint/2010/main" val="42080036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94800" cy="6858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2849740"/>
            <a:ext cx="510540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6" y="3707448"/>
            <a:ext cx="5105953" cy="179075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  <a:lvl2pPr marL="0" indent="0"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  <p:pic>
        <p:nvPicPr>
          <p:cNvPr id="11" name="Picture 10" descr="flecha copi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99" y="2867226"/>
            <a:ext cx="420864" cy="72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63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-Hora-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/>
          <p:nvPr/>
        </p:nvCxnSpPr>
        <p:spPr bwMode="auto">
          <a:xfrm>
            <a:off x="3403833" y="44243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 bwMode="auto">
          <a:xfrm>
            <a:off x="6079594" y="44243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 bwMode="auto">
          <a:xfrm>
            <a:off x="8755355" y="44243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001989" y="44185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6" name="Text Placeholder 3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687881" y="44185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7" name="Text Placeholder 3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6373773" y="44185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8" name="Text Placeholder 3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9059666" y="44185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21" name="Oval 20"/>
          <p:cNvSpPr/>
          <p:nvPr userDrawn="1"/>
        </p:nvSpPr>
        <p:spPr>
          <a:xfrm>
            <a:off x="1504507" y="26551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Block Arc 21"/>
          <p:cNvSpPr>
            <a:spLocks noChangeAspect="1"/>
          </p:cNvSpPr>
          <p:nvPr userDrawn="1"/>
        </p:nvSpPr>
        <p:spPr>
          <a:xfrm rot="16200000">
            <a:off x="1454360" y="2574875"/>
            <a:ext cx="1249063" cy="1279288"/>
          </a:xfrm>
          <a:prstGeom prst="blockArc">
            <a:avLst>
              <a:gd name="adj1" fmla="val 16129587"/>
              <a:gd name="adj2" fmla="val 0"/>
              <a:gd name="adj3" fmla="val 9672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7" name="Oval 26"/>
          <p:cNvSpPr/>
          <p:nvPr userDrawn="1"/>
        </p:nvSpPr>
        <p:spPr>
          <a:xfrm>
            <a:off x="4159850" y="26551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Block Arc 27"/>
          <p:cNvSpPr>
            <a:spLocks noChangeAspect="1"/>
          </p:cNvSpPr>
          <p:nvPr userDrawn="1"/>
        </p:nvSpPr>
        <p:spPr>
          <a:xfrm rot="16200000">
            <a:off x="4109703" y="2574875"/>
            <a:ext cx="1249063" cy="1279288"/>
          </a:xfrm>
          <a:prstGeom prst="blockArc">
            <a:avLst>
              <a:gd name="adj1" fmla="val 16129587"/>
              <a:gd name="adj2" fmla="val 5481385"/>
              <a:gd name="adj3" fmla="val 11596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9" name="Oval 28"/>
          <p:cNvSpPr/>
          <p:nvPr userDrawn="1"/>
        </p:nvSpPr>
        <p:spPr>
          <a:xfrm>
            <a:off x="6824074" y="26551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Block Arc 29"/>
          <p:cNvSpPr>
            <a:spLocks noChangeAspect="1"/>
          </p:cNvSpPr>
          <p:nvPr userDrawn="1"/>
        </p:nvSpPr>
        <p:spPr>
          <a:xfrm rot="16200000">
            <a:off x="6773927" y="2574875"/>
            <a:ext cx="1249063" cy="1279288"/>
          </a:xfrm>
          <a:prstGeom prst="blockArc">
            <a:avLst>
              <a:gd name="adj1" fmla="val 10704313"/>
              <a:gd name="adj2" fmla="val 0"/>
              <a:gd name="adj3" fmla="val 9672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9497179" y="26551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2" name="Block Arc 31"/>
          <p:cNvSpPr>
            <a:spLocks noChangeAspect="1"/>
          </p:cNvSpPr>
          <p:nvPr userDrawn="1"/>
        </p:nvSpPr>
        <p:spPr>
          <a:xfrm rot="16200000">
            <a:off x="9447032" y="2574875"/>
            <a:ext cx="1249063" cy="1279288"/>
          </a:xfrm>
          <a:prstGeom prst="blockArc">
            <a:avLst>
              <a:gd name="adj1" fmla="val 13377884"/>
              <a:gd name="adj2" fmla="val 0"/>
              <a:gd name="adj3" fmla="val 9672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1720392" y="30688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4388752" y="30688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7044283" y="30688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9746065" y="30688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4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4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332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ero-Texto-H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0"/>
          <p:cNvGrpSpPr>
            <a:grpSpLocks/>
          </p:cNvGrpSpPr>
          <p:nvPr userDrawn="1"/>
        </p:nvGrpSpPr>
        <p:grpSpPr bwMode="auto">
          <a:xfrm>
            <a:off x="3486150" y="2503488"/>
            <a:ext cx="5292725" cy="2667000"/>
            <a:chOff x="3485710" y="4234352"/>
            <a:chExt cx="5292588" cy="91917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485710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132004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778298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48"/>
          <p:cNvSpPr>
            <a:spLocks noChangeArrowheads="1"/>
          </p:cNvSpPr>
          <p:nvPr userDrawn="1"/>
        </p:nvSpPr>
        <p:spPr bwMode="auto">
          <a:xfrm>
            <a:off x="1004236" y="2609850"/>
            <a:ext cx="5445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rgbClr val="656867"/>
                </a:solidFill>
              </a:rPr>
              <a:t>_</a:t>
            </a:r>
            <a:endParaRPr lang="en-US" sz="4800" b="1" dirty="0">
              <a:solidFill>
                <a:srgbClr val="656867"/>
              </a:solidFill>
            </a:endParaRPr>
          </a:p>
        </p:txBody>
      </p:sp>
      <p:sp>
        <p:nvSpPr>
          <p:cNvPr id="19" name="Rectangle 49"/>
          <p:cNvSpPr>
            <a:spLocks noChangeArrowheads="1"/>
          </p:cNvSpPr>
          <p:nvPr userDrawn="1"/>
        </p:nvSpPr>
        <p:spPr bwMode="auto">
          <a:xfrm>
            <a:off x="3679817" y="2609850"/>
            <a:ext cx="542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rgbClr val="656867"/>
                </a:solidFill>
              </a:rPr>
              <a:t>_</a:t>
            </a:r>
            <a:endParaRPr lang="en-US" sz="4800" b="1" dirty="0">
              <a:solidFill>
                <a:srgbClr val="656867"/>
              </a:solidFill>
            </a:endParaRPr>
          </a:p>
        </p:txBody>
      </p:sp>
      <p:sp>
        <p:nvSpPr>
          <p:cNvPr id="20" name="Rectangle 50"/>
          <p:cNvSpPr>
            <a:spLocks noChangeArrowheads="1"/>
          </p:cNvSpPr>
          <p:nvPr userDrawn="1"/>
        </p:nvSpPr>
        <p:spPr bwMode="auto">
          <a:xfrm>
            <a:off x="6329706" y="2609850"/>
            <a:ext cx="542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>
                <a:solidFill>
                  <a:srgbClr val="656867"/>
                </a:solidFill>
              </a:rPr>
              <a:t>_</a:t>
            </a:r>
            <a:endParaRPr lang="en-US" sz="4800" b="1">
              <a:solidFill>
                <a:srgbClr val="656867"/>
              </a:solidFill>
            </a:endParaRPr>
          </a:p>
        </p:txBody>
      </p:sp>
      <p:sp>
        <p:nvSpPr>
          <p:cNvPr id="21" name="Rectangle 51"/>
          <p:cNvSpPr>
            <a:spLocks noChangeArrowheads="1"/>
          </p:cNvSpPr>
          <p:nvPr userDrawn="1"/>
        </p:nvSpPr>
        <p:spPr bwMode="auto">
          <a:xfrm>
            <a:off x="8990180" y="2609850"/>
            <a:ext cx="542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chemeClr val="tx1"/>
                </a:solidFill>
              </a:rPr>
              <a:t>_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1078618" y="36221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068359" y="48244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3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740855" y="36221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730596" y="48244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403093" y="36221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6392834" y="48244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9065330" y="36221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9055071" y="48244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1070677" y="26098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3742645" y="26098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376659" y="26098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9053008" y="26098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2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393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7772400" y="1727202"/>
            <a:ext cx="3894431" cy="4406898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727202"/>
            <a:ext cx="6926704" cy="4406898"/>
          </a:xfrm>
        </p:spPr>
        <p:txBody>
          <a:bodyPr/>
          <a:lstStyle>
            <a:lvl1pPr marL="468000" indent="-468000">
              <a:spcBef>
                <a:spcPts val="24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romanUcPeriod"/>
              <a:defRPr baseline="0"/>
            </a:lvl1pPr>
            <a:lvl2pPr marL="468000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2pPr>
            <a:lvl3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3pPr>
            <a:lvl4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4pPr>
            <a:lvl5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Título sección A 14 – 20 pt</a:t>
            </a:r>
          </a:p>
          <a:p>
            <a:pPr lvl="1"/>
            <a:r>
              <a:rPr lang="es-ES_tradnl" dirty="0" smtClean="0"/>
              <a:t>Texto sección A 12 – 18 pt</a:t>
            </a:r>
          </a:p>
          <a:p>
            <a:pPr lvl="0"/>
            <a:r>
              <a:rPr lang="es-ES_tradnl" dirty="0" smtClean="0"/>
              <a:t>Título sección B 14 – 20 pt</a:t>
            </a:r>
          </a:p>
          <a:p>
            <a:pPr lvl="1"/>
            <a:r>
              <a:rPr lang="es-ES_tradnl" dirty="0" smtClean="0"/>
              <a:t>Texto sección B 12 – 18 pt</a:t>
            </a:r>
          </a:p>
          <a:p>
            <a:pPr lvl="0"/>
            <a:r>
              <a:rPr lang="es-ES_tradnl" dirty="0" smtClean="0"/>
              <a:t>Título sección C 14 – 20 pt</a:t>
            </a:r>
          </a:p>
          <a:p>
            <a:pPr lvl="1"/>
            <a:r>
              <a:rPr lang="es-ES_tradnl" dirty="0" smtClean="0"/>
              <a:t>Texto sección C 12 – 18 pt</a:t>
            </a:r>
          </a:p>
          <a:p>
            <a:pPr lvl="0"/>
            <a:r>
              <a:rPr lang="es-ES_tradnl" dirty="0" smtClean="0"/>
              <a:t>Título sección D 14 – 20 pt</a:t>
            </a:r>
          </a:p>
          <a:p>
            <a:pPr lvl="1"/>
            <a:r>
              <a:rPr lang="es-ES_tradnl" dirty="0" smtClean="0"/>
              <a:t>Texto sección D 12 – 18 pt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572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727200"/>
            <a:ext cx="11074738" cy="4406899"/>
          </a:xfrm>
        </p:spPr>
        <p:txBody>
          <a:bodyPr numCol="2"/>
          <a:lstStyle>
            <a:lvl1pPr marL="468000" indent="-468000">
              <a:spcBef>
                <a:spcPts val="24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romanUcPeriod"/>
              <a:defRPr baseline="0"/>
            </a:lvl1pPr>
            <a:lvl2pPr marL="468000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2pPr>
            <a:lvl3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3pPr>
            <a:lvl4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4pPr>
            <a:lvl5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Título sección A 14 – 20 pt</a:t>
            </a:r>
          </a:p>
          <a:p>
            <a:pPr lvl="1"/>
            <a:r>
              <a:rPr lang="es-ES_tradnl" dirty="0" smtClean="0"/>
              <a:t>Texto sección A 12 – 18 pt</a:t>
            </a:r>
          </a:p>
          <a:p>
            <a:pPr lvl="0"/>
            <a:r>
              <a:rPr lang="es-ES_tradnl" dirty="0" smtClean="0"/>
              <a:t>Título sección B 14 – 20 pt</a:t>
            </a:r>
          </a:p>
          <a:p>
            <a:pPr lvl="1"/>
            <a:r>
              <a:rPr lang="es-ES_tradnl" dirty="0" smtClean="0"/>
              <a:t>Texto sección B 12 – 18 pt</a:t>
            </a:r>
          </a:p>
          <a:p>
            <a:pPr lvl="0"/>
            <a:r>
              <a:rPr lang="es-ES_tradnl" dirty="0" smtClean="0"/>
              <a:t>Título sección C 14 – 20 pt</a:t>
            </a:r>
          </a:p>
          <a:p>
            <a:pPr lvl="1"/>
            <a:r>
              <a:rPr lang="es-ES_tradnl" dirty="0" smtClean="0"/>
              <a:t>Texto sección C 12 – 18 pt</a:t>
            </a:r>
          </a:p>
          <a:p>
            <a:pPr lvl="0"/>
            <a:r>
              <a:rPr lang="es-ES_tradnl" dirty="0" smtClean="0"/>
              <a:t>Título sección D 14 – 20 pt</a:t>
            </a:r>
          </a:p>
          <a:p>
            <a:pPr lvl="1"/>
            <a:r>
              <a:rPr lang="es-ES_tradnl" dirty="0" smtClean="0"/>
              <a:t>Texto sección D 12 – 18 pt</a:t>
            </a:r>
          </a:p>
          <a:p>
            <a:pPr lvl="0"/>
            <a:r>
              <a:rPr lang="es-ES_tradnl" dirty="0" smtClean="0"/>
              <a:t>Título sección E 14 – 20 pt</a:t>
            </a:r>
          </a:p>
          <a:p>
            <a:pPr lvl="1"/>
            <a:r>
              <a:rPr lang="es-ES_tradnl" dirty="0" smtClean="0"/>
              <a:t>Texto sección E 12 – 18 pt</a:t>
            </a:r>
          </a:p>
          <a:p>
            <a:pPr lvl="0"/>
            <a:r>
              <a:rPr lang="es-ES_tradnl" dirty="0" smtClean="0"/>
              <a:t>Título sección F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0"/>
            <a:r>
              <a:rPr lang="es-ES_tradnl" dirty="0" smtClean="0"/>
              <a:t>Título sección G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0"/>
            <a:r>
              <a:rPr lang="es-ES_tradnl" dirty="0" smtClean="0"/>
              <a:t>Título sección H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1"/>
            <a:endParaRPr lang="es-ES_tradnl" dirty="0" smtClean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2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67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8" Type="http://schemas.openxmlformats.org/officeDocument/2006/relationships/image" Target="../media/image4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1.xml"/><Relationship Id="rId14" Type="http://schemas.openxmlformats.org/officeDocument/2006/relationships/theme" Target="../theme/theme3.xml"/><Relationship Id="rId15" Type="http://schemas.openxmlformats.org/officeDocument/2006/relationships/image" Target="../media/image4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theme" Target="../theme/theme4.xml"/><Relationship Id="rId9" Type="http://schemas.openxmlformats.org/officeDocument/2006/relationships/image" Target="../media/image4.pn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theme" Target="../theme/theme5.xml"/><Relationship Id="rId12" Type="http://schemas.openxmlformats.org/officeDocument/2006/relationships/image" Target="../media/image4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4" Type="http://schemas.openxmlformats.org/officeDocument/2006/relationships/theme" Target="../theme/theme6.xml"/><Relationship Id="rId5" Type="http://schemas.openxmlformats.org/officeDocument/2006/relationships/image" Target="../media/image4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4" Type="http://schemas.openxmlformats.org/officeDocument/2006/relationships/theme" Target="../theme/theme7.xml"/><Relationship Id="rId5" Type="http://schemas.openxmlformats.org/officeDocument/2006/relationships/image" Target="../media/image4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055688" y="3841750"/>
            <a:ext cx="4257675" cy="1511300"/>
          </a:xfrm>
          <a:prstGeom prst="rect">
            <a:avLst/>
          </a:prstGeom>
        </p:spPr>
        <p:txBody>
          <a:bodyPr anchor="b"/>
          <a:lstStyle>
            <a:lvl1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60885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1217706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826560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243541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41" name="Subtitle 2"/>
          <p:cNvSpPr txBox="1">
            <a:spLocks/>
          </p:cNvSpPr>
          <p:nvPr/>
        </p:nvSpPr>
        <p:spPr>
          <a:xfrm>
            <a:off x="1055688" y="5432425"/>
            <a:ext cx="4257675" cy="377825"/>
          </a:xfrm>
          <a:prstGeom prst="rect">
            <a:avLst/>
          </a:prstGeom>
        </p:spPr>
        <p:txBody>
          <a:bodyPr/>
          <a:lstStyle>
            <a:lvl1pPr marL="0" indent="0" algn="l" defTabSz="608853" rtl="0"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bg1">
                    <a:lumMod val="8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0885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E3E829"/>
              </a:buClr>
              <a:buSzPct val="120000"/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217706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33A0"/>
              </a:buClr>
              <a:buFont typeface="Wingdings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26560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AEC7"/>
              </a:buClr>
              <a:buFont typeface="Lucida Grande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43541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04426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3119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1973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082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Master </a:t>
            </a:r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style</a:t>
            </a:r>
            <a:endParaRPr lang="en-US" dirty="0"/>
          </a:p>
        </p:txBody>
      </p:sp>
      <p:pic>
        <p:nvPicPr>
          <p:cNvPr id="5" name="Picture 37" descr="logotipo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328" r:id="rId1"/>
    <p:sldLayoutId id="2147494331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E3E829"/>
        </a:buClr>
        <a:buSzPct val="120000"/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2383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33A0"/>
        </a:buClr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303213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Font typeface="Lucida Grande" charset="0"/>
        <a:buChar char="‣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85838" indent="-225425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34869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239" y="1709238"/>
            <a:ext cx="10998730" cy="442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Tema 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37" name="Title Placeholder 35"/>
          <p:cNvSpPr>
            <a:spLocks noGrp="1"/>
          </p:cNvSpPr>
          <p:nvPr>
            <p:ph type="title"/>
          </p:nvPr>
        </p:nvSpPr>
        <p:spPr>
          <a:xfrm>
            <a:off x="624239" y="977900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4" descr="logotipoC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SURA_Aceleracion_RGB_positivo-02.p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6" t="16807" r="15147" b="17379"/>
          <a:stretch/>
        </p:blipFill>
        <p:spPr>
          <a:xfrm>
            <a:off x="11061901" y="5994761"/>
            <a:ext cx="749099" cy="70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36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406" r:id="rId1"/>
    <p:sldLayoutId id="2147494538" r:id="rId2"/>
    <p:sldLayoutId id="2147494403" r:id="rId3"/>
    <p:sldLayoutId id="2147494404" r:id="rId4"/>
    <p:sldLayoutId id="2147494417" r:id="rId5"/>
    <p:sldLayoutId id="2147494418" r:id="rId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000" b="1" kern="1200" baseline="0">
          <a:solidFill>
            <a:schemeClr val="accent3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800" b="1" kern="1200">
          <a:solidFill>
            <a:schemeClr val="accent3"/>
          </a:solidFill>
          <a:latin typeface="Arial"/>
          <a:ea typeface="+mn-ea"/>
          <a:cs typeface="Arial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836236"/>
            <a:ext cx="11012612" cy="429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pic>
        <p:nvPicPr>
          <p:cNvPr id="9" name="Picture 4" descr="logotipoC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Placeholder 35"/>
          <p:cNvSpPr>
            <a:spLocks noGrp="1"/>
          </p:cNvSpPr>
          <p:nvPr>
            <p:ph type="title"/>
          </p:nvPr>
        </p:nvSpPr>
        <p:spPr>
          <a:xfrm>
            <a:off x="624239" y="977900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SURA_Aceleracion_RGB_positivo-02.png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6" t="16807" r="15147" b="17379"/>
          <a:stretch/>
        </p:blipFill>
        <p:spPr>
          <a:xfrm>
            <a:off x="11061901" y="5994761"/>
            <a:ext cx="749099" cy="7053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287" r:id="rId1"/>
    <p:sldLayoutId id="2147494288" r:id="rId2"/>
    <p:sldLayoutId id="2147494552" r:id="rId3"/>
    <p:sldLayoutId id="2147494289" r:id="rId4"/>
    <p:sldLayoutId id="2147494291" r:id="rId5"/>
    <p:sldLayoutId id="2147494292" r:id="rId6"/>
    <p:sldLayoutId id="2147494293" r:id="rId7"/>
    <p:sldLayoutId id="2147494294" r:id="rId8"/>
    <p:sldLayoutId id="2147494295" r:id="rId9"/>
    <p:sldLayoutId id="2147494296" r:id="rId10"/>
    <p:sldLayoutId id="2147494338" r:id="rId11"/>
    <p:sldLayoutId id="2147494339" r:id="rId12"/>
    <p:sldLayoutId id="2147494341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logotipoC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Placeholder 35"/>
          <p:cNvSpPr>
            <a:spLocks noGrp="1"/>
          </p:cNvSpPr>
          <p:nvPr>
            <p:ph type="title"/>
          </p:nvPr>
        </p:nvSpPr>
        <p:spPr>
          <a:xfrm>
            <a:off x="624239" y="977900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SURA_Aceleracion_RGB_positivo-02.png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6" t="16807" r="15147" b="17379"/>
          <a:stretch/>
        </p:blipFill>
        <p:spPr>
          <a:xfrm>
            <a:off x="11061901" y="5994761"/>
            <a:ext cx="749099" cy="70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33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6" r:id="rId1"/>
    <p:sldLayoutId id="2147494442" r:id="rId2"/>
    <p:sldLayoutId id="2147494443" r:id="rId3"/>
    <p:sldLayoutId id="2147494444" r:id="rId4"/>
    <p:sldLayoutId id="2147494445" r:id="rId5"/>
    <p:sldLayoutId id="2147494446" r:id="rId6"/>
    <p:sldLayoutId id="2147494490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accent3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Placeholder 1"/>
          <p:cNvSpPr>
            <a:spLocks noGrp="1"/>
          </p:cNvSpPr>
          <p:nvPr>
            <p:ph type="title"/>
          </p:nvPr>
        </p:nvSpPr>
        <p:spPr bwMode="auto">
          <a:xfrm>
            <a:off x="638910" y="977900"/>
            <a:ext cx="10984059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20 – 30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697036"/>
            <a:ext cx="11012612" cy="4438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pic>
        <p:nvPicPr>
          <p:cNvPr id="10" name="Picture 4" descr="logotipoC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SURA_Aceleracion_RGB_positivo-02.png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6" t="16807" r="15147" b="17379"/>
          <a:stretch/>
        </p:blipFill>
        <p:spPr>
          <a:xfrm>
            <a:off x="11061901" y="5994761"/>
            <a:ext cx="749099" cy="70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37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8" r:id="rId1"/>
    <p:sldLayoutId id="2147494478" r:id="rId2"/>
    <p:sldLayoutId id="2147494479" r:id="rId3"/>
    <p:sldLayoutId id="2147494480" r:id="rId4"/>
    <p:sldLayoutId id="2147494481" r:id="rId5"/>
    <p:sldLayoutId id="2147494503" r:id="rId6"/>
    <p:sldLayoutId id="2147494504" r:id="rId7"/>
    <p:sldLayoutId id="2147494505" r:id="rId8"/>
    <p:sldLayoutId id="2147494482" r:id="rId9"/>
    <p:sldLayoutId id="2147494506" r:id="rId10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Title Placeholder 1"/>
          <p:cNvSpPr>
            <a:spLocks noGrp="1"/>
          </p:cNvSpPr>
          <p:nvPr>
            <p:ph type="title"/>
          </p:nvPr>
        </p:nvSpPr>
        <p:spPr bwMode="auto">
          <a:xfrm>
            <a:off x="1546225" y="2573338"/>
            <a:ext cx="50196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9626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46225" y="3305175"/>
            <a:ext cx="50196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6" name="Picture 4" descr="logotipo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SURA_Aceleracion_RGB_positivo-02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6" t="16807" r="15147" b="17379"/>
          <a:stretch/>
        </p:blipFill>
        <p:spPr>
          <a:xfrm>
            <a:off x="11061901" y="5994761"/>
            <a:ext cx="749099" cy="7053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549" r:id="rId1"/>
    <p:sldLayoutId id="2147494370" r:id="rId2"/>
    <p:sldLayoutId id="2147494371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00AEC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Placeholder 1"/>
          <p:cNvSpPr>
            <a:spLocks noGrp="1"/>
          </p:cNvSpPr>
          <p:nvPr>
            <p:ph type="title"/>
          </p:nvPr>
        </p:nvSpPr>
        <p:spPr bwMode="auto">
          <a:xfrm>
            <a:off x="1727200" y="2700338"/>
            <a:ext cx="51054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10547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27200" y="3440113"/>
            <a:ext cx="510540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</p:txBody>
      </p:sp>
      <p:pic>
        <p:nvPicPr>
          <p:cNvPr id="6" name="Picture 4" descr="logotipo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SURA_Aceleracion_RGB_positivo-02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56" t="16807" r="15147" b="17379"/>
          <a:stretch/>
        </p:blipFill>
        <p:spPr>
          <a:xfrm>
            <a:off x="1673148" y="1231901"/>
            <a:ext cx="1289406" cy="12140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551" r:id="rId1"/>
    <p:sldLayoutId id="2147494376" r:id="rId2"/>
    <p:sldLayoutId id="2147494553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00AEC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79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303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138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179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81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476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745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499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20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6482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427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87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003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221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9324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0755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21967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306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4592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5802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2084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859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4620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2939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2367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8369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40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41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3266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344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922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728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8207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148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689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264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533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417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707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314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58932"/>
      </p:ext>
    </p:extLst>
  </p:cSld>
  <p:clrMapOvr>
    <a:masterClrMapping/>
  </p:clrMapOvr>
</p:sld>
</file>

<file path=ppt/theme/theme1.xml><?xml version="1.0" encoding="utf-8"?>
<a:theme xmlns:a="http://schemas.openxmlformats.org/drawingml/2006/main" name="1_plantilla_SURA ACELERACIÓN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A0"/>
        </a:solidFill>
        <a:ln>
          <a:noFill/>
        </a:ln>
        <a:effectLst/>
      </a:spPr>
      <a:bodyPr anchor="ctr"/>
      <a:lstStyle>
        <a:defPPr algn="ctr" defTabSz="608853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1_plantilla_SURA" id="{E2488E18-17FC-A94C-9C45-9550D0EF974F}" vid="{B61F3281-633C-4345-8ADD-EFDBB2C5C029}"/>
    </a:ext>
  </a:extLst>
</a:theme>
</file>

<file path=ppt/theme/theme2.xml><?xml version="1.0" encoding="utf-8"?>
<a:theme xmlns:a="http://schemas.openxmlformats.org/drawingml/2006/main" name="AGENDA BLANC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1_plantilla_SURA" id="{E2488E18-17FC-A94C-9C45-9550D0EF974F}" vid="{52FA3016-970C-A849-981F-8ADCC4E57EF6}"/>
    </a:ext>
  </a:extLst>
</a:theme>
</file>

<file path=ppt/theme/theme3.xml><?xml version="1.0" encoding="utf-8"?>
<a:theme xmlns:a="http://schemas.openxmlformats.org/drawingml/2006/main" name="INTERIOR BLANCO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1_plantilla_SURA" id="{E2488E18-17FC-A94C-9C45-9550D0EF974F}" vid="{0191CD5C-FF4D-E549-8B3F-6917F3C78F90}"/>
    </a:ext>
  </a:extLst>
</a:theme>
</file>

<file path=ppt/theme/theme4.xml><?xml version="1.0" encoding="utf-8"?>
<a:theme xmlns:a="http://schemas.openxmlformats.org/drawingml/2006/main" name="GRAFICOS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1_plantilla_SURA" id="{E2488E18-17FC-A94C-9C45-9550D0EF974F}" vid="{60F94D52-083D-BD4F-AF1A-1F9951317114}"/>
    </a:ext>
  </a:extLst>
</a:theme>
</file>

<file path=ppt/theme/theme5.xml><?xml version="1.0" encoding="utf-8"?>
<a:theme xmlns:a="http://schemas.openxmlformats.org/drawingml/2006/main" name="OTRAS 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1_plantilla_SURA" id="{E2488E18-17FC-A94C-9C45-9550D0EF974F}" vid="{9AC74BB9-3CA8-6440-BB66-1F36B720CA76}"/>
    </a:ext>
  </a:extLst>
</a:theme>
</file>

<file path=ppt/theme/theme6.xml><?xml version="1.0" encoding="utf-8"?>
<a:theme xmlns:a="http://schemas.openxmlformats.org/drawingml/2006/main" name="CORTINILLA BLANC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1_plantilla_SURA" id="{E2488E18-17FC-A94C-9C45-9550D0EF974F}" vid="{CB06E2AF-71EC-EF45-9262-86A2A54209ED}"/>
    </a:ext>
  </a:extLst>
</a:theme>
</file>

<file path=ppt/theme/theme7.xml><?xml version="1.0" encoding="utf-8"?>
<a:theme xmlns:a="http://schemas.openxmlformats.org/drawingml/2006/main" name="CIERRE BLANCO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1_plantilla_SURA" id="{E2488E18-17FC-A94C-9C45-9550D0EF974F}" vid="{3D3FC84B-3792-BA48-B2FC-33A165EE4035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1_plantilla_SURA ACELERACIÓN.potx</Template>
  <TotalTime>757</TotalTime>
  <Words>465</Words>
  <Application>Microsoft Macintosh PowerPoint</Application>
  <PresentationFormat>Custom</PresentationFormat>
  <Paragraphs>93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1_plantilla_SURA ACELERACIÓN</vt:lpstr>
      <vt:lpstr>AGENDA BLANCA</vt:lpstr>
      <vt:lpstr>INTERIOR BLANCO</vt:lpstr>
      <vt:lpstr>GRAFICOS</vt:lpstr>
      <vt:lpstr>OTRAS </vt:lpstr>
      <vt:lpstr>CORTINILLA BLANCA</vt:lpstr>
      <vt:lpstr>CIERRE BLANCO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 la presentación 28 – 44 pt</dc:title>
  <dc:creator>Usuario de Microsoft Office</dc:creator>
  <cp:lastModifiedBy>Edison Leon</cp:lastModifiedBy>
  <cp:revision>28</cp:revision>
  <dcterms:created xsi:type="dcterms:W3CDTF">2018-01-24T23:35:16Z</dcterms:created>
  <dcterms:modified xsi:type="dcterms:W3CDTF">2019-08-19T18:58:24Z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