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4684" r:id="rId3"/>
    <p:sldMasterId id="2147494672" r:id="rId4"/>
    <p:sldMasterId id="2147494680" r:id="rId5"/>
  </p:sldMasterIdLst>
  <p:notesMasterIdLst>
    <p:notesMasterId r:id="rId70"/>
  </p:notesMasterIdLst>
  <p:handoutMasterIdLst>
    <p:handoutMasterId r:id="rId71"/>
  </p:handoutMasterIdLst>
  <p:sldIdLst>
    <p:sldId id="265" r:id="rId6"/>
    <p:sldId id="389" r:id="rId7"/>
    <p:sldId id="385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83" r:id="rId21"/>
    <p:sldId id="268" r:id="rId22"/>
    <p:sldId id="269" r:id="rId23"/>
    <p:sldId id="290" r:id="rId24"/>
    <p:sldId id="322" r:id="rId25"/>
    <p:sldId id="323" r:id="rId26"/>
    <p:sldId id="324" r:id="rId27"/>
    <p:sldId id="325" r:id="rId28"/>
    <p:sldId id="326" r:id="rId29"/>
    <p:sldId id="327" r:id="rId30"/>
    <p:sldId id="291" r:id="rId31"/>
    <p:sldId id="272" r:id="rId32"/>
    <p:sldId id="292" r:id="rId33"/>
    <p:sldId id="274" r:id="rId34"/>
    <p:sldId id="275" r:id="rId35"/>
    <p:sldId id="329" r:id="rId36"/>
    <p:sldId id="276" r:id="rId37"/>
    <p:sldId id="278" r:id="rId38"/>
    <p:sldId id="279" r:id="rId39"/>
    <p:sldId id="280" r:id="rId40"/>
    <p:sldId id="281" r:id="rId41"/>
    <p:sldId id="328" r:id="rId42"/>
    <p:sldId id="282" r:id="rId43"/>
    <p:sldId id="284" r:id="rId44"/>
    <p:sldId id="286" r:id="rId45"/>
    <p:sldId id="285" r:id="rId46"/>
    <p:sldId id="287" r:id="rId47"/>
    <p:sldId id="293" r:id="rId48"/>
    <p:sldId id="294" r:id="rId49"/>
    <p:sldId id="295" r:id="rId50"/>
    <p:sldId id="296" r:id="rId51"/>
    <p:sldId id="301" r:id="rId52"/>
    <p:sldId id="309" r:id="rId53"/>
    <p:sldId id="298" r:id="rId54"/>
    <p:sldId id="299" r:id="rId55"/>
    <p:sldId id="303" r:id="rId56"/>
    <p:sldId id="300" r:id="rId57"/>
    <p:sldId id="313" r:id="rId58"/>
    <p:sldId id="319" r:id="rId59"/>
    <p:sldId id="348" r:id="rId60"/>
    <p:sldId id="352" r:id="rId61"/>
    <p:sldId id="305" r:id="rId62"/>
    <p:sldId id="336" r:id="rId63"/>
    <p:sldId id="337" r:id="rId64"/>
    <p:sldId id="338" r:id="rId65"/>
    <p:sldId id="339" r:id="rId66"/>
    <p:sldId id="340" r:id="rId67"/>
    <p:sldId id="341" r:id="rId68"/>
    <p:sldId id="388" r:id="rId69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8A090"/>
    <a:srgbClr val="9AB9AE"/>
    <a:srgbClr val="B7CDC2"/>
    <a:srgbClr val="758692"/>
    <a:srgbClr val="98A4AE"/>
    <a:srgbClr val="A5C2CE"/>
    <a:srgbClr val="7A6955"/>
    <a:srgbClr val="A39382"/>
    <a:srgbClr val="B7A9A1"/>
    <a:srgbClr val="C8C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95" autoAdjust="0"/>
    <p:restoredTop sz="96405"/>
  </p:normalViewPr>
  <p:slideViewPr>
    <p:cSldViewPr snapToGrid="0" snapToObjects="1">
      <p:cViewPr>
        <p:scale>
          <a:sx n="108" d="100"/>
          <a:sy n="108" d="100"/>
        </p:scale>
        <p:origin x="-496" y="-136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printerSettings" Target="printerSettings/printerSettings1.bin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7"/>
      <c:rotY val="21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ln>
          <a:noFill/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0.0249779797398478"/>
          <c:y val="0.149525790495419"/>
          <c:w val="0.921223294666634"/>
          <c:h val="0.7339529659717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"/>
                  <c:y val="0.0919810722898245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"/>
                  <c:y val="0.0919810722898244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55188058394331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ADB6BE"/>
            </a:solidFill>
          </c:spPr>
          <c:invertIfNegative val="0"/>
          <c:dLbls>
            <c:dLbl>
              <c:idx val="0"/>
              <c:layout>
                <c:manualLayout>
                  <c:x val="-3.52249491217569E-17"/>
                  <c:y val="0.0778301380913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019213830569113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905653938904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2249491217569E-17"/>
                  <c:y val="0.0813678716409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"/>
                  <c:y val="0.09198107228982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14463384"/>
        <c:axId val="2114466408"/>
        <c:axId val="0"/>
      </c:bar3DChart>
      <c:catAx>
        <c:axId val="2114463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14466408"/>
        <c:crosses val="autoZero"/>
        <c:auto val="1"/>
        <c:lblAlgn val="ctr"/>
        <c:lblOffset val="100"/>
        <c:noMultiLvlLbl val="0"/>
      </c:catAx>
      <c:valAx>
        <c:axId val="21144664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14463384"/>
        <c:crosses val="autoZero"/>
        <c:crossBetween val="between"/>
      </c:valAx>
      <c:spPr>
        <a:ln>
          <a:noFill/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Sheet1!$A$2</c:f>
              <c:numCache>
                <c:formatCode>General</c:formatCode>
                <c:ptCount val="1"/>
                <c:pt idx="0">
                  <c:v>97.0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Sheet1!$A$3</c:f>
              <c:numCache>
                <c:formatCode>General</c:formatCode>
                <c:ptCount val="1"/>
                <c:pt idx="0">
                  <c:v>93.0</c:v>
                </c:pt>
              </c:numCache>
            </c:numRef>
          </c:val>
        </c:ser>
        <c:ser>
          <c:idx val="2"/>
          <c:order val="2"/>
          <c:spPr>
            <a:solidFill>
              <a:schemeClr val="accent3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Sheet1!$A$4</c:f>
              <c:numCache>
                <c:formatCode>General</c:formatCode>
                <c:ptCount val="1"/>
                <c:pt idx="0">
                  <c:v>90.0</c:v>
                </c:pt>
              </c:numCache>
            </c:numRef>
          </c:val>
        </c:ser>
        <c:ser>
          <c:idx val="3"/>
          <c:order val="3"/>
          <c:spPr>
            <a:solidFill>
              <a:schemeClr val="tx1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Sheet1!$A$5</c:f>
              <c:numCache>
                <c:formatCode>General</c:formatCode>
                <c:ptCount val="1"/>
                <c:pt idx="0">
                  <c:v>94.0</c:v>
                </c:pt>
              </c:numCache>
            </c:numRef>
          </c:val>
        </c:ser>
        <c:ser>
          <c:idx val="4"/>
          <c:order val="4"/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Sheet1!$A$6</c:f>
              <c:numCache>
                <c:formatCode>General</c:formatCode>
                <c:ptCount val="1"/>
                <c:pt idx="0">
                  <c:v>95.0</c:v>
                </c:pt>
              </c:numCache>
            </c:numRef>
          </c:val>
        </c:ser>
        <c:ser>
          <c:idx val="5"/>
          <c:order val="5"/>
          <c:spPr>
            <a:solidFill>
              <a:srgbClr val="78A090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Sheet1!$A$7</c:f>
              <c:numCache>
                <c:formatCode>General</c:formatCode>
                <c:ptCount val="1"/>
                <c:pt idx="0">
                  <c:v>92.0</c:v>
                </c:pt>
              </c:numCache>
            </c:numRef>
          </c:val>
        </c:ser>
        <c:ser>
          <c:idx val="6"/>
          <c:order val="6"/>
          <c:spPr>
            <a:solidFill>
              <a:srgbClr val="758692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Sheet1!$A$8</c:f>
              <c:numCache>
                <c:formatCode>General</c:formatCode>
                <c:ptCount val="1"/>
                <c:pt idx="0">
                  <c:v>92.0</c:v>
                </c:pt>
              </c:numCache>
            </c:numRef>
          </c:val>
        </c:ser>
        <c:ser>
          <c:idx val="7"/>
          <c:order val="7"/>
          <c:spPr>
            <a:solidFill>
              <a:srgbClr val="7A6955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Sheet1!$A$9</c:f>
              <c:numCache>
                <c:formatCode>General</c:formatCode>
                <c:ptCount val="1"/>
                <c:pt idx="0">
                  <c:v>96.0</c:v>
                </c:pt>
              </c:numCache>
            </c:numRef>
          </c:val>
        </c:ser>
        <c:ser>
          <c:idx val="8"/>
          <c:order val="8"/>
          <c:spPr>
            <a:solidFill>
              <a:schemeClr val="bg2">
                <a:lumMod val="60000"/>
                <a:lumOff val="40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Sheet1!$A$10</c:f>
              <c:numCache>
                <c:formatCode>General</c:formatCode>
                <c:ptCount val="1"/>
                <c:pt idx="0">
                  <c:v>80.0</c:v>
                </c:pt>
              </c:numCache>
            </c:numRef>
          </c:val>
        </c:ser>
        <c:ser>
          <c:idx val="9"/>
          <c:order val="9"/>
          <c:spPr>
            <a:solidFill>
              <a:schemeClr val="accent2">
                <a:lumMod val="75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Sheet1!$A$11</c:f>
              <c:numCache>
                <c:formatCode>General</c:formatCode>
                <c:ptCount val="1"/>
                <c:pt idx="0">
                  <c:v>85.0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1"/>
        <c:overlap val="-100"/>
        <c:axId val="2116319320"/>
        <c:axId val="2116322104"/>
      </c:barChart>
      <c:catAx>
        <c:axId val="2116319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16322104"/>
        <c:crosses val="autoZero"/>
        <c:auto val="1"/>
        <c:lblAlgn val="ctr"/>
        <c:lblOffset val="100"/>
        <c:noMultiLvlLbl val="0"/>
      </c:catAx>
      <c:valAx>
        <c:axId val="2116322104"/>
        <c:scaling>
          <c:orientation val="minMax"/>
          <c:max val="100.0"/>
          <c:min val="75.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116319320"/>
        <c:crosses val="autoZero"/>
        <c:crossBetween val="between"/>
        <c:majorUnit val="5.0"/>
      </c:valAx>
    </c:plotArea>
    <c:legend>
      <c:legendPos val="b"/>
      <c:layout>
        <c:manualLayout>
          <c:xMode val="edge"/>
          <c:yMode val="edge"/>
          <c:x val="0.106966596062039"/>
          <c:y val="0.841140169866538"/>
          <c:w val="0.81946957688657"/>
          <c:h val="0.1314254175512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2" formatCode="0%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ADB6BE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1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formatCode="0%">
                  <c:v>0.19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24"/>
        <c:axId val="2114505576"/>
        <c:axId val="2114508696"/>
      </c:barChart>
      <c:catAx>
        <c:axId val="2114505576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2114508696"/>
        <c:crosses val="autoZero"/>
        <c:auto val="1"/>
        <c:lblAlgn val="ctr"/>
        <c:lblOffset val="100"/>
        <c:noMultiLvlLbl val="0"/>
      </c:catAx>
      <c:valAx>
        <c:axId val="2114508696"/>
        <c:scaling>
          <c:orientation val="minMax"/>
          <c:min val="0.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1145055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7473659170333"/>
          <c:y val="0.917323825936969"/>
          <c:w val="0.505052558595786"/>
          <c:h val="0.07798745342660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ADB6BE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8.0</c:v>
                </c:pt>
                <c:pt idx="1">
                  <c:v>10.0</c:v>
                </c:pt>
                <c:pt idx="2">
                  <c:v>12.0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3.0</c:v>
                </c:pt>
                <c:pt idx="1">
                  <c:v>5.0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14568456"/>
        <c:axId val="2114571432"/>
      </c:barChart>
      <c:catAx>
        <c:axId val="2114568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4571432"/>
        <c:crosses val="autoZero"/>
        <c:auto val="1"/>
        <c:lblAlgn val="ctr"/>
        <c:lblOffset val="100"/>
        <c:noMultiLvlLbl val="0"/>
      </c:catAx>
      <c:valAx>
        <c:axId val="21145714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1145684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5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Sheet1!$A$2:$A$17</c:f>
              <c:strCache>
                <c:ptCount val="16"/>
                <c:pt idx="0">
                  <c:v>Q1-04</c:v>
                </c:pt>
                <c:pt idx="1">
                  <c:v>Q2-04</c:v>
                </c:pt>
                <c:pt idx="2">
                  <c:v>Q3-04</c:v>
                </c:pt>
                <c:pt idx="3">
                  <c:v>Q4-04</c:v>
                </c:pt>
                <c:pt idx="4">
                  <c:v>Q1-05</c:v>
                </c:pt>
                <c:pt idx="5">
                  <c:v>Q2-05</c:v>
                </c:pt>
                <c:pt idx="6">
                  <c:v>Q3-05</c:v>
                </c:pt>
                <c:pt idx="7">
                  <c:v>Q4-05</c:v>
                </c:pt>
                <c:pt idx="8">
                  <c:v>Q1-06</c:v>
                </c:pt>
                <c:pt idx="9">
                  <c:v>Q2-06</c:v>
                </c:pt>
                <c:pt idx="10">
                  <c:v>Q3-06</c:v>
                </c:pt>
                <c:pt idx="11">
                  <c:v>Q4-06</c:v>
                </c:pt>
                <c:pt idx="12">
                  <c:v>Q1-07</c:v>
                </c:pt>
                <c:pt idx="13">
                  <c:v>Q2-07</c:v>
                </c:pt>
                <c:pt idx="14">
                  <c:v>Q3-07</c:v>
                </c:pt>
                <c:pt idx="15">
                  <c:v>Q4-07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  <c:pt idx="8">
                  <c:v>4.3</c:v>
                </c:pt>
                <c:pt idx="9">
                  <c:v>2.5</c:v>
                </c:pt>
                <c:pt idx="10">
                  <c:v>3.5</c:v>
                </c:pt>
                <c:pt idx="11">
                  <c:v>4.5</c:v>
                </c:pt>
                <c:pt idx="12">
                  <c:v>4.5</c:v>
                </c:pt>
                <c:pt idx="13">
                  <c:v>4.3</c:v>
                </c:pt>
                <c:pt idx="14">
                  <c:v>2.5</c:v>
                </c:pt>
                <c:pt idx="15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4606168"/>
        <c:axId val="2114609144"/>
      </c:barChart>
      <c:catAx>
        <c:axId val="2114606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14609144"/>
        <c:crosses val="autoZero"/>
        <c:auto val="1"/>
        <c:lblAlgn val="ctr"/>
        <c:lblOffset val="100"/>
        <c:noMultiLvlLbl val="0"/>
      </c:catAx>
      <c:valAx>
        <c:axId val="21146091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4606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4647336"/>
        <c:axId val="2114650360"/>
      </c:scatterChart>
      <c:valAx>
        <c:axId val="2114647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14650360"/>
        <c:crosses val="autoZero"/>
        <c:crossBetween val="midCat"/>
      </c:valAx>
      <c:valAx>
        <c:axId val="2114650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464733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</c:dPt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2"/>
            <c:bubble3D val="0"/>
            <c:spPr>
              <a:solidFill>
                <a:schemeClr val="accent1"/>
              </a:solidFill>
            </c:spPr>
          </c:dPt>
          <c:dPt>
            <c:idx val="3"/>
            <c:bubble3D val="0"/>
            <c:spPr>
              <a:solidFill>
                <a:schemeClr val="tx1"/>
              </a:solidFill>
            </c:spPr>
          </c:dPt>
          <c:dPt>
            <c:idx val="4"/>
            <c:bubble3D val="0"/>
            <c:spPr>
              <a:solidFill>
                <a:srgbClr val="78A090"/>
              </a:solidFill>
            </c:spPr>
          </c:dPt>
          <c:dPt>
            <c:idx val="5"/>
            <c:bubble3D val="0"/>
            <c:spPr>
              <a:solidFill>
                <a:schemeClr val="tx2"/>
              </a:solidFill>
            </c:spPr>
          </c:dPt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AA</c:v>
                </c:pt>
                <c:pt idx="2">
                  <c:v>AAA</c:v>
                </c:pt>
                <c:pt idx="3">
                  <c:v>B</c:v>
                </c:pt>
                <c:pt idx="4">
                  <c:v>BB</c:v>
                </c:pt>
                <c:pt idx="5">
                  <c:v>BBB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3.0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19/08/19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-1752600" y="-1546225"/>
            <a:ext cx="9982200" cy="9982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608853"/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5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81D3E383-9687-9D42-BD10-1CE26294B126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53671" y="406362"/>
            <a:ext cx="8677605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8BE76659-7CC1-1847-B63A-238D54FC96B1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35"/>
          <p:cNvSpPr>
            <a:spLocks noGrp="1"/>
          </p:cNvSpPr>
          <p:nvPr>
            <p:ph type="title"/>
          </p:nvPr>
        </p:nvSpPr>
        <p:spPr>
          <a:xfrm>
            <a:off x="653270" y="406362"/>
            <a:ext cx="8677605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66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948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9" y="2867226"/>
            <a:ext cx="420864" cy="7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8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Relationship Id="rId3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32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686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622639"/>
            <a:ext cx="11012612" cy="451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09600" y="406362"/>
            <a:ext cx="8677605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dirty="0" smtClean="0"/>
              <a:t>|                                                  | SURA © Todos los derechos reservados – Elementos gráficos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CB03BB1D-7F13-814F-80BC-C969DEBB6D63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673" r:id="rId1"/>
    <p:sldLayoutId id="214749467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accent3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981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683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Agosto</a:t>
            </a:r>
            <a:r>
              <a:rPr lang="en-US" dirty="0" smtClean="0"/>
              <a:t>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3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6DA563-D376-2845-A8B7-57518AC7AFE1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sólido</a:t>
            </a:r>
            <a:r>
              <a:rPr lang="en-US" dirty="0"/>
              <a:t> 3</a:t>
            </a:r>
          </a:p>
        </p:txBody>
      </p: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657834" y="1442726"/>
            <a:ext cx="610031" cy="642937"/>
          </a:xfrm>
          <a:custGeom>
            <a:avLst/>
            <a:gdLst>
              <a:gd name="T0" fmla="*/ 69 w 364"/>
              <a:gd name="T1" fmla="*/ 75 h 383"/>
              <a:gd name="T2" fmla="*/ 43 w 364"/>
              <a:gd name="T3" fmla="*/ 297 h 383"/>
              <a:gd name="T4" fmla="*/ 11 w 364"/>
              <a:gd name="T5" fmla="*/ 314 h 383"/>
              <a:gd name="T6" fmla="*/ 76 w 364"/>
              <a:gd name="T7" fmla="*/ 251 h 383"/>
              <a:gd name="T8" fmla="*/ 58 w 364"/>
              <a:gd name="T9" fmla="*/ 288 h 383"/>
              <a:gd name="T10" fmla="*/ 78 w 364"/>
              <a:gd name="T11" fmla="*/ 90 h 383"/>
              <a:gd name="T12" fmla="*/ 352 w 364"/>
              <a:gd name="T13" fmla="*/ 91 h 383"/>
              <a:gd name="T14" fmla="*/ 288 w 364"/>
              <a:gd name="T15" fmla="*/ 74 h 383"/>
              <a:gd name="T16" fmla="*/ 305 w 364"/>
              <a:gd name="T17" fmla="*/ 137 h 383"/>
              <a:gd name="T18" fmla="*/ 347 w 364"/>
              <a:gd name="T19" fmla="*/ 192 h 383"/>
              <a:gd name="T20" fmla="*/ 295 w 364"/>
              <a:gd name="T21" fmla="*/ 313 h 383"/>
              <a:gd name="T22" fmla="*/ 321 w 364"/>
              <a:gd name="T23" fmla="*/ 91 h 383"/>
              <a:gd name="T24" fmla="*/ 250 w 364"/>
              <a:gd name="T25" fmla="*/ 153 h 383"/>
              <a:gd name="T26" fmla="*/ 252 w 364"/>
              <a:gd name="T27" fmla="*/ 143 h 383"/>
              <a:gd name="T28" fmla="*/ 269 w 364"/>
              <a:gd name="T29" fmla="*/ 97 h 383"/>
              <a:gd name="T30" fmla="*/ 223 w 364"/>
              <a:gd name="T31" fmla="*/ 39 h 383"/>
              <a:gd name="T32" fmla="*/ 209 w 364"/>
              <a:gd name="T33" fmla="*/ 0 h 383"/>
              <a:gd name="T34" fmla="*/ 151 w 364"/>
              <a:gd name="T35" fmla="*/ 15 h 383"/>
              <a:gd name="T36" fmla="*/ 105 w 364"/>
              <a:gd name="T37" fmla="*/ 97 h 383"/>
              <a:gd name="T38" fmla="*/ 119 w 364"/>
              <a:gd name="T39" fmla="*/ 141 h 383"/>
              <a:gd name="T40" fmla="*/ 124 w 364"/>
              <a:gd name="T41" fmla="*/ 155 h 383"/>
              <a:gd name="T42" fmla="*/ 105 w 364"/>
              <a:gd name="T43" fmla="*/ 196 h 383"/>
              <a:gd name="T44" fmla="*/ 137 w 364"/>
              <a:gd name="T45" fmla="*/ 383 h 383"/>
              <a:gd name="T46" fmla="*/ 269 w 364"/>
              <a:gd name="T47" fmla="*/ 351 h 383"/>
              <a:gd name="T48" fmla="*/ 252 w 364"/>
              <a:gd name="T49" fmla="*/ 168 h 383"/>
              <a:gd name="T50" fmla="*/ 206 w 364"/>
              <a:gd name="T51" fmla="*/ 17 h 383"/>
              <a:gd name="T52" fmla="*/ 169 w 364"/>
              <a:gd name="T53" fmla="*/ 37 h 383"/>
              <a:gd name="T54" fmla="*/ 261 w 364"/>
              <a:gd name="T55" fmla="*/ 328 h 383"/>
              <a:gd name="T56" fmla="*/ 114 w 364"/>
              <a:gd name="T57" fmla="*/ 311 h 383"/>
              <a:gd name="T58" fmla="*/ 261 w 364"/>
              <a:gd name="T59" fmla="*/ 328 h 383"/>
              <a:gd name="T60" fmla="*/ 114 w 364"/>
              <a:gd name="T61" fmla="*/ 254 h 383"/>
              <a:gd name="T62" fmla="*/ 261 w 364"/>
              <a:gd name="T63" fmla="*/ 237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4" h="383">
                <a:moveTo>
                  <a:pt x="78" y="90"/>
                </a:moveTo>
                <a:cubicBezTo>
                  <a:pt x="69" y="75"/>
                  <a:pt x="69" y="75"/>
                  <a:pt x="69" y="75"/>
                </a:cubicBezTo>
                <a:cubicBezTo>
                  <a:pt x="26" y="100"/>
                  <a:pt x="0" y="147"/>
                  <a:pt x="0" y="196"/>
                </a:cubicBezTo>
                <a:cubicBezTo>
                  <a:pt x="0" y="234"/>
                  <a:pt x="16" y="271"/>
                  <a:pt x="43" y="297"/>
                </a:cubicBezTo>
                <a:cubicBezTo>
                  <a:pt x="11" y="297"/>
                  <a:pt x="11" y="297"/>
                  <a:pt x="11" y="297"/>
                </a:cubicBezTo>
                <a:cubicBezTo>
                  <a:pt x="11" y="314"/>
                  <a:pt x="11" y="314"/>
                  <a:pt x="11" y="314"/>
                </a:cubicBezTo>
                <a:cubicBezTo>
                  <a:pt x="76" y="314"/>
                  <a:pt x="76" y="314"/>
                  <a:pt x="76" y="314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32" y="265"/>
                  <a:pt x="17" y="231"/>
                  <a:pt x="17" y="196"/>
                </a:cubicBezTo>
                <a:cubicBezTo>
                  <a:pt x="17" y="153"/>
                  <a:pt x="40" y="112"/>
                  <a:pt x="78" y="90"/>
                </a:cubicBezTo>
                <a:close/>
                <a:moveTo>
                  <a:pt x="321" y="91"/>
                </a:moveTo>
                <a:cubicBezTo>
                  <a:pt x="352" y="91"/>
                  <a:pt x="352" y="91"/>
                  <a:pt x="352" y="91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288" y="74"/>
                  <a:pt x="288" y="74"/>
                  <a:pt x="288" y="74"/>
                </a:cubicBezTo>
                <a:cubicBezTo>
                  <a:pt x="288" y="137"/>
                  <a:pt x="288" y="137"/>
                  <a:pt x="288" y="137"/>
                </a:cubicBezTo>
                <a:cubicBezTo>
                  <a:pt x="305" y="137"/>
                  <a:pt x="305" y="137"/>
                  <a:pt x="305" y="137"/>
                </a:cubicBezTo>
                <a:cubicBezTo>
                  <a:pt x="305" y="100"/>
                  <a:pt x="305" y="100"/>
                  <a:pt x="305" y="100"/>
                </a:cubicBezTo>
                <a:cubicBezTo>
                  <a:pt x="331" y="123"/>
                  <a:pt x="347" y="157"/>
                  <a:pt x="347" y="192"/>
                </a:cubicBezTo>
                <a:cubicBezTo>
                  <a:pt x="347" y="235"/>
                  <a:pt x="324" y="276"/>
                  <a:pt x="286" y="298"/>
                </a:cubicBezTo>
                <a:cubicBezTo>
                  <a:pt x="295" y="313"/>
                  <a:pt x="295" y="313"/>
                  <a:pt x="295" y="313"/>
                </a:cubicBezTo>
                <a:cubicBezTo>
                  <a:pt x="337" y="287"/>
                  <a:pt x="364" y="241"/>
                  <a:pt x="364" y="192"/>
                </a:cubicBezTo>
                <a:cubicBezTo>
                  <a:pt x="364" y="154"/>
                  <a:pt x="348" y="117"/>
                  <a:pt x="321" y="91"/>
                </a:cubicBezTo>
                <a:close/>
                <a:moveTo>
                  <a:pt x="252" y="168"/>
                </a:moveTo>
                <a:cubicBezTo>
                  <a:pt x="250" y="166"/>
                  <a:pt x="250" y="159"/>
                  <a:pt x="250" y="153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0" y="146"/>
                  <a:pt x="252" y="143"/>
                  <a:pt x="252" y="143"/>
                </a:cubicBezTo>
                <a:cubicBezTo>
                  <a:pt x="263" y="138"/>
                  <a:pt x="269" y="127"/>
                  <a:pt x="269" y="116"/>
                </a:cubicBezTo>
                <a:cubicBezTo>
                  <a:pt x="269" y="97"/>
                  <a:pt x="269" y="97"/>
                  <a:pt x="269" y="97"/>
                </a:cubicBezTo>
                <a:cubicBezTo>
                  <a:pt x="269" y="96"/>
                  <a:pt x="269" y="72"/>
                  <a:pt x="252" y="54"/>
                </a:cubicBezTo>
                <a:cubicBezTo>
                  <a:pt x="244" y="46"/>
                  <a:pt x="235" y="42"/>
                  <a:pt x="223" y="39"/>
                </a:cubicBezTo>
                <a:cubicBezTo>
                  <a:pt x="223" y="15"/>
                  <a:pt x="223" y="15"/>
                  <a:pt x="223" y="15"/>
                </a:cubicBezTo>
                <a:cubicBezTo>
                  <a:pt x="223" y="7"/>
                  <a:pt x="217" y="0"/>
                  <a:pt x="209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58" y="0"/>
                  <a:pt x="151" y="7"/>
                  <a:pt x="151" y="15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25" y="47"/>
                  <a:pt x="105" y="70"/>
                  <a:pt x="105" y="97"/>
                </a:cubicBezTo>
                <a:cubicBezTo>
                  <a:pt x="105" y="116"/>
                  <a:pt x="105" y="116"/>
                  <a:pt x="105" y="116"/>
                </a:cubicBezTo>
                <a:cubicBezTo>
                  <a:pt x="105" y="123"/>
                  <a:pt x="108" y="133"/>
                  <a:pt x="119" y="141"/>
                </a:cubicBezTo>
                <a:cubicBezTo>
                  <a:pt x="122" y="144"/>
                  <a:pt x="124" y="146"/>
                  <a:pt x="124" y="150"/>
                </a:cubicBezTo>
                <a:cubicBezTo>
                  <a:pt x="124" y="152"/>
                  <a:pt x="124" y="153"/>
                  <a:pt x="124" y="155"/>
                </a:cubicBezTo>
                <a:cubicBezTo>
                  <a:pt x="124" y="163"/>
                  <a:pt x="124" y="166"/>
                  <a:pt x="119" y="170"/>
                </a:cubicBezTo>
                <a:cubicBezTo>
                  <a:pt x="110" y="176"/>
                  <a:pt x="105" y="186"/>
                  <a:pt x="105" y="196"/>
                </a:cubicBezTo>
                <a:cubicBezTo>
                  <a:pt x="105" y="351"/>
                  <a:pt x="105" y="351"/>
                  <a:pt x="105" y="351"/>
                </a:cubicBezTo>
                <a:cubicBezTo>
                  <a:pt x="105" y="368"/>
                  <a:pt x="120" y="383"/>
                  <a:pt x="137" y="383"/>
                </a:cubicBezTo>
                <a:cubicBezTo>
                  <a:pt x="238" y="383"/>
                  <a:pt x="238" y="383"/>
                  <a:pt x="238" y="383"/>
                </a:cubicBezTo>
                <a:cubicBezTo>
                  <a:pt x="255" y="383"/>
                  <a:pt x="269" y="368"/>
                  <a:pt x="269" y="351"/>
                </a:cubicBezTo>
                <a:cubicBezTo>
                  <a:pt x="269" y="196"/>
                  <a:pt x="269" y="196"/>
                  <a:pt x="269" y="196"/>
                </a:cubicBezTo>
                <a:cubicBezTo>
                  <a:pt x="269" y="184"/>
                  <a:pt x="263" y="172"/>
                  <a:pt x="252" y="168"/>
                </a:cubicBezTo>
                <a:close/>
                <a:moveTo>
                  <a:pt x="169" y="17"/>
                </a:moveTo>
                <a:cubicBezTo>
                  <a:pt x="206" y="17"/>
                  <a:pt x="206" y="17"/>
                  <a:pt x="206" y="17"/>
                </a:cubicBezTo>
                <a:cubicBezTo>
                  <a:pt x="206" y="37"/>
                  <a:pt x="206" y="37"/>
                  <a:pt x="206" y="37"/>
                </a:cubicBezTo>
                <a:cubicBezTo>
                  <a:pt x="169" y="37"/>
                  <a:pt x="169" y="37"/>
                  <a:pt x="169" y="37"/>
                </a:cubicBezTo>
                <a:lnTo>
                  <a:pt x="169" y="17"/>
                </a:lnTo>
                <a:close/>
                <a:moveTo>
                  <a:pt x="261" y="328"/>
                </a:moveTo>
                <a:cubicBezTo>
                  <a:pt x="114" y="328"/>
                  <a:pt x="114" y="328"/>
                  <a:pt x="114" y="328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261" y="311"/>
                  <a:pt x="261" y="311"/>
                  <a:pt x="261" y="311"/>
                </a:cubicBezTo>
                <a:lnTo>
                  <a:pt x="261" y="328"/>
                </a:lnTo>
                <a:close/>
                <a:moveTo>
                  <a:pt x="261" y="254"/>
                </a:moveTo>
                <a:cubicBezTo>
                  <a:pt x="114" y="254"/>
                  <a:pt x="114" y="254"/>
                  <a:pt x="114" y="254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261" y="237"/>
                  <a:pt x="261" y="237"/>
                  <a:pt x="261" y="237"/>
                </a:cubicBezTo>
                <a:lnTo>
                  <a:pt x="261" y="25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2196914" y="1414761"/>
            <a:ext cx="589932" cy="701744"/>
          </a:xfrm>
          <a:custGeom>
            <a:avLst/>
            <a:gdLst>
              <a:gd name="T0" fmla="*/ 113 w 356"/>
              <a:gd name="T1" fmla="*/ 134 h 423"/>
              <a:gd name="T2" fmla="*/ 187 w 356"/>
              <a:gd name="T3" fmla="*/ 134 h 423"/>
              <a:gd name="T4" fmla="*/ 114 w 356"/>
              <a:gd name="T5" fmla="*/ 200 h 423"/>
              <a:gd name="T6" fmla="*/ 40 w 356"/>
              <a:gd name="T7" fmla="*/ 200 h 423"/>
              <a:gd name="T8" fmla="*/ 114 w 356"/>
              <a:gd name="T9" fmla="*/ 200 h 423"/>
              <a:gd name="T10" fmla="*/ 81 w 356"/>
              <a:gd name="T11" fmla="*/ 271 h 423"/>
              <a:gd name="T12" fmla="*/ 155 w 356"/>
              <a:gd name="T13" fmla="*/ 271 h 423"/>
              <a:gd name="T14" fmla="*/ 323 w 356"/>
              <a:gd name="T15" fmla="*/ 195 h 423"/>
              <a:gd name="T16" fmla="*/ 352 w 356"/>
              <a:gd name="T17" fmla="*/ 175 h 423"/>
              <a:gd name="T18" fmla="*/ 298 w 356"/>
              <a:gd name="T19" fmla="*/ 96 h 423"/>
              <a:gd name="T20" fmla="*/ 294 w 356"/>
              <a:gd name="T21" fmla="*/ 40 h 423"/>
              <a:gd name="T22" fmla="*/ 296 w 356"/>
              <a:gd name="T23" fmla="*/ 0 h 423"/>
              <a:gd name="T24" fmla="*/ 225 w 356"/>
              <a:gd name="T25" fmla="*/ 37 h 423"/>
              <a:gd name="T26" fmla="*/ 185 w 356"/>
              <a:gd name="T27" fmla="*/ 66 h 423"/>
              <a:gd name="T28" fmla="*/ 151 w 356"/>
              <a:gd name="T29" fmla="*/ 357 h 423"/>
              <a:gd name="T30" fmla="*/ 166 w 356"/>
              <a:gd name="T31" fmla="*/ 422 h 423"/>
              <a:gd name="T32" fmla="*/ 198 w 356"/>
              <a:gd name="T33" fmla="*/ 405 h 423"/>
              <a:gd name="T34" fmla="*/ 334 w 356"/>
              <a:gd name="T35" fmla="*/ 300 h 423"/>
              <a:gd name="T36" fmla="*/ 335 w 356"/>
              <a:gd name="T37" fmla="*/ 243 h 423"/>
              <a:gd name="T38" fmla="*/ 299 w 356"/>
              <a:gd name="T39" fmla="*/ 207 h 423"/>
              <a:gd name="T40" fmla="*/ 240 w 356"/>
              <a:gd name="T41" fmla="*/ 46 h 423"/>
              <a:gd name="T42" fmla="*/ 280 w 356"/>
              <a:gd name="T43" fmla="*/ 49 h 423"/>
              <a:gd name="T44" fmla="*/ 266 w 356"/>
              <a:gd name="T45" fmla="*/ 104 h 423"/>
              <a:gd name="T46" fmla="*/ 240 w 356"/>
              <a:gd name="T47" fmla="*/ 46 h 423"/>
              <a:gd name="T48" fmla="*/ 17 w 356"/>
              <a:gd name="T49" fmla="*/ 213 h 423"/>
              <a:gd name="T50" fmla="*/ 217 w 356"/>
              <a:gd name="T51" fmla="*/ 85 h 423"/>
              <a:gd name="T52" fmla="*/ 154 w 356"/>
              <a:gd name="T53" fmla="*/ 340 h 423"/>
              <a:gd name="T54" fmla="*/ 323 w 356"/>
              <a:gd name="T55" fmla="*/ 256 h 423"/>
              <a:gd name="T56" fmla="*/ 322 w 356"/>
              <a:gd name="T57" fmla="*/ 287 h 423"/>
              <a:gd name="T58" fmla="*/ 275 w 356"/>
              <a:gd name="T59" fmla="*/ 119 h 423"/>
              <a:gd name="T60" fmla="*/ 328 w 356"/>
              <a:gd name="T61" fmla="*/ 145 h 423"/>
              <a:gd name="T62" fmla="*/ 327 w 356"/>
              <a:gd name="T63" fmla="*/ 176 h 423"/>
              <a:gd name="T64" fmla="*/ 282 w 356"/>
              <a:gd name="T65" fmla="*/ 205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6" h="423">
                <a:moveTo>
                  <a:pt x="150" y="114"/>
                </a:moveTo>
                <a:cubicBezTo>
                  <a:pt x="128" y="114"/>
                  <a:pt x="113" y="122"/>
                  <a:pt x="113" y="134"/>
                </a:cubicBezTo>
                <a:cubicBezTo>
                  <a:pt x="113" y="147"/>
                  <a:pt x="128" y="155"/>
                  <a:pt x="150" y="155"/>
                </a:cubicBezTo>
                <a:cubicBezTo>
                  <a:pt x="172" y="155"/>
                  <a:pt x="187" y="147"/>
                  <a:pt x="187" y="134"/>
                </a:cubicBezTo>
                <a:cubicBezTo>
                  <a:pt x="187" y="122"/>
                  <a:pt x="172" y="114"/>
                  <a:pt x="150" y="114"/>
                </a:cubicBezTo>
                <a:close/>
                <a:moveTo>
                  <a:pt x="114" y="200"/>
                </a:moveTo>
                <a:cubicBezTo>
                  <a:pt x="114" y="188"/>
                  <a:pt x="99" y="180"/>
                  <a:pt x="77" y="180"/>
                </a:cubicBezTo>
                <a:cubicBezTo>
                  <a:pt x="55" y="180"/>
                  <a:pt x="40" y="188"/>
                  <a:pt x="40" y="200"/>
                </a:cubicBezTo>
                <a:cubicBezTo>
                  <a:pt x="40" y="212"/>
                  <a:pt x="55" y="221"/>
                  <a:pt x="77" y="221"/>
                </a:cubicBezTo>
                <a:cubicBezTo>
                  <a:pt x="99" y="221"/>
                  <a:pt x="114" y="212"/>
                  <a:pt x="114" y="200"/>
                </a:cubicBezTo>
                <a:close/>
                <a:moveTo>
                  <a:pt x="118" y="250"/>
                </a:moveTo>
                <a:cubicBezTo>
                  <a:pt x="96" y="250"/>
                  <a:pt x="81" y="259"/>
                  <a:pt x="81" y="271"/>
                </a:cubicBezTo>
                <a:cubicBezTo>
                  <a:pt x="81" y="283"/>
                  <a:pt x="96" y="291"/>
                  <a:pt x="118" y="291"/>
                </a:cubicBezTo>
                <a:cubicBezTo>
                  <a:pt x="140" y="291"/>
                  <a:pt x="155" y="283"/>
                  <a:pt x="155" y="271"/>
                </a:cubicBezTo>
                <a:cubicBezTo>
                  <a:pt x="155" y="259"/>
                  <a:pt x="140" y="250"/>
                  <a:pt x="118" y="250"/>
                </a:cubicBezTo>
                <a:close/>
                <a:moveTo>
                  <a:pt x="323" y="195"/>
                </a:moveTo>
                <a:cubicBezTo>
                  <a:pt x="325" y="194"/>
                  <a:pt x="328" y="194"/>
                  <a:pt x="330" y="193"/>
                </a:cubicBezTo>
                <a:cubicBezTo>
                  <a:pt x="341" y="191"/>
                  <a:pt x="349" y="185"/>
                  <a:pt x="352" y="175"/>
                </a:cubicBezTo>
                <a:cubicBezTo>
                  <a:pt x="356" y="167"/>
                  <a:pt x="356" y="153"/>
                  <a:pt x="341" y="134"/>
                </a:cubicBezTo>
                <a:cubicBezTo>
                  <a:pt x="330" y="120"/>
                  <a:pt x="315" y="107"/>
                  <a:pt x="298" y="96"/>
                </a:cubicBezTo>
                <a:cubicBezTo>
                  <a:pt x="299" y="95"/>
                  <a:pt x="300" y="93"/>
                  <a:pt x="300" y="91"/>
                </a:cubicBezTo>
                <a:cubicBezTo>
                  <a:pt x="307" y="73"/>
                  <a:pt x="302" y="52"/>
                  <a:pt x="294" y="40"/>
                </a:cubicBezTo>
                <a:cubicBezTo>
                  <a:pt x="286" y="28"/>
                  <a:pt x="291" y="14"/>
                  <a:pt x="291" y="14"/>
                </a:cubicBezTo>
                <a:cubicBezTo>
                  <a:pt x="296" y="0"/>
                  <a:pt x="296" y="0"/>
                  <a:pt x="296" y="0"/>
                </a:cubicBezTo>
                <a:cubicBezTo>
                  <a:pt x="281" y="3"/>
                  <a:pt x="281" y="3"/>
                  <a:pt x="281" y="3"/>
                </a:cubicBezTo>
                <a:cubicBezTo>
                  <a:pt x="254" y="7"/>
                  <a:pt x="235" y="19"/>
                  <a:pt x="225" y="37"/>
                </a:cubicBezTo>
                <a:cubicBezTo>
                  <a:pt x="219" y="47"/>
                  <a:pt x="217" y="58"/>
                  <a:pt x="216" y="68"/>
                </a:cubicBezTo>
                <a:cubicBezTo>
                  <a:pt x="206" y="66"/>
                  <a:pt x="195" y="66"/>
                  <a:pt x="185" y="66"/>
                </a:cubicBezTo>
                <a:cubicBezTo>
                  <a:pt x="83" y="66"/>
                  <a:pt x="0" y="132"/>
                  <a:pt x="0" y="213"/>
                </a:cubicBezTo>
                <a:cubicBezTo>
                  <a:pt x="0" y="284"/>
                  <a:pt x="64" y="345"/>
                  <a:pt x="151" y="357"/>
                </a:cubicBezTo>
                <a:cubicBezTo>
                  <a:pt x="150" y="369"/>
                  <a:pt x="148" y="381"/>
                  <a:pt x="146" y="392"/>
                </a:cubicBezTo>
                <a:cubicBezTo>
                  <a:pt x="144" y="402"/>
                  <a:pt x="148" y="418"/>
                  <a:pt x="166" y="422"/>
                </a:cubicBezTo>
                <a:cubicBezTo>
                  <a:pt x="168" y="423"/>
                  <a:pt x="171" y="423"/>
                  <a:pt x="173" y="423"/>
                </a:cubicBezTo>
                <a:cubicBezTo>
                  <a:pt x="184" y="423"/>
                  <a:pt x="192" y="417"/>
                  <a:pt x="198" y="405"/>
                </a:cubicBezTo>
                <a:cubicBezTo>
                  <a:pt x="198" y="405"/>
                  <a:pt x="205" y="388"/>
                  <a:pt x="215" y="358"/>
                </a:cubicBezTo>
                <a:cubicBezTo>
                  <a:pt x="259" y="351"/>
                  <a:pt x="301" y="331"/>
                  <a:pt x="334" y="300"/>
                </a:cubicBezTo>
                <a:cubicBezTo>
                  <a:pt x="343" y="292"/>
                  <a:pt x="347" y="282"/>
                  <a:pt x="347" y="271"/>
                </a:cubicBezTo>
                <a:cubicBezTo>
                  <a:pt x="347" y="261"/>
                  <a:pt x="343" y="251"/>
                  <a:pt x="335" y="243"/>
                </a:cubicBezTo>
                <a:cubicBezTo>
                  <a:pt x="330" y="239"/>
                  <a:pt x="324" y="235"/>
                  <a:pt x="319" y="232"/>
                </a:cubicBezTo>
                <a:cubicBezTo>
                  <a:pt x="306" y="223"/>
                  <a:pt x="298" y="218"/>
                  <a:pt x="299" y="207"/>
                </a:cubicBezTo>
                <a:cubicBezTo>
                  <a:pt x="299" y="200"/>
                  <a:pt x="306" y="198"/>
                  <a:pt x="323" y="195"/>
                </a:cubicBezTo>
                <a:close/>
                <a:moveTo>
                  <a:pt x="240" y="46"/>
                </a:moveTo>
                <a:cubicBezTo>
                  <a:pt x="246" y="35"/>
                  <a:pt x="257" y="27"/>
                  <a:pt x="272" y="22"/>
                </a:cubicBezTo>
                <a:cubicBezTo>
                  <a:pt x="272" y="30"/>
                  <a:pt x="274" y="40"/>
                  <a:pt x="280" y="49"/>
                </a:cubicBezTo>
                <a:cubicBezTo>
                  <a:pt x="285" y="58"/>
                  <a:pt x="288" y="73"/>
                  <a:pt x="284" y="85"/>
                </a:cubicBezTo>
                <a:cubicBezTo>
                  <a:pt x="281" y="94"/>
                  <a:pt x="275" y="100"/>
                  <a:pt x="266" y="104"/>
                </a:cubicBezTo>
                <a:cubicBezTo>
                  <a:pt x="237" y="96"/>
                  <a:pt x="237" y="96"/>
                  <a:pt x="237" y="96"/>
                </a:cubicBezTo>
                <a:cubicBezTo>
                  <a:pt x="234" y="87"/>
                  <a:pt x="229" y="64"/>
                  <a:pt x="240" y="46"/>
                </a:cubicBezTo>
                <a:close/>
                <a:moveTo>
                  <a:pt x="154" y="340"/>
                </a:moveTo>
                <a:cubicBezTo>
                  <a:pt x="75" y="329"/>
                  <a:pt x="17" y="276"/>
                  <a:pt x="17" y="213"/>
                </a:cubicBezTo>
                <a:cubicBezTo>
                  <a:pt x="17" y="141"/>
                  <a:pt x="92" y="83"/>
                  <a:pt x="185" y="83"/>
                </a:cubicBezTo>
                <a:cubicBezTo>
                  <a:pt x="196" y="83"/>
                  <a:pt x="206" y="84"/>
                  <a:pt x="217" y="85"/>
                </a:cubicBezTo>
                <a:cubicBezTo>
                  <a:pt x="218" y="93"/>
                  <a:pt x="220" y="99"/>
                  <a:pt x="221" y="103"/>
                </a:cubicBezTo>
                <a:cubicBezTo>
                  <a:pt x="213" y="121"/>
                  <a:pt x="175" y="221"/>
                  <a:pt x="154" y="340"/>
                </a:cubicBezTo>
                <a:close/>
                <a:moveTo>
                  <a:pt x="310" y="246"/>
                </a:moveTo>
                <a:cubicBezTo>
                  <a:pt x="315" y="249"/>
                  <a:pt x="319" y="252"/>
                  <a:pt x="323" y="256"/>
                </a:cubicBezTo>
                <a:cubicBezTo>
                  <a:pt x="328" y="260"/>
                  <a:pt x="330" y="265"/>
                  <a:pt x="330" y="271"/>
                </a:cubicBezTo>
                <a:cubicBezTo>
                  <a:pt x="330" y="277"/>
                  <a:pt x="327" y="282"/>
                  <a:pt x="322" y="287"/>
                </a:cubicBezTo>
                <a:cubicBezTo>
                  <a:pt x="294" y="314"/>
                  <a:pt x="259" y="332"/>
                  <a:pt x="222" y="339"/>
                </a:cubicBezTo>
                <a:cubicBezTo>
                  <a:pt x="238" y="290"/>
                  <a:pt x="258" y="215"/>
                  <a:pt x="275" y="119"/>
                </a:cubicBezTo>
                <a:cubicBezTo>
                  <a:pt x="280" y="117"/>
                  <a:pt x="284" y="114"/>
                  <a:pt x="288" y="110"/>
                </a:cubicBezTo>
                <a:cubicBezTo>
                  <a:pt x="304" y="120"/>
                  <a:pt x="318" y="132"/>
                  <a:pt x="328" y="145"/>
                </a:cubicBezTo>
                <a:cubicBezTo>
                  <a:pt x="335" y="155"/>
                  <a:pt x="339" y="164"/>
                  <a:pt x="336" y="169"/>
                </a:cubicBezTo>
                <a:cubicBezTo>
                  <a:pt x="335" y="174"/>
                  <a:pt x="329" y="176"/>
                  <a:pt x="327" y="176"/>
                </a:cubicBezTo>
                <a:cubicBezTo>
                  <a:pt x="324" y="177"/>
                  <a:pt x="322" y="177"/>
                  <a:pt x="320" y="178"/>
                </a:cubicBezTo>
                <a:cubicBezTo>
                  <a:pt x="305" y="180"/>
                  <a:pt x="284" y="184"/>
                  <a:pt x="282" y="205"/>
                </a:cubicBezTo>
                <a:cubicBezTo>
                  <a:pt x="280" y="227"/>
                  <a:pt x="297" y="238"/>
                  <a:pt x="310" y="24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23"/>
          <p:cNvSpPr>
            <a:spLocks noEditPoints="1"/>
          </p:cNvSpPr>
          <p:nvPr/>
        </p:nvSpPr>
        <p:spPr bwMode="auto">
          <a:xfrm>
            <a:off x="3657158" y="1414761"/>
            <a:ext cx="479366" cy="701744"/>
          </a:xfrm>
          <a:custGeom>
            <a:avLst/>
            <a:gdLst>
              <a:gd name="T0" fmla="*/ 210 w 284"/>
              <a:gd name="T1" fmla="*/ 9 h 416"/>
              <a:gd name="T2" fmla="*/ 203 w 284"/>
              <a:gd name="T3" fmla="*/ 0 h 416"/>
              <a:gd name="T4" fmla="*/ 196 w 284"/>
              <a:gd name="T5" fmla="*/ 9 h 416"/>
              <a:gd name="T6" fmla="*/ 122 w 284"/>
              <a:gd name="T7" fmla="*/ 168 h 416"/>
              <a:gd name="T8" fmla="*/ 195 w 284"/>
              <a:gd name="T9" fmla="*/ 248 h 416"/>
              <a:gd name="T10" fmla="*/ 195 w 284"/>
              <a:gd name="T11" fmla="*/ 296 h 416"/>
              <a:gd name="T12" fmla="*/ 171 w 284"/>
              <a:gd name="T13" fmla="*/ 289 h 416"/>
              <a:gd name="T14" fmla="*/ 115 w 284"/>
              <a:gd name="T15" fmla="*/ 241 h 416"/>
              <a:gd name="T16" fmla="*/ 8 w 284"/>
              <a:gd name="T17" fmla="*/ 291 h 416"/>
              <a:gd name="T18" fmla="*/ 0 w 284"/>
              <a:gd name="T19" fmla="*/ 298 h 416"/>
              <a:gd name="T20" fmla="*/ 8 w 284"/>
              <a:gd name="T21" fmla="*/ 304 h 416"/>
              <a:gd name="T22" fmla="*/ 115 w 284"/>
              <a:gd name="T23" fmla="*/ 354 h 416"/>
              <a:gd name="T24" fmla="*/ 171 w 284"/>
              <a:gd name="T25" fmla="*/ 306 h 416"/>
              <a:gd name="T26" fmla="*/ 195 w 284"/>
              <a:gd name="T27" fmla="*/ 321 h 416"/>
              <a:gd name="T28" fmla="*/ 195 w 284"/>
              <a:gd name="T29" fmla="*/ 416 h 416"/>
              <a:gd name="T30" fmla="*/ 212 w 284"/>
              <a:gd name="T31" fmla="*/ 416 h 416"/>
              <a:gd name="T32" fmla="*/ 212 w 284"/>
              <a:gd name="T33" fmla="*/ 248 h 416"/>
              <a:gd name="T34" fmla="*/ 284 w 284"/>
              <a:gd name="T35" fmla="*/ 168 h 416"/>
              <a:gd name="T36" fmla="*/ 210 w 284"/>
              <a:gd name="T37" fmla="*/ 9 h 416"/>
              <a:gd name="T38" fmla="*/ 171 w 284"/>
              <a:gd name="T39" fmla="*/ 306 h 416"/>
              <a:gd name="T40" fmla="*/ 84 w 284"/>
              <a:gd name="T41" fmla="*/ 306 h 416"/>
              <a:gd name="T42" fmla="*/ 84 w 284"/>
              <a:gd name="T43" fmla="*/ 289 h 416"/>
              <a:gd name="T44" fmla="*/ 171 w 284"/>
              <a:gd name="T45" fmla="*/ 289 h 416"/>
              <a:gd name="T46" fmla="*/ 171 w 284"/>
              <a:gd name="T47" fmla="*/ 306 h 416"/>
              <a:gd name="T48" fmla="*/ 212 w 284"/>
              <a:gd name="T49" fmla="*/ 248 h 416"/>
              <a:gd name="T50" fmla="*/ 195 w 284"/>
              <a:gd name="T51" fmla="*/ 248 h 416"/>
              <a:gd name="T52" fmla="*/ 195 w 284"/>
              <a:gd name="T53" fmla="*/ 101 h 416"/>
              <a:gd name="T54" fmla="*/ 212 w 284"/>
              <a:gd name="T55" fmla="*/ 101 h 416"/>
              <a:gd name="T56" fmla="*/ 212 w 284"/>
              <a:gd name="T57" fmla="*/ 248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4" h="416">
                <a:moveTo>
                  <a:pt x="210" y="9"/>
                </a:moveTo>
                <a:cubicBezTo>
                  <a:pt x="203" y="0"/>
                  <a:pt x="203" y="0"/>
                  <a:pt x="203" y="0"/>
                </a:cubicBezTo>
                <a:cubicBezTo>
                  <a:pt x="196" y="9"/>
                  <a:pt x="196" y="9"/>
                  <a:pt x="196" y="9"/>
                </a:cubicBezTo>
                <a:cubicBezTo>
                  <a:pt x="193" y="13"/>
                  <a:pt x="122" y="108"/>
                  <a:pt x="122" y="168"/>
                </a:cubicBezTo>
                <a:cubicBezTo>
                  <a:pt x="122" y="209"/>
                  <a:pt x="154" y="244"/>
                  <a:pt x="195" y="248"/>
                </a:cubicBezTo>
                <a:cubicBezTo>
                  <a:pt x="195" y="296"/>
                  <a:pt x="195" y="296"/>
                  <a:pt x="195" y="296"/>
                </a:cubicBezTo>
                <a:cubicBezTo>
                  <a:pt x="187" y="292"/>
                  <a:pt x="178" y="290"/>
                  <a:pt x="171" y="289"/>
                </a:cubicBezTo>
                <a:cubicBezTo>
                  <a:pt x="166" y="262"/>
                  <a:pt x="143" y="241"/>
                  <a:pt x="115" y="241"/>
                </a:cubicBezTo>
                <a:cubicBezTo>
                  <a:pt x="72" y="241"/>
                  <a:pt x="11" y="289"/>
                  <a:pt x="8" y="291"/>
                </a:cubicBezTo>
                <a:cubicBezTo>
                  <a:pt x="0" y="298"/>
                  <a:pt x="0" y="298"/>
                  <a:pt x="0" y="298"/>
                </a:cubicBezTo>
                <a:cubicBezTo>
                  <a:pt x="8" y="304"/>
                  <a:pt x="8" y="304"/>
                  <a:pt x="8" y="304"/>
                </a:cubicBezTo>
                <a:cubicBezTo>
                  <a:pt x="11" y="306"/>
                  <a:pt x="75" y="354"/>
                  <a:pt x="115" y="354"/>
                </a:cubicBezTo>
                <a:cubicBezTo>
                  <a:pt x="143" y="354"/>
                  <a:pt x="166" y="333"/>
                  <a:pt x="171" y="306"/>
                </a:cubicBezTo>
                <a:cubicBezTo>
                  <a:pt x="177" y="307"/>
                  <a:pt x="195" y="311"/>
                  <a:pt x="195" y="321"/>
                </a:cubicBezTo>
                <a:cubicBezTo>
                  <a:pt x="195" y="416"/>
                  <a:pt x="195" y="416"/>
                  <a:pt x="195" y="416"/>
                </a:cubicBezTo>
                <a:cubicBezTo>
                  <a:pt x="212" y="416"/>
                  <a:pt x="212" y="416"/>
                  <a:pt x="212" y="416"/>
                </a:cubicBezTo>
                <a:cubicBezTo>
                  <a:pt x="212" y="248"/>
                  <a:pt x="212" y="248"/>
                  <a:pt x="212" y="248"/>
                </a:cubicBezTo>
                <a:cubicBezTo>
                  <a:pt x="253" y="244"/>
                  <a:pt x="284" y="209"/>
                  <a:pt x="284" y="168"/>
                </a:cubicBezTo>
                <a:cubicBezTo>
                  <a:pt x="284" y="104"/>
                  <a:pt x="213" y="13"/>
                  <a:pt x="210" y="9"/>
                </a:cubicBezTo>
                <a:close/>
                <a:moveTo>
                  <a:pt x="171" y="306"/>
                </a:moveTo>
                <a:cubicBezTo>
                  <a:pt x="84" y="306"/>
                  <a:pt x="84" y="306"/>
                  <a:pt x="84" y="306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171" y="289"/>
                  <a:pt x="171" y="289"/>
                  <a:pt x="171" y="289"/>
                </a:cubicBezTo>
                <a:lnTo>
                  <a:pt x="171" y="306"/>
                </a:lnTo>
                <a:close/>
                <a:moveTo>
                  <a:pt x="212" y="248"/>
                </a:moveTo>
                <a:cubicBezTo>
                  <a:pt x="195" y="248"/>
                  <a:pt x="195" y="248"/>
                  <a:pt x="195" y="248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12" y="101"/>
                  <a:pt x="212" y="101"/>
                  <a:pt x="212" y="101"/>
                </a:cubicBezTo>
                <a:lnTo>
                  <a:pt x="212" y="24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5157816" y="1428644"/>
            <a:ext cx="503382" cy="674854"/>
          </a:xfrm>
          <a:custGeom>
            <a:avLst/>
            <a:gdLst>
              <a:gd name="T0" fmla="*/ 194 w 298"/>
              <a:gd name="T1" fmla="*/ 250 h 400"/>
              <a:gd name="T2" fmla="*/ 285 w 298"/>
              <a:gd name="T3" fmla="*/ 166 h 400"/>
              <a:gd name="T4" fmla="*/ 298 w 298"/>
              <a:gd name="T5" fmla="*/ 166 h 400"/>
              <a:gd name="T6" fmla="*/ 293 w 298"/>
              <a:gd name="T7" fmla="*/ 154 h 400"/>
              <a:gd name="T8" fmla="*/ 205 w 298"/>
              <a:gd name="T9" fmla="*/ 96 h 400"/>
              <a:gd name="T10" fmla="*/ 161 w 298"/>
              <a:gd name="T11" fmla="*/ 103 h 400"/>
              <a:gd name="T12" fmla="*/ 223 w 298"/>
              <a:gd name="T13" fmla="*/ 16 h 400"/>
              <a:gd name="T14" fmla="*/ 217 w 298"/>
              <a:gd name="T15" fmla="*/ 0 h 400"/>
              <a:gd name="T16" fmla="*/ 144 w 298"/>
              <a:gd name="T17" fmla="*/ 106 h 400"/>
              <a:gd name="T18" fmla="*/ 94 w 298"/>
              <a:gd name="T19" fmla="*/ 97 h 400"/>
              <a:gd name="T20" fmla="*/ 4 w 298"/>
              <a:gd name="T21" fmla="*/ 154 h 400"/>
              <a:gd name="T22" fmla="*/ 0 w 298"/>
              <a:gd name="T23" fmla="*/ 165 h 400"/>
              <a:gd name="T24" fmla="*/ 12 w 298"/>
              <a:gd name="T25" fmla="*/ 166 h 400"/>
              <a:gd name="T26" fmla="*/ 103 w 298"/>
              <a:gd name="T27" fmla="*/ 250 h 400"/>
              <a:gd name="T28" fmla="*/ 63 w 298"/>
              <a:gd name="T29" fmla="*/ 317 h 400"/>
              <a:gd name="T30" fmla="*/ 20 w 298"/>
              <a:gd name="T31" fmla="*/ 330 h 400"/>
              <a:gd name="T32" fmla="*/ 8 w 298"/>
              <a:gd name="T33" fmla="*/ 331 h 400"/>
              <a:gd name="T34" fmla="*/ 13 w 298"/>
              <a:gd name="T35" fmla="*/ 342 h 400"/>
              <a:gd name="T36" fmla="*/ 96 w 298"/>
              <a:gd name="T37" fmla="*/ 400 h 400"/>
              <a:gd name="T38" fmla="*/ 97 w 298"/>
              <a:gd name="T39" fmla="*/ 400 h 400"/>
              <a:gd name="T40" fmla="*/ 135 w 298"/>
              <a:gd name="T41" fmla="*/ 388 h 400"/>
              <a:gd name="T42" fmla="*/ 149 w 298"/>
              <a:gd name="T43" fmla="*/ 384 h 400"/>
              <a:gd name="T44" fmla="*/ 162 w 298"/>
              <a:gd name="T45" fmla="*/ 387 h 400"/>
              <a:gd name="T46" fmla="*/ 203 w 298"/>
              <a:gd name="T47" fmla="*/ 400 h 400"/>
              <a:gd name="T48" fmla="*/ 284 w 298"/>
              <a:gd name="T49" fmla="*/ 343 h 400"/>
              <a:gd name="T50" fmla="*/ 289 w 298"/>
              <a:gd name="T51" fmla="*/ 331 h 400"/>
              <a:gd name="T52" fmla="*/ 276 w 298"/>
              <a:gd name="T53" fmla="*/ 331 h 400"/>
              <a:gd name="T54" fmla="*/ 194 w 298"/>
              <a:gd name="T55" fmla="*/ 25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8" h="400">
                <a:moveTo>
                  <a:pt x="194" y="250"/>
                </a:moveTo>
                <a:cubicBezTo>
                  <a:pt x="194" y="168"/>
                  <a:pt x="281" y="166"/>
                  <a:pt x="285" y="166"/>
                </a:cubicBezTo>
                <a:cubicBezTo>
                  <a:pt x="298" y="166"/>
                  <a:pt x="298" y="166"/>
                  <a:pt x="298" y="166"/>
                </a:cubicBezTo>
                <a:cubicBezTo>
                  <a:pt x="293" y="154"/>
                  <a:pt x="293" y="154"/>
                  <a:pt x="293" y="154"/>
                </a:cubicBezTo>
                <a:cubicBezTo>
                  <a:pt x="276" y="116"/>
                  <a:pt x="245" y="96"/>
                  <a:pt x="205" y="96"/>
                </a:cubicBezTo>
                <a:cubicBezTo>
                  <a:pt x="188" y="96"/>
                  <a:pt x="172" y="99"/>
                  <a:pt x="161" y="103"/>
                </a:cubicBezTo>
                <a:cubicBezTo>
                  <a:pt x="158" y="84"/>
                  <a:pt x="159" y="39"/>
                  <a:pt x="223" y="16"/>
                </a:cubicBezTo>
                <a:cubicBezTo>
                  <a:pt x="217" y="0"/>
                  <a:pt x="217" y="0"/>
                  <a:pt x="217" y="0"/>
                </a:cubicBezTo>
                <a:cubicBezTo>
                  <a:pt x="142" y="26"/>
                  <a:pt x="141" y="82"/>
                  <a:pt x="144" y="106"/>
                </a:cubicBezTo>
                <a:cubicBezTo>
                  <a:pt x="126" y="100"/>
                  <a:pt x="109" y="97"/>
                  <a:pt x="94" y="97"/>
                </a:cubicBezTo>
                <a:cubicBezTo>
                  <a:pt x="27" y="97"/>
                  <a:pt x="4" y="153"/>
                  <a:pt x="4" y="154"/>
                </a:cubicBezTo>
                <a:cubicBezTo>
                  <a:pt x="0" y="165"/>
                  <a:pt x="0" y="165"/>
                  <a:pt x="0" y="165"/>
                </a:cubicBezTo>
                <a:cubicBezTo>
                  <a:pt x="12" y="166"/>
                  <a:pt x="12" y="166"/>
                  <a:pt x="12" y="166"/>
                </a:cubicBezTo>
                <a:cubicBezTo>
                  <a:pt x="16" y="166"/>
                  <a:pt x="103" y="169"/>
                  <a:pt x="103" y="250"/>
                </a:cubicBezTo>
                <a:cubicBezTo>
                  <a:pt x="103" y="280"/>
                  <a:pt x="89" y="302"/>
                  <a:pt x="63" y="317"/>
                </a:cubicBezTo>
                <a:cubicBezTo>
                  <a:pt x="42" y="328"/>
                  <a:pt x="20" y="330"/>
                  <a:pt x="20" y="330"/>
                </a:cubicBezTo>
                <a:cubicBezTo>
                  <a:pt x="8" y="331"/>
                  <a:pt x="8" y="331"/>
                  <a:pt x="8" y="331"/>
                </a:cubicBezTo>
                <a:cubicBezTo>
                  <a:pt x="13" y="342"/>
                  <a:pt x="13" y="342"/>
                  <a:pt x="13" y="342"/>
                </a:cubicBezTo>
                <a:cubicBezTo>
                  <a:pt x="34" y="387"/>
                  <a:pt x="76" y="399"/>
                  <a:pt x="96" y="400"/>
                </a:cubicBezTo>
                <a:cubicBezTo>
                  <a:pt x="97" y="400"/>
                  <a:pt x="97" y="400"/>
                  <a:pt x="97" y="400"/>
                </a:cubicBezTo>
                <a:cubicBezTo>
                  <a:pt x="109" y="400"/>
                  <a:pt x="124" y="394"/>
                  <a:pt x="135" y="388"/>
                </a:cubicBezTo>
                <a:cubicBezTo>
                  <a:pt x="139" y="385"/>
                  <a:pt x="144" y="384"/>
                  <a:pt x="149" y="384"/>
                </a:cubicBezTo>
                <a:cubicBezTo>
                  <a:pt x="156" y="384"/>
                  <a:pt x="162" y="387"/>
                  <a:pt x="162" y="387"/>
                </a:cubicBezTo>
                <a:cubicBezTo>
                  <a:pt x="165" y="389"/>
                  <a:pt x="185" y="400"/>
                  <a:pt x="203" y="400"/>
                </a:cubicBezTo>
                <a:cubicBezTo>
                  <a:pt x="258" y="400"/>
                  <a:pt x="283" y="346"/>
                  <a:pt x="284" y="343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76" y="331"/>
                  <a:pt x="276" y="331"/>
                  <a:pt x="276" y="331"/>
                </a:cubicBezTo>
                <a:cubicBezTo>
                  <a:pt x="272" y="331"/>
                  <a:pt x="194" y="330"/>
                  <a:pt x="194" y="25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20"/>
          <p:cNvSpPr>
            <a:spLocks noEditPoints="1"/>
          </p:cNvSpPr>
          <p:nvPr/>
        </p:nvSpPr>
        <p:spPr bwMode="auto">
          <a:xfrm>
            <a:off x="6580775" y="1403705"/>
            <a:ext cx="417288" cy="723460"/>
          </a:xfrm>
          <a:custGeom>
            <a:avLst/>
            <a:gdLst>
              <a:gd name="T0" fmla="*/ 111 w 251"/>
              <a:gd name="T1" fmla="*/ 297 h 435"/>
              <a:gd name="T2" fmla="*/ 101 w 251"/>
              <a:gd name="T3" fmla="*/ 235 h 435"/>
              <a:gd name="T4" fmla="*/ 118 w 251"/>
              <a:gd name="T5" fmla="*/ 234 h 435"/>
              <a:gd name="T6" fmla="*/ 128 w 251"/>
              <a:gd name="T7" fmla="*/ 297 h 435"/>
              <a:gd name="T8" fmla="*/ 234 w 251"/>
              <a:gd name="T9" fmla="*/ 271 h 435"/>
              <a:gd name="T10" fmla="*/ 236 w 251"/>
              <a:gd name="T11" fmla="*/ 269 h 435"/>
              <a:gd name="T12" fmla="*/ 118 w 251"/>
              <a:gd name="T13" fmla="*/ 234 h 435"/>
              <a:gd name="T14" fmla="*/ 125 w 251"/>
              <a:gd name="T15" fmla="*/ 179 h 435"/>
              <a:gd name="T16" fmla="*/ 142 w 251"/>
              <a:gd name="T17" fmla="*/ 173 h 435"/>
              <a:gd name="T18" fmla="*/ 171 w 251"/>
              <a:gd name="T19" fmla="*/ 186 h 435"/>
              <a:gd name="T20" fmla="*/ 197 w 251"/>
              <a:gd name="T21" fmla="*/ 179 h 435"/>
              <a:gd name="T22" fmla="*/ 222 w 251"/>
              <a:gd name="T23" fmla="*/ 130 h 435"/>
              <a:gd name="T24" fmla="*/ 247 w 251"/>
              <a:gd name="T25" fmla="*/ 78 h 435"/>
              <a:gd name="T26" fmla="*/ 207 w 251"/>
              <a:gd name="T27" fmla="*/ 40 h 435"/>
              <a:gd name="T28" fmla="*/ 166 w 251"/>
              <a:gd name="T29" fmla="*/ 1 h 435"/>
              <a:gd name="T30" fmla="*/ 158 w 251"/>
              <a:gd name="T31" fmla="*/ 0 h 435"/>
              <a:gd name="T32" fmla="*/ 116 w 251"/>
              <a:gd name="T33" fmla="*/ 28 h 435"/>
              <a:gd name="T34" fmla="*/ 68 w 251"/>
              <a:gd name="T35" fmla="*/ 53 h 435"/>
              <a:gd name="T36" fmla="*/ 76 w 251"/>
              <a:gd name="T37" fmla="*/ 110 h 435"/>
              <a:gd name="T38" fmla="*/ 87 w 251"/>
              <a:gd name="T39" fmla="*/ 163 h 435"/>
              <a:gd name="T40" fmla="*/ 107 w 251"/>
              <a:gd name="T41" fmla="*/ 177 h 435"/>
              <a:gd name="T42" fmla="*/ 101 w 251"/>
              <a:gd name="T43" fmla="*/ 234 h 435"/>
              <a:gd name="T44" fmla="*/ 1 w 251"/>
              <a:gd name="T45" fmla="*/ 272 h 435"/>
              <a:gd name="T46" fmla="*/ 4 w 251"/>
              <a:gd name="T47" fmla="*/ 274 h 435"/>
              <a:gd name="T48" fmla="*/ 111 w 251"/>
              <a:gd name="T49" fmla="*/ 297 h 435"/>
              <a:gd name="T50" fmla="*/ 156 w 251"/>
              <a:gd name="T51" fmla="*/ 67 h 435"/>
              <a:gd name="T52" fmla="*/ 184 w 251"/>
              <a:gd name="T53" fmla="*/ 94 h 435"/>
              <a:gd name="T54" fmla="*/ 156 w 251"/>
              <a:gd name="T55" fmla="*/ 122 h 435"/>
              <a:gd name="T56" fmla="*/ 129 w 251"/>
              <a:gd name="T57" fmla="*/ 94 h 435"/>
              <a:gd name="T58" fmla="*/ 156 w 251"/>
              <a:gd name="T59" fmla="*/ 67 h 435"/>
              <a:gd name="T60" fmla="*/ 0 w 251"/>
              <a:gd name="T61" fmla="*/ 293 h 435"/>
              <a:gd name="T62" fmla="*/ 0 w 251"/>
              <a:gd name="T63" fmla="*/ 316 h 435"/>
              <a:gd name="T64" fmla="*/ 1 w 251"/>
              <a:gd name="T65" fmla="*/ 320 h 435"/>
              <a:gd name="T66" fmla="*/ 119 w 251"/>
              <a:gd name="T67" fmla="*/ 343 h 435"/>
              <a:gd name="T68" fmla="*/ 238 w 251"/>
              <a:gd name="T69" fmla="*/ 320 h 435"/>
              <a:gd name="T70" fmla="*/ 239 w 251"/>
              <a:gd name="T71" fmla="*/ 316 h 435"/>
              <a:gd name="T72" fmla="*/ 239 w 251"/>
              <a:gd name="T73" fmla="*/ 289 h 435"/>
              <a:gd name="T74" fmla="*/ 119 w 251"/>
              <a:gd name="T75" fmla="*/ 316 h 435"/>
              <a:gd name="T76" fmla="*/ 0 w 251"/>
              <a:gd name="T77" fmla="*/ 293 h 435"/>
              <a:gd name="T78" fmla="*/ 11 w 251"/>
              <a:gd name="T79" fmla="*/ 346 h 435"/>
              <a:gd name="T80" fmla="*/ 28 w 251"/>
              <a:gd name="T81" fmla="*/ 401 h 435"/>
              <a:gd name="T82" fmla="*/ 119 w 251"/>
              <a:gd name="T83" fmla="*/ 435 h 435"/>
              <a:gd name="T84" fmla="*/ 211 w 251"/>
              <a:gd name="T85" fmla="*/ 401 h 435"/>
              <a:gd name="T86" fmla="*/ 228 w 251"/>
              <a:gd name="T87" fmla="*/ 346 h 435"/>
              <a:gd name="T88" fmla="*/ 119 w 251"/>
              <a:gd name="T89" fmla="*/ 362 h 435"/>
              <a:gd name="T90" fmla="*/ 11 w 251"/>
              <a:gd name="T91" fmla="*/ 346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1" h="435">
                <a:moveTo>
                  <a:pt x="111" y="297"/>
                </a:moveTo>
                <a:cubicBezTo>
                  <a:pt x="105" y="276"/>
                  <a:pt x="102" y="255"/>
                  <a:pt x="101" y="235"/>
                </a:cubicBezTo>
                <a:cubicBezTo>
                  <a:pt x="118" y="234"/>
                  <a:pt x="118" y="234"/>
                  <a:pt x="118" y="234"/>
                </a:cubicBezTo>
                <a:cubicBezTo>
                  <a:pt x="119" y="254"/>
                  <a:pt x="122" y="275"/>
                  <a:pt x="128" y="297"/>
                </a:cubicBezTo>
                <a:cubicBezTo>
                  <a:pt x="194" y="296"/>
                  <a:pt x="221" y="279"/>
                  <a:pt x="234" y="271"/>
                </a:cubicBezTo>
                <a:cubicBezTo>
                  <a:pt x="234" y="270"/>
                  <a:pt x="235" y="270"/>
                  <a:pt x="236" y="269"/>
                </a:cubicBezTo>
                <a:cubicBezTo>
                  <a:pt x="225" y="249"/>
                  <a:pt x="180" y="235"/>
                  <a:pt x="118" y="234"/>
                </a:cubicBezTo>
                <a:cubicBezTo>
                  <a:pt x="117" y="214"/>
                  <a:pt x="120" y="195"/>
                  <a:pt x="125" y="179"/>
                </a:cubicBezTo>
                <a:cubicBezTo>
                  <a:pt x="131" y="179"/>
                  <a:pt x="136" y="176"/>
                  <a:pt x="142" y="173"/>
                </a:cubicBezTo>
                <a:cubicBezTo>
                  <a:pt x="152" y="184"/>
                  <a:pt x="163" y="186"/>
                  <a:pt x="171" y="186"/>
                </a:cubicBezTo>
                <a:cubicBezTo>
                  <a:pt x="179" y="186"/>
                  <a:pt x="188" y="184"/>
                  <a:pt x="197" y="179"/>
                </a:cubicBezTo>
                <a:cubicBezTo>
                  <a:pt x="219" y="167"/>
                  <a:pt x="228" y="150"/>
                  <a:pt x="222" y="130"/>
                </a:cubicBezTo>
                <a:cubicBezTo>
                  <a:pt x="242" y="121"/>
                  <a:pt x="251" y="103"/>
                  <a:pt x="247" y="78"/>
                </a:cubicBezTo>
                <a:cubicBezTo>
                  <a:pt x="243" y="55"/>
                  <a:pt x="228" y="42"/>
                  <a:pt x="207" y="40"/>
                </a:cubicBezTo>
                <a:cubicBezTo>
                  <a:pt x="204" y="15"/>
                  <a:pt x="185" y="3"/>
                  <a:pt x="166" y="1"/>
                </a:cubicBezTo>
                <a:cubicBezTo>
                  <a:pt x="164" y="0"/>
                  <a:pt x="161" y="0"/>
                  <a:pt x="158" y="0"/>
                </a:cubicBezTo>
                <a:cubicBezTo>
                  <a:pt x="138" y="0"/>
                  <a:pt x="123" y="10"/>
                  <a:pt x="116" y="28"/>
                </a:cubicBezTo>
                <a:cubicBezTo>
                  <a:pt x="95" y="23"/>
                  <a:pt x="78" y="32"/>
                  <a:pt x="68" y="53"/>
                </a:cubicBezTo>
                <a:cubicBezTo>
                  <a:pt x="59" y="70"/>
                  <a:pt x="57" y="94"/>
                  <a:pt x="76" y="110"/>
                </a:cubicBezTo>
                <a:cubicBezTo>
                  <a:pt x="68" y="124"/>
                  <a:pt x="66" y="142"/>
                  <a:pt x="87" y="163"/>
                </a:cubicBezTo>
                <a:cubicBezTo>
                  <a:pt x="93" y="170"/>
                  <a:pt x="100" y="174"/>
                  <a:pt x="107" y="177"/>
                </a:cubicBezTo>
                <a:cubicBezTo>
                  <a:pt x="102" y="194"/>
                  <a:pt x="100" y="213"/>
                  <a:pt x="101" y="234"/>
                </a:cubicBezTo>
                <a:cubicBezTo>
                  <a:pt x="54" y="237"/>
                  <a:pt x="8" y="250"/>
                  <a:pt x="1" y="272"/>
                </a:cubicBezTo>
                <a:cubicBezTo>
                  <a:pt x="2" y="273"/>
                  <a:pt x="3" y="273"/>
                  <a:pt x="4" y="274"/>
                </a:cubicBezTo>
                <a:cubicBezTo>
                  <a:pt x="17" y="281"/>
                  <a:pt x="43" y="296"/>
                  <a:pt x="111" y="297"/>
                </a:cubicBezTo>
                <a:close/>
                <a:moveTo>
                  <a:pt x="156" y="67"/>
                </a:moveTo>
                <a:cubicBezTo>
                  <a:pt x="171" y="67"/>
                  <a:pt x="184" y="79"/>
                  <a:pt x="184" y="94"/>
                </a:cubicBezTo>
                <a:cubicBezTo>
                  <a:pt x="184" y="110"/>
                  <a:pt x="171" y="122"/>
                  <a:pt x="156" y="122"/>
                </a:cubicBezTo>
                <a:cubicBezTo>
                  <a:pt x="141" y="122"/>
                  <a:pt x="129" y="110"/>
                  <a:pt x="129" y="94"/>
                </a:cubicBezTo>
                <a:cubicBezTo>
                  <a:pt x="129" y="79"/>
                  <a:pt x="141" y="67"/>
                  <a:pt x="156" y="67"/>
                </a:cubicBezTo>
                <a:close/>
                <a:moveTo>
                  <a:pt x="0" y="293"/>
                </a:moveTo>
                <a:cubicBezTo>
                  <a:pt x="0" y="316"/>
                  <a:pt x="0" y="316"/>
                  <a:pt x="0" y="316"/>
                </a:cubicBezTo>
                <a:cubicBezTo>
                  <a:pt x="0" y="317"/>
                  <a:pt x="0" y="319"/>
                  <a:pt x="1" y="320"/>
                </a:cubicBezTo>
                <a:cubicBezTo>
                  <a:pt x="11" y="329"/>
                  <a:pt x="49" y="343"/>
                  <a:pt x="119" y="343"/>
                </a:cubicBezTo>
                <a:cubicBezTo>
                  <a:pt x="189" y="343"/>
                  <a:pt x="227" y="329"/>
                  <a:pt x="238" y="320"/>
                </a:cubicBezTo>
                <a:cubicBezTo>
                  <a:pt x="238" y="319"/>
                  <a:pt x="239" y="317"/>
                  <a:pt x="239" y="316"/>
                </a:cubicBezTo>
                <a:cubicBezTo>
                  <a:pt x="239" y="289"/>
                  <a:pt x="239" y="289"/>
                  <a:pt x="239" y="289"/>
                </a:cubicBezTo>
                <a:cubicBezTo>
                  <a:pt x="222" y="299"/>
                  <a:pt x="189" y="316"/>
                  <a:pt x="119" y="316"/>
                </a:cubicBezTo>
                <a:cubicBezTo>
                  <a:pt x="49" y="316"/>
                  <a:pt x="17" y="302"/>
                  <a:pt x="0" y="293"/>
                </a:cubicBezTo>
                <a:close/>
                <a:moveTo>
                  <a:pt x="11" y="346"/>
                </a:moveTo>
                <a:cubicBezTo>
                  <a:pt x="28" y="401"/>
                  <a:pt x="28" y="401"/>
                  <a:pt x="28" y="401"/>
                </a:cubicBezTo>
                <a:cubicBezTo>
                  <a:pt x="30" y="423"/>
                  <a:pt x="75" y="435"/>
                  <a:pt x="119" y="435"/>
                </a:cubicBezTo>
                <a:cubicBezTo>
                  <a:pt x="164" y="435"/>
                  <a:pt x="209" y="423"/>
                  <a:pt x="211" y="401"/>
                </a:cubicBezTo>
                <a:cubicBezTo>
                  <a:pt x="228" y="346"/>
                  <a:pt x="228" y="346"/>
                  <a:pt x="228" y="346"/>
                </a:cubicBezTo>
                <a:cubicBezTo>
                  <a:pt x="201" y="356"/>
                  <a:pt x="160" y="362"/>
                  <a:pt x="119" y="362"/>
                </a:cubicBezTo>
                <a:cubicBezTo>
                  <a:pt x="79" y="362"/>
                  <a:pt x="38" y="357"/>
                  <a:pt x="11" y="34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7854635" y="1448335"/>
            <a:ext cx="957337" cy="661665"/>
          </a:xfrm>
          <a:custGeom>
            <a:avLst/>
            <a:gdLst>
              <a:gd name="T0" fmla="*/ 0 w 576"/>
              <a:gd name="T1" fmla="*/ 233 h 398"/>
              <a:gd name="T2" fmla="*/ 0 w 576"/>
              <a:gd name="T3" fmla="*/ 394 h 398"/>
              <a:gd name="T4" fmla="*/ 251 w 576"/>
              <a:gd name="T5" fmla="*/ 342 h 398"/>
              <a:gd name="T6" fmla="*/ 143 w 576"/>
              <a:gd name="T7" fmla="*/ 233 h 398"/>
              <a:gd name="T8" fmla="*/ 515 w 576"/>
              <a:gd name="T9" fmla="*/ 321 h 398"/>
              <a:gd name="T10" fmla="*/ 454 w 576"/>
              <a:gd name="T11" fmla="*/ 339 h 398"/>
              <a:gd name="T12" fmla="*/ 394 w 576"/>
              <a:gd name="T13" fmla="*/ 321 h 398"/>
              <a:gd name="T14" fmla="*/ 333 w 576"/>
              <a:gd name="T15" fmla="*/ 339 h 398"/>
              <a:gd name="T16" fmla="*/ 272 w 576"/>
              <a:gd name="T17" fmla="*/ 321 h 398"/>
              <a:gd name="T18" fmla="*/ 298 w 576"/>
              <a:gd name="T19" fmla="*/ 346 h 398"/>
              <a:gd name="T20" fmla="*/ 368 w 576"/>
              <a:gd name="T21" fmla="*/ 346 h 398"/>
              <a:gd name="T22" fmla="*/ 419 w 576"/>
              <a:gd name="T23" fmla="*/ 346 h 398"/>
              <a:gd name="T24" fmla="*/ 489 w 576"/>
              <a:gd name="T25" fmla="*/ 346 h 398"/>
              <a:gd name="T26" fmla="*/ 541 w 576"/>
              <a:gd name="T27" fmla="*/ 346 h 398"/>
              <a:gd name="T28" fmla="*/ 576 w 576"/>
              <a:gd name="T29" fmla="*/ 339 h 398"/>
              <a:gd name="T30" fmla="*/ 515 w 576"/>
              <a:gd name="T31" fmla="*/ 363 h 398"/>
              <a:gd name="T32" fmla="*/ 454 w 576"/>
              <a:gd name="T33" fmla="*/ 381 h 398"/>
              <a:gd name="T34" fmla="*/ 394 w 576"/>
              <a:gd name="T35" fmla="*/ 363 h 398"/>
              <a:gd name="T36" fmla="*/ 333 w 576"/>
              <a:gd name="T37" fmla="*/ 381 h 398"/>
              <a:gd name="T38" fmla="*/ 272 w 576"/>
              <a:gd name="T39" fmla="*/ 363 h 398"/>
              <a:gd name="T40" fmla="*/ 298 w 576"/>
              <a:gd name="T41" fmla="*/ 388 h 398"/>
              <a:gd name="T42" fmla="*/ 368 w 576"/>
              <a:gd name="T43" fmla="*/ 388 h 398"/>
              <a:gd name="T44" fmla="*/ 419 w 576"/>
              <a:gd name="T45" fmla="*/ 388 h 398"/>
              <a:gd name="T46" fmla="*/ 489 w 576"/>
              <a:gd name="T47" fmla="*/ 388 h 398"/>
              <a:gd name="T48" fmla="*/ 541 w 576"/>
              <a:gd name="T49" fmla="*/ 388 h 398"/>
              <a:gd name="T50" fmla="*/ 576 w 576"/>
              <a:gd name="T51" fmla="*/ 381 h 398"/>
              <a:gd name="T52" fmla="*/ 515 w 576"/>
              <a:gd name="T53" fmla="*/ 363 h 398"/>
              <a:gd name="T54" fmla="*/ 391 w 576"/>
              <a:gd name="T55" fmla="*/ 266 h 398"/>
              <a:gd name="T56" fmla="*/ 398 w 576"/>
              <a:gd name="T57" fmla="*/ 261 h 398"/>
              <a:gd name="T58" fmla="*/ 391 w 576"/>
              <a:gd name="T59" fmla="*/ 211 h 398"/>
              <a:gd name="T60" fmla="*/ 306 w 576"/>
              <a:gd name="T61" fmla="*/ 119 h 398"/>
              <a:gd name="T62" fmla="*/ 228 w 576"/>
              <a:gd name="T63" fmla="*/ 0 h 398"/>
              <a:gd name="T64" fmla="*/ 181 w 576"/>
              <a:gd name="T65" fmla="*/ 92 h 398"/>
              <a:gd name="T66" fmla="*/ 174 w 576"/>
              <a:gd name="T67" fmla="*/ 171 h 398"/>
              <a:gd name="T68" fmla="*/ 244 w 576"/>
              <a:gd name="T69" fmla="*/ 214 h 398"/>
              <a:gd name="T70" fmla="*/ 377 w 576"/>
              <a:gd name="T71" fmla="*/ 26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76" h="398">
                <a:moveTo>
                  <a:pt x="143" y="233"/>
                </a:moveTo>
                <a:cubicBezTo>
                  <a:pt x="0" y="233"/>
                  <a:pt x="0" y="233"/>
                  <a:pt x="0" y="233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394"/>
                  <a:pt x="0" y="394"/>
                  <a:pt x="0" y="394"/>
                </a:cubicBezTo>
                <a:cubicBezTo>
                  <a:pt x="251" y="394"/>
                  <a:pt x="251" y="394"/>
                  <a:pt x="251" y="394"/>
                </a:cubicBezTo>
                <a:cubicBezTo>
                  <a:pt x="251" y="342"/>
                  <a:pt x="251" y="342"/>
                  <a:pt x="251" y="342"/>
                </a:cubicBezTo>
                <a:cubicBezTo>
                  <a:pt x="251" y="338"/>
                  <a:pt x="253" y="295"/>
                  <a:pt x="225" y="264"/>
                </a:cubicBezTo>
                <a:cubicBezTo>
                  <a:pt x="206" y="243"/>
                  <a:pt x="179" y="233"/>
                  <a:pt x="143" y="233"/>
                </a:cubicBezTo>
                <a:close/>
                <a:moveTo>
                  <a:pt x="550" y="331"/>
                </a:moveTo>
                <a:cubicBezTo>
                  <a:pt x="542" y="326"/>
                  <a:pt x="533" y="321"/>
                  <a:pt x="515" y="321"/>
                </a:cubicBezTo>
                <a:cubicBezTo>
                  <a:pt x="497" y="321"/>
                  <a:pt x="488" y="326"/>
                  <a:pt x="480" y="331"/>
                </a:cubicBezTo>
                <a:cubicBezTo>
                  <a:pt x="473" y="336"/>
                  <a:pt x="467" y="339"/>
                  <a:pt x="454" y="339"/>
                </a:cubicBezTo>
                <a:cubicBezTo>
                  <a:pt x="442" y="339"/>
                  <a:pt x="436" y="336"/>
                  <a:pt x="428" y="331"/>
                </a:cubicBezTo>
                <a:cubicBezTo>
                  <a:pt x="420" y="326"/>
                  <a:pt x="411" y="321"/>
                  <a:pt x="394" y="321"/>
                </a:cubicBezTo>
                <a:cubicBezTo>
                  <a:pt x="376" y="321"/>
                  <a:pt x="367" y="326"/>
                  <a:pt x="359" y="331"/>
                </a:cubicBezTo>
                <a:cubicBezTo>
                  <a:pt x="351" y="336"/>
                  <a:pt x="346" y="339"/>
                  <a:pt x="333" y="339"/>
                </a:cubicBezTo>
                <a:cubicBezTo>
                  <a:pt x="320" y="339"/>
                  <a:pt x="314" y="336"/>
                  <a:pt x="307" y="331"/>
                </a:cubicBezTo>
                <a:cubicBezTo>
                  <a:pt x="299" y="326"/>
                  <a:pt x="290" y="321"/>
                  <a:pt x="272" y="321"/>
                </a:cubicBezTo>
                <a:cubicBezTo>
                  <a:pt x="272" y="338"/>
                  <a:pt x="272" y="338"/>
                  <a:pt x="272" y="338"/>
                </a:cubicBezTo>
                <a:cubicBezTo>
                  <a:pt x="285" y="338"/>
                  <a:pt x="291" y="341"/>
                  <a:pt x="298" y="346"/>
                </a:cubicBezTo>
                <a:cubicBezTo>
                  <a:pt x="306" y="351"/>
                  <a:pt x="315" y="357"/>
                  <a:pt x="333" y="357"/>
                </a:cubicBezTo>
                <a:cubicBezTo>
                  <a:pt x="351" y="357"/>
                  <a:pt x="360" y="351"/>
                  <a:pt x="368" y="346"/>
                </a:cubicBezTo>
                <a:cubicBezTo>
                  <a:pt x="375" y="341"/>
                  <a:pt x="381" y="338"/>
                  <a:pt x="394" y="338"/>
                </a:cubicBezTo>
                <a:cubicBezTo>
                  <a:pt x="406" y="338"/>
                  <a:pt x="412" y="341"/>
                  <a:pt x="419" y="346"/>
                </a:cubicBezTo>
                <a:cubicBezTo>
                  <a:pt x="428" y="351"/>
                  <a:pt x="437" y="357"/>
                  <a:pt x="454" y="357"/>
                </a:cubicBezTo>
                <a:cubicBezTo>
                  <a:pt x="472" y="357"/>
                  <a:pt x="481" y="351"/>
                  <a:pt x="489" y="346"/>
                </a:cubicBezTo>
                <a:cubicBezTo>
                  <a:pt x="497" y="341"/>
                  <a:pt x="502" y="338"/>
                  <a:pt x="515" y="338"/>
                </a:cubicBezTo>
                <a:cubicBezTo>
                  <a:pt x="528" y="338"/>
                  <a:pt x="534" y="341"/>
                  <a:pt x="541" y="346"/>
                </a:cubicBezTo>
                <a:cubicBezTo>
                  <a:pt x="549" y="351"/>
                  <a:pt x="558" y="357"/>
                  <a:pt x="576" y="357"/>
                </a:cubicBezTo>
                <a:cubicBezTo>
                  <a:pt x="576" y="339"/>
                  <a:pt x="576" y="339"/>
                  <a:pt x="576" y="339"/>
                </a:cubicBezTo>
                <a:cubicBezTo>
                  <a:pt x="563" y="339"/>
                  <a:pt x="557" y="336"/>
                  <a:pt x="550" y="331"/>
                </a:cubicBezTo>
                <a:close/>
                <a:moveTo>
                  <a:pt x="515" y="363"/>
                </a:moveTo>
                <a:cubicBezTo>
                  <a:pt x="497" y="363"/>
                  <a:pt x="488" y="368"/>
                  <a:pt x="480" y="373"/>
                </a:cubicBezTo>
                <a:cubicBezTo>
                  <a:pt x="473" y="378"/>
                  <a:pt x="467" y="381"/>
                  <a:pt x="454" y="381"/>
                </a:cubicBezTo>
                <a:cubicBezTo>
                  <a:pt x="442" y="381"/>
                  <a:pt x="436" y="378"/>
                  <a:pt x="428" y="373"/>
                </a:cubicBezTo>
                <a:cubicBezTo>
                  <a:pt x="420" y="368"/>
                  <a:pt x="411" y="363"/>
                  <a:pt x="394" y="363"/>
                </a:cubicBezTo>
                <a:cubicBezTo>
                  <a:pt x="376" y="363"/>
                  <a:pt x="367" y="368"/>
                  <a:pt x="359" y="373"/>
                </a:cubicBezTo>
                <a:cubicBezTo>
                  <a:pt x="351" y="378"/>
                  <a:pt x="346" y="381"/>
                  <a:pt x="333" y="381"/>
                </a:cubicBezTo>
                <a:cubicBezTo>
                  <a:pt x="320" y="381"/>
                  <a:pt x="314" y="378"/>
                  <a:pt x="307" y="373"/>
                </a:cubicBezTo>
                <a:cubicBezTo>
                  <a:pt x="299" y="368"/>
                  <a:pt x="290" y="363"/>
                  <a:pt x="272" y="363"/>
                </a:cubicBezTo>
                <a:cubicBezTo>
                  <a:pt x="272" y="380"/>
                  <a:pt x="272" y="380"/>
                  <a:pt x="272" y="380"/>
                </a:cubicBezTo>
                <a:cubicBezTo>
                  <a:pt x="285" y="380"/>
                  <a:pt x="291" y="383"/>
                  <a:pt x="298" y="388"/>
                </a:cubicBezTo>
                <a:cubicBezTo>
                  <a:pt x="306" y="393"/>
                  <a:pt x="315" y="398"/>
                  <a:pt x="333" y="398"/>
                </a:cubicBezTo>
                <a:cubicBezTo>
                  <a:pt x="351" y="398"/>
                  <a:pt x="360" y="393"/>
                  <a:pt x="368" y="388"/>
                </a:cubicBezTo>
                <a:cubicBezTo>
                  <a:pt x="375" y="383"/>
                  <a:pt x="381" y="380"/>
                  <a:pt x="394" y="380"/>
                </a:cubicBezTo>
                <a:cubicBezTo>
                  <a:pt x="406" y="380"/>
                  <a:pt x="412" y="383"/>
                  <a:pt x="419" y="388"/>
                </a:cubicBezTo>
                <a:cubicBezTo>
                  <a:pt x="428" y="393"/>
                  <a:pt x="437" y="398"/>
                  <a:pt x="454" y="398"/>
                </a:cubicBezTo>
                <a:cubicBezTo>
                  <a:pt x="472" y="398"/>
                  <a:pt x="481" y="393"/>
                  <a:pt x="489" y="388"/>
                </a:cubicBezTo>
                <a:cubicBezTo>
                  <a:pt x="497" y="383"/>
                  <a:pt x="502" y="380"/>
                  <a:pt x="515" y="380"/>
                </a:cubicBezTo>
                <a:cubicBezTo>
                  <a:pt x="528" y="380"/>
                  <a:pt x="534" y="383"/>
                  <a:pt x="541" y="388"/>
                </a:cubicBezTo>
                <a:cubicBezTo>
                  <a:pt x="549" y="393"/>
                  <a:pt x="558" y="398"/>
                  <a:pt x="576" y="398"/>
                </a:cubicBezTo>
                <a:cubicBezTo>
                  <a:pt x="576" y="381"/>
                  <a:pt x="576" y="381"/>
                  <a:pt x="576" y="381"/>
                </a:cubicBezTo>
                <a:cubicBezTo>
                  <a:pt x="563" y="381"/>
                  <a:pt x="557" y="378"/>
                  <a:pt x="550" y="373"/>
                </a:cubicBezTo>
                <a:cubicBezTo>
                  <a:pt x="542" y="368"/>
                  <a:pt x="533" y="363"/>
                  <a:pt x="515" y="363"/>
                </a:cubicBezTo>
                <a:close/>
                <a:moveTo>
                  <a:pt x="377" y="266"/>
                </a:moveTo>
                <a:cubicBezTo>
                  <a:pt x="385" y="266"/>
                  <a:pt x="390" y="266"/>
                  <a:pt x="391" y="266"/>
                </a:cubicBezTo>
                <a:cubicBezTo>
                  <a:pt x="396" y="266"/>
                  <a:pt x="396" y="266"/>
                  <a:pt x="396" y="266"/>
                </a:cubicBezTo>
                <a:cubicBezTo>
                  <a:pt x="398" y="261"/>
                  <a:pt x="398" y="261"/>
                  <a:pt x="398" y="261"/>
                </a:cubicBezTo>
                <a:cubicBezTo>
                  <a:pt x="400" y="259"/>
                  <a:pt x="410" y="238"/>
                  <a:pt x="404" y="224"/>
                </a:cubicBezTo>
                <a:cubicBezTo>
                  <a:pt x="402" y="218"/>
                  <a:pt x="397" y="213"/>
                  <a:pt x="391" y="211"/>
                </a:cubicBezTo>
                <a:cubicBezTo>
                  <a:pt x="372" y="205"/>
                  <a:pt x="363" y="201"/>
                  <a:pt x="340" y="191"/>
                </a:cubicBezTo>
                <a:cubicBezTo>
                  <a:pt x="334" y="187"/>
                  <a:pt x="305" y="148"/>
                  <a:pt x="306" y="119"/>
                </a:cubicBezTo>
                <a:cubicBezTo>
                  <a:pt x="306" y="90"/>
                  <a:pt x="324" y="23"/>
                  <a:pt x="33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1" y="24"/>
                  <a:pt x="210" y="56"/>
                  <a:pt x="204" y="66"/>
                </a:cubicBezTo>
                <a:cubicBezTo>
                  <a:pt x="199" y="74"/>
                  <a:pt x="190" y="83"/>
                  <a:pt x="181" y="92"/>
                </a:cubicBezTo>
                <a:cubicBezTo>
                  <a:pt x="173" y="100"/>
                  <a:pt x="165" y="107"/>
                  <a:pt x="161" y="114"/>
                </a:cubicBezTo>
                <a:cubicBezTo>
                  <a:pt x="147" y="136"/>
                  <a:pt x="160" y="161"/>
                  <a:pt x="174" y="171"/>
                </a:cubicBezTo>
                <a:cubicBezTo>
                  <a:pt x="178" y="173"/>
                  <a:pt x="184" y="176"/>
                  <a:pt x="191" y="180"/>
                </a:cubicBezTo>
                <a:cubicBezTo>
                  <a:pt x="207" y="188"/>
                  <a:pt x="239" y="205"/>
                  <a:pt x="244" y="214"/>
                </a:cubicBezTo>
                <a:cubicBezTo>
                  <a:pt x="247" y="219"/>
                  <a:pt x="269" y="261"/>
                  <a:pt x="299" y="264"/>
                </a:cubicBezTo>
                <a:cubicBezTo>
                  <a:pt x="315" y="266"/>
                  <a:pt x="355" y="266"/>
                  <a:pt x="377" y="26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9463162" y="1442726"/>
            <a:ext cx="644620" cy="642937"/>
          </a:xfrm>
          <a:custGeom>
            <a:avLst/>
            <a:gdLst>
              <a:gd name="T0" fmla="*/ 196 w 392"/>
              <a:gd name="T1" fmla="*/ 0 h 391"/>
              <a:gd name="T2" fmla="*/ 0 w 392"/>
              <a:gd name="T3" fmla="*/ 196 h 391"/>
              <a:gd name="T4" fmla="*/ 196 w 392"/>
              <a:gd name="T5" fmla="*/ 391 h 391"/>
              <a:gd name="T6" fmla="*/ 392 w 392"/>
              <a:gd name="T7" fmla="*/ 196 h 391"/>
              <a:gd name="T8" fmla="*/ 196 w 392"/>
              <a:gd name="T9" fmla="*/ 0 h 391"/>
              <a:gd name="T10" fmla="*/ 252 w 392"/>
              <a:gd name="T11" fmla="*/ 132 h 391"/>
              <a:gd name="T12" fmla="*/ 272 w 392"/>
              <a:gd name="T13" fmla="*/ 152 h 391"/>
              <a:gd name="T14" fmla="*/ 252 w 392"/>
              <a:gd name="T15" fmla="*/ 171 h 391"/>
              <a:gd name="T16" fmla="*/ 232 w 392"/>
              <a:gd name="T17" fmla="*/ 152 h 391"/>
              <a:gd name="T18" fmla="*/ 252 w 392"/>
              <a:gd name="T19" fmla="*/ 132 h 391"/>
              <a:gd name="T20" fmla="*/ 139 w 392"/>
              <a:gd name="T21" fmla="*/ 132 h 391"/>
              <a:gd name="T22" fmla="*/ 159 w 392"/>
              <a:gd name="T23" fmla="*/ 152 h 391"/>
              <a:gd name="T24" fmla="*/ 139 w 392"/>
              <a:gd name="T25" fmla="*/ 171 h 391"/>
              <a:gd name="T26" fmla="*/ 119 w 392"/>
              <a:gd name="T27" fmla="*/ 152 h 391"/>
              <a:gd name="T28" fmla="*/ 139 w 392"/>
              <a:gd name="T29" fmla="*/ 132 h 391"/>
              <a:gd name="T30" fmla="*/ 196 w 392"/>
              <a:gd name="T31" fmla="*/ 311 h 391"/>
              <a:gd name="T32" fmla="*/ 76 w 392"/>
              <a:gd name="T33" fmla="*/ 245 h 391"/>
              <a:gd name="T34" fmla="*/ 90 w 392"/>
              <a:gd name="T35" fmla="*/ 236 h 391"/>
              <a:gd name="T36" fmla="*/ 196 w 392"/>
              <a:gd name="T37" fmla="*/ 294 h 391"/>
              <a:gd name="T38" fmla="*/ 301 w 392"/>
              <a:gd name="T39" fmla="*/ 236 h 391"/>
              <a:gd name="T40" fmla="*/ 316 w 392"/>
              <a:gd name="T41" fmla="*/ 245 h 391"/>
              <a:gd name="T42" fmla="*/ 196 w 392"/>
              <a:gd name="T43" fmla="*/ 31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2" h="391">
                <a:moveTo>
                  <a:pt x="196" y="0"/>
                </a:moveTo>
                <a:cubicBezTo>
                  <a:pt x="88" y="0"/>
                  <a:pt x="0" y="88"/>
                  <a:pt x="0" y="196"/>
                </a:cubicBezTo>
                <a:cubicBezTo>
                  <a:pt x="0" y="304"/>
                  <a:pt x="88" y="391"/>
                  <a:pt x="196" y="391"/>
                </a:cubicBezTo>
                <a:cubicBezTo>
                  <a:pt x="304" y="391"/>
                  <a:pt x="392" y="304"/>
                  <a:pt x="392" y="196"/>
                </a:cubicBezTo>
                <a:cubicBezTo>
                  <a:pt x="392" y="88"/>
                  <a:pt x="304" y="0"/>
                  <a:pt x="196" y="0"/>
                </a:cubicBezTo>
                <a:close/>
                <a:moveTo>
                  <a:pt x="252" y="132"/>
                </a:moveTo>
                <a:cubicBezTo>
                  <a:pt x="263" y="132"/>
                  <a:pt x="272" y="141"/>
                  <a:pt x="272" y="152"/>
                </a:cubicBezTo>
                <a:cubicBezTo>
                  <a:pt x="272" y="162"/>
                  <a:pt x="263" y="171"/>
                  <a:pt x="252" y="171"/>
                </a:cubicBezTo>
                <a:cubicBezTo>
                  <a:pt x="241" y="171"/>
                  <a:pt x="232" y="162"/>
                  <a:pt x="232" y="152"/>
                </a:cubicBezTo>
                <a:cubicBezTo>
                  <a:pt x="232" y="141"/>
                  <a:pt x="241" y="132"/>
                  <a:pt x="252" y="132"/>
                </a:cubicBezTo>
                <a:close/>
                <a:moveTo>
                  <a:pt x="139" y="132"/>
                </a:moveTo>
                <a:cubicBezTo>
                  <a:pt x="150" y="132"/>
                  <a:pt x="159" y="141"/>
                  <a:pt x="159" y="152"/>
                </a:cubicBezTo>
                <a:cubicBezTo>
                  <a:pt x="159" y="162"/>
                  <a:pt x="150" y="171"/>
                  <a:pt x="139" y="171"/>
                </a:cubicBezTo>
                <a:cubicBezTo>
                  <a:pt x="128" y="171"/>
                  <a:pt x="119" y="162"/>
                  <a:pt x="119" y="152"/>
                </a:cubicBezTo>
                <a:cubicBezTo>
                  <a:pt x="119" y="141"/>
                  <a:pt x="128" y="132"/>
                  <a:pt x="139" y="132"/>
                </a:cubicBezTo>
                <a:close/>
                <a:moveTo>
                  <a:pt x="196" y="311"/>
                </a:moveTo>
                <a:cubicBezTo>
                  <a:pt x="147" y="311"/>
                  <a:pt x="102" y="286"/>
                  <a:pt x="76" y="245"/>
                </a:cubicBezTo>
                <a:cubicBezTo>
                  <a:pt x="90" y="236"/>
                  <a:pt x="90" y="236"/>
                  <a:pt x="90" y="236"/>
                </a:cubicBezTo>
                <a:cubicBezTo>
                  <a:pt x="113" y="272"/>
                  <a:pt x="153" y="294"/>
                  <a:pt x="196" y="294"/>
                </a:cubicBezTo>
                <a:cubicBezTo>
                  <a:pt x="239" y="294"/>
                  <a:pt x="278" y="272"/>
                  <a:pt x="301" y="236"/>
                </a:cubicBezTo>
                <a:cubicBezTo>
                  <a:pt x="316" y="245"/>
                  <a:pt x="316" y="245"/>
                  <a:pt x="316" y="245"/>
                </a:cubicBezTo>
                <a:cubicBezTo>
                  <a:pt x="289" y="286"/>
                  <a:pt x="245" y="311"/>
                  <a:pt x="196" y="31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4"/>
          <p:cNvSpPr>
            <a:spLocks noEditPoints="1"/>
          </p:cNvSpPr>
          <p:nvPr/>
        </p:nvSpPr>
        <p:spPr bwMode="auto">
          <a:xfrm>
            <a:off x="10850400" y="1421264"/>
            <a:ext cx="582713" cy="688737"/>
          </a:xfrm>
          <a:custGeom>
            <a:avLst/>
            <a:gdLst>
              <a:gd name="T0" fmla="*/ 342 w 351"/>
              <a:gd name="T1" fmla="*/ 236 h 415"/>
              <a:gd name="T2" fmla="*/ 239 w 351"/>
              <a:gd name="T3" fmla="*/ 297 h 415"/>
              <a:gd name="T4" fmla="*/ 266 w 351"/>
              <a:gd name="T5" fmla="*/ 312 h 415"/>
              <a:gd name="T6" fmla="*/ 204 w 351"/>
              <a:gd name="T7" fmla="*/ 349 h 415"/>
              <a:gd name="T8" fmla="*/ 204 w 351"/>
              <a:gd name="T9" fmla="*/ 217 h 415"/>
              <a:gd name="T10" fmla="*/ 235 w 351"/>
              <a:gd name="T11" fmla="*/ 217 h 415"/>
              <a:gd name="T12" fmla="*/ 262 w 351"/>
              <a:gd name="T13" fmla="*/ 206 h 415"/>
              <a:gd name="T14" fmla="*/ 271 w 351"/>
              <a:gd name="T15" fmla="*/ 180 h 415"/>
              <a:gd name="T16" fmla="*/ 271 w 351"/>
              <a:gd name="T17" fmla="*/ 160 h 415"/>
              <a:gd name="T18" fmla="*/ 204 w 351"/>
              <a:gd name="T19" fmla="*/ 160 h 415"/>
              <a:gd name="T20" fmla="*/ 204 w 351"/>
              <a:gd name="T21" fmla="*/ 142 h 415"/>
              <a:gd name="T22" fmla="*/ 249 w 351"/>
              <a:gd name="T23" fmla="*/ 74 h 415"/>
              <a:gd name="T24" fmla="*/ 176 w 351"/>
              <a:gd name="T25" fmla="*/ 0 h 415"/>
              <a:gd name="T26" fmla="*/ 102 w 351"/>
              <a:gd name="T27" fmla="*/ 74 h 415"/>
              <a:gd name="T28" fmla="*/ 147 w 351"/>
              <a:gd name="T29" fmla="*/ 142 h 415"/>
              <a:gd name="T30" fmla="*/ 147 w 351"/>
              <a:gd name="T31" fmla="*/ 160 h 415"/>
              <a:gd name="T32" fmla="*/ 80 w 351"/>
              <a:gd name="T33" fmla="*/ 160 h 415"/>
              <a:gd name="T34" fmla="*/ 80 w 351"/>
              <a:gd name="T35" fmla="*/ 217 h 415"/>
              <a:gd name="T36" fmla="*/ 147 w 351"/>
              <a:gd name="T37" fmla="*/ 217 h 415"/>
              <a:gd name="T38" fmla="*/ 147 w 351"/>
              <a:gd name="T39" fmla="*/ 349 h 415"/>
              <a:gd name="T40" fmla="*/ 83 w 351"/>
              <a:gd name="T41" fmla="*/ 313 h 415"/>
              <a:gd name="T42" fmla="*/ 112 w 351"/>
              <a:gd name="T43" fmla="*/ 297 h 415"/>
              <a:gd name="T44" fmla="*/ 9 w 351"/>
              <a:gd name="T45" fmla="*/ 236 h 415"/>
              <a:gd name="T46" fmla="*/ 0 w 351"/>
              <a:gd name="T47" fmla="*/ 357 h 415"/>
              <a:gd name="T48" fmla="*/ 32 w 351"/>
              <a:gd name="T49" fmla="*/ 340 h 415"/>
              <a:gd name="T50" fmla="*/ 174 w 351"/>
              <a:gd name="T51" fmla="*/ 415 h 415"/>
              <a:gd name="T52" fmla="*/ 318 w 351"/>
              <a:gd name="T53" fmla="*/ 339 h 415"/>
              <a:gd name="T54" fmla="*/ 351 w 351"/>
              <a:gd name="T55" fmla="*/ 357 h 415"/>
              <a:gd name="T56" fmla="*/ 342 w 351"/>
              <a:gd name="T57" fmla="*/ 236 h 415"/>
              <a:gd name="T58" fmla="*/ 176 w 351"/>
              <a:gd name="T59" fmla="*/ 98 h 415"/>
              <a:gd name="T60" fmla="*/ 152 w 351"/>
              <a:gd name="T61" fmla="*/ 74 h 415"/>
              <a:gd name="T62" fmla="*/ 176 w 351"/>
              <a:gd name="T63" fmla="*/ 50 h 415"/>
              <a:gd name="T64" fmla="*/ 199 w 351"/>
              <a:gd name="T65" fmla="*/ 74 h 415"/>
              <a:gd name="T66" fmla="*/ 176 w 351"/>
              <a:gd name="T67" fmla="*/ 98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1" h="415">
                <a:moveTo>
                  <a:pt x="342" y="236"/>
                </a:moveTo>
                <a:cubicBezTo>
                  <a:pt x="239" y="297"/>
                  <a:pt x="239" y="297"/>
                  <a:pt x="239" y="297"/>
                </a:cubicBezTo>
                <a:cubicBezTo>
                  <a:pt x="266" y="312"/>
                  <a:pt x="266" y="312"/>
                  <a:pt x="266" y="312"/>
                </a:cubicBezTo>
                <a:cubicBezTo>
                  <a:pt x="253" y="326"/>
                  <a:pt x="230" y="342"/>
                  <a:pt x="204" y="349"/>
                </a:cubicBezTo>
                <a:cubicBezTo>
                  <a:pt x="204" y="217"/>
                  <a:pt x="204" y="217"/>
                  <a:pt x="204" y="217"/>
                </a:cubicBezTo>
                <a:cubicBezTo>
                  <a:pt x="235" y="217"/>
                  <a:pt x="235" y="217"/>
                  <a:pt x="235" y="217"/>
                </a:cubicBezTo>
                <a:cubicBezTo>
                  <a:pt x="247" y="217"/>
                  <a:pt x="256" y="213"/>
                  <a:pt x="262" y="206"/>
                </a:cubicBezTo>
                <a:cubicBezTo>
                  <a:pt x="272" y="196"/>
                  <a:pt x="271" y="183"/>
                  <a:pt x="271" y="180"/>
                </a:cubicBezTo>
                <a:cubicBezTo>
                  <a:pt x="271" y="160"/>
                  <a:pt x="271" y="160"/>
                  <a:pt x="271" y="160"/>
                </a:cubicBezTo>
                <a:cubicBezTo>
                  <a:pt x="204" y="160"/>
                  <a:pt x="204" y="160"/>
                  <a:pt x="204" y="160"/>
                </a:cubicBezTo>
                <a:cubicBezTo>
                  <a:pt x="204" y="142"/>
                  <a:pt x="204" y="142"/>
                  <a:pt x="204" y="142"/>
                </a:cubicBezTo>
                <a:cubicBezTo>
                  <a:pt x="231" y="130"/>
                  <a:pt x="249" y="104"/>
                  <a:pt x="249" y="74"/>
                </a:cubicBezTo>
                <a:cubicBezTo>
                  <a:pt x="249" y="33"/>
                  <a:pt x="216" y="0"/>
                  <a:pt x="176" y="0"/>
                </a:cubicBezTo>
                <a:cubicBezTo>
                  <a:pt x="135" y="0"/>
                  <a:pt x="102" y="33"/>
                  <a:pt x="102" y="74"/>
                </a:cubicBezTo>
                <a:cubicBezTo>
                  <a:pt x="102" y="104"/>
                  <a:pt x="120" y="130"/>
                  <a:pt x="147" y="142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217"/>
                  <a:pt x="80" y="217"/>
                  <a:pt x="80" y="217"/>
                </a:cubicBezTo>
                <a:cubicBezTo>
                  <a:pt x="147" y="217"/>
                  <a:pt x="147" y="217"/>
                  <a:pt x="147" y="217"/>
                </a:cubicBezTo>
                <a:cubicBezTo>
                  <a:pt x="147" y="349"/>
                  <a:pt x="147" y="349"/>
                  <a:pt x="147" y="349"/>
                </a:cubicBezTo>
                <a:cubicBezTo>
                  <a:pt x="120" y="342"/>
                  <a:pt x="96" y="327"/>
                  <a:pt x="83" y="313"/>
                </a:cubicBezTo>
                <a:cubicBezTo>
                  <a:pt x="112" y="297"/>
                  <a:pt x="112" y="297"/>
                  <a:pt x="112" y="297"/>
                </a:cubicBezTo>
                <a:cubicBezTo>
                  <a:pt x="9" y="236"/>
                  <a:pt x="9" y="236"/>
                  <a:pt x="9" y="236"/>
                </a:cubicBezTo>
                <a:cubicBezTo>
                  <a:pt x="0" y="357"/>
                  <a:pt x="0" y="357"/>
                  <a:pt x="0" y="357"/>
                </a:cubicBezTo>
                <a:cubicBezTo>
                  <a:pt x="32" y="340"/>
                  <a:pt x="32" y="340"/>
                  <a:pt x="32" y="340"/>
                </a:cubicBezTo>
                <a:cubicBezTo>
                  <a:pt x="64" y="387"/>
                  <a:pt x="117" y="415"/>
                  <a:pt x="174" y="415"/>
                </a:cubicBezTo>
                <a:cubicBezTo>
                  <a:pt x="232" y="415"/>
                  <a:pt x="285" y="387"/>
                  <a:pt x="318" y="339"/>
                </a:cubicBezTo>
                <a:cubicBezTo>
                  <a:pt x="351" y="357"/>
                  <a:pt x="351" y="357"/>
                  <a:pt x="351" y="357"/>
                </a:cubicBezTo>
                <a:lnTo>
                  <a:pt x="342" y="236"/>
                </a:lnTo>
                <a:close/>
                <a:moveTo>
                  <a:pt x="176" y="98"/>
                </a:moveTo>
                <a:cubicBezTo>
                  <a:pt x="162" y="98"/>
                  <a:pt x="152" y="87"/>
                  <a:pt x="152" y="74"/>
                </a:cubicBezTo>
                <a:cubicBezTo>
                  <a:pt x="152" y="61"/>
                  <a:pt x="162" y="50"/>
                  <a:pt x="176" y="50"/>
                </a:cubicBezTo>
                <a:cubicBezTo>
                  <a:pt x="189" y="50"/>
                  <a:pt x="199" y="61"/>
                  <a:pt x="199" y="74"/>
                </a:cubicBezTo>
                <a:cubicBezTo>
                  <a:pt x="199" y="87"/>
                  <a:pt x="189" y="98"/>
                  <a:pt x="176" y="9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592276" y="2748125"/>
            <a:ext cx="760985" cy="519967"/>
          </a:xfrm>
          <a:custGeom>
            <a:avLst/>
            <a:gdLst>
              <a:gd name="T0" fmla="*/ 428 w 455"/>
              <a:gd name="T1" fmla="*/ 0 h 311"/>
              <a:gd name="T2" fmla="*/ 187 w 455"/>
              <a:gd name="T3" fmla="*/ 0 h 311"/>
              <a:gd name="T4" fmla="*/ 161 w 455"/>
              <a:gd name="T5" fmla="*/ 26 h 311"/>
              <a:gd name="T6" fmla="*/ 161 w 455"/>
              <a:gd name="T7" fmla="*/ 159 h 311"/>
              <a:gd name="T8" fmla="*/ 110 w 455"/>
              <a:gd name="T9" fmla="*/ 164 h 311"/>
              <a:gd name="T10" fmla="*/ 114 w 455"/>
              <a:gd name="T11" fmla="*/ 147 h 311"/>
              <a:gd name="T12" fmla="*/ 29 w 455"/>
              <a:gd name="T13" fmla="*/ 127 h 311"/>
              <a:gd name="T14" fmla="*/ 0 w 455"/>
              <a:gd name="T15" fmla="*/ 279 h 311"/>
              <a:gd name="T16" fmla="*/ 83 w 455"/>
              <a:gd name="T17" fmla="*/ 279 h 311"/>
              <a:gd name="T18" fmla="*/ 85 w 455"/>
              <a:gd name="T19" fmla="*/ 269 h 311"/>
              <a:gd name="T20" fmla="*/ 189 w 455"/>
              <a:gd name="T21" fmla="*/ 311 h 311"/>
              <a:gd name="T22" fmla="*/ 363 w 455"/>
              <a:gd name="T23" fmla="*/ 250 h 311"/>
              <a:gd name="T24" fmla="*/ 358 w 455"/>
              <a:gd name="T25" fmla="*/ 226 h 311"/>
              <a:gd name="T26" fmla="*/ 332 w 455"/>
              <a:gd name="T27" fmla="*/ 203 h 311"/>
              <a:gd name="T28" fmla="*/ 321 w 455"/>
              <a:gd name="T29" fmla="*/ 204 h 311"/>
              <a:gd name="T30" fmla="*/ 267 w 455"/>
              <a:gd name="T31" fmla="*/ 217 h 311"/>
              <a:gd name="T32" fmla="*/ 212 w 455"/>
              <a:gd name="T33" fmla="*/ 231 h 311"/>
              <a:gd name="T34" fmla="*/ 187 w 455"/>
              <a:gd name="T35" fmla="*/ 216 h 311"/>
              <a:gd name="T36" fmla="*/ 215 w 455"/>
              <a:gd name="T37" fmla="*/ 207 h 311"/>
              <a:gd name="T38" fmla="*/ 215 w 455"/>
              <a:gd name="T39" fmla="*/ 207 h 311"/>
              <a:gd name="T40" fmla="*/ 230 w 455"/>
              <a:gd name="T41" fmla="*/ 196 h 311"/>
              <a:gd name="T42" fmla="*/ 231 w 455"/>
              <a:gd name="T43" fmla="*/ 196 h 311"/>
              <a:gd name="T44" fmla="*/ 428 w 455"/>
              <a:gd name="T45" fmla="*/ 196 h 311"/>
              <a:gd name="T46" fmla="*/ 455 w 455"/>
              <a:gd name="T47" fmla="*/ 170 h 311"/>
              <a:gd name="T48" fmla="*/ 455 w 455"/>
              <a:gd name="T49" fmla="*/ 26 h 311"/>
              <a:gd name="T50" fmla="*/ 428 w 455"/>
              <a:gd name="T51" fmla="*/ 0 h 311"/>
              <a:gd name="T52" fmla="*/ 446 w 455"/>
              <a:gd name="T53" fmla="*/ 83 h 311"/>
              <a:gd name="T54" fmla="*/ 170 w 455"/>
              <a:gd name="T55" fmla="*/ 83 h 311"/>
              <a:gd name="T56" fmla="*/ 170 w 455"/>
              <a:gd name="T57" fmla="*/ 42 h 311"/>
              <a:gd name="T58" fmla="*/ 446 w 455"/>
              <a:gd name="T59" fmla="*/ 42 h 311"/>
              <a:gd name="T60" fmla="*/ 446 w 455"/>
              <a:gd name="T61" fmla="*/ 8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5" h="311">
                <a:moveTo>
                  <a:pt x="42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73" y="0"/>
                  <a:pt x="161" y="12"/>
                  <a:pt x="161" y="26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0" y="279"/>
                  <a:pt x="0" y="279"/>
                  <a:pt x="0" y="279"/>
                </a:cubicBezTo>
                <a:cubicBezTo>
                  <a:pt x="83" y="279"/>
                  <a:pt x="83" y="279"/>
                  <a:pt x="83" y="279"/>
                </a:cubicBezTo>
                <a:cubicBezTo>
                  <a:pt x="85" y="269"/>
                  <a:pt x="85" y="269"/>
                  <a:pt x="85" y="269"/>
                </a:cubicBezTo>
                <a:cubicBezTo>
                  <a:pt x="189" y="311"/>
                  <a:pt x="189" y="311"/>
                  <a:pt x="189" y="311"/>
                </a:cubicBezTo>
                <a:cubicBezTo>
                  <a:pt x="363" y="250"/>
                  <a:pt x="363" y="250"/>
                  <a:pt x="363" y="250"/>
                </a:cubicBezTo>
                <a:cubicBezTo>
                  <a:pt x="358" y="226"/>
                  <a:pt x="358" y="226"/>
                  <a:pt x="358" y="226"/>
                </a:cubicBezTo>
                <a:cubicBezTo>
                  <a:pt x="354" y="211"/>
                  <a:pt x="345" y="203"/>
                  <a:pt x="332" y="203"/>
                </a:cubicBezTo>
                <a:cubicBezTo>
                  <a:pt x="328" y="203"/>
                  <a:pt x="325" y="203"/>
                  <a:pt x="321" y="204"/>
                </a:cubicBezTo>
                <a:cubicBezTo>
                  <a:pt x="267" y="217"/>
                  <a:pt x="267" y="217"/>
                  <a:pt x="267" y="217"/>
                </a:cubicBezTo>
                <a:cubicBezTo>
                  <a:pt x="243" y="223"/>
                  <a:pt x="220" y="229"/>
                  <a:pt x="212" y="231"/>
                </a:cubicBezTo>
                <a:cubicBezTo>
                  <a:pt x="187" y="216"/>
                  <a:pt x="187" y="216"/>
                  <a:pt x="187" y="216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22" y="204"/>
                  <a:pt x="227" y="201"/>
                  <a:pt x="230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428" y="196"/>
                  <a:pt x="428" y="196"/>
                  <a:pt x="428" y="196"/>
                </a:cubicBezTo>
                <a:cubicBezTo>
                  <a:pt x="443" y="196"/>
                  <a:pt x="455" y="185"/>
                  <a:pt x="455" y="170"/>
                </a:cubicBezTo>
                <a:cubicBezTo>
                  <a:pt x="455" y="26"/>
                  <a:pt x="455" y="26"/>
                  <a:pt x="455" y="26"/>
                </a:cubicBezTo>
                <a:cubicBezTo>
                  <a:pt x="455" y="12"/>
                  <a:pt x="443" y="0"/>
                  <a:pt x="428" y="0"/>
                </a:cubicBezTo>
                <a:close/>
                <a:moveTo>
                  <a:pt x="446" y="83"/>
                </a:moveTo>
                <a:cubicBezTo>
                  <a:pt x="170" y="83"/>
                  <a:pt x="170" y="83"/>
                  <a:pt x="170" y="83"/>
                </a:cubicBezTo>
                <a:cubicBezTo>
                  <a:pt x="170" y="42"/>
                  <a:pt x="170" y="42"/>
                  <a:pt x="170" y="42"/>
                </a:cubicBezTo>
                <a:cubicBezTo>
                  <a:pt x="446" y="42"/>
                  <a:pt x="446" y="42"/>
                  <a:pt x="446" y="42"/>
                </a:cubicBezTo>
                <a:lnTo>
                  <a:pt x="446" y="8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165182" y="2673263"/>
            <a:ext cx="626924" cy="650761"/>
          </a:xfrm>
          <a:custGeom>
            <a:avLst/>
            <a:gdLst>
              <a:gd name="T0" fmla="*/ 298 w 373"/>
              <a:gd name="T1" fmla="*/ 229 h 387"/>
              <a:gd name="T2" fmla="*/ 346 w 373"/>
              <a:gd name="T3" fmla="*/ 215 h 387"/>
              <a:gd name="T4" fmla="*/ 372 w 373"/>
              <a:gd name="T5" fmla="*/ 164 h 387"/>
              <a:gd name="T6" fmla="*/ 373 w 373"/>
              <a:gd name="T7" fmla="*/ 155 h 387"/>
              <a:gd name="T8" fmla="*/ 365 w 373"/>
              <a:gd name="T9" fmla="*/ 154 h 387"/>
              <a:gd name="T10" fmla="*/ 309 w 373"/>
              <a:gd name="T11" fmla="*/ 169 h 387"/>
              <a:gd name="T12" fmla="*/ 286 w 373"/>
              <a:gd name="T13" fmla="*/ 204 h 387"/>
              <a:gd name="T14" fmla="*/ 277 w 373"/>
              <a:gd name="T15" fmla="*/ 155 h 387"/>
              <a:gd name="T16" fmla="*/ 273 w 373"/>
              <a:gd name="T17" fmla="*/ 78 h 387"/>
              <a:gd name="T18" fmla="*/ 276 w 373"/>
              <a:gd name="T19" fmla="*/ 78 h 387"/>
              <a:gd name="T20" fmla="*/ 324 w 373"/>
              <a:gd name="T21" fmla="*/ 63 h 387"/>
              <a:gd name="T22" fmla="*/ 351 w 373"/>
              <a:gd name="T23" fmla="*/ 13 h 387"/>
              <a:gd name="T24" fmla="*/ 352 w 373"/>
              <a:gd name="T25" fmla="*/ 4 h 387"/>
              <a:gd name="T26" fmla="*/ 344 w 373"/>
              <a:gd name="T27" fmla="*/ 3 h 387"/>
              <a:gd name="T28" fmla="*/ 288 w 373"/>
              <a:gd name="T29" fmla="*/ 18 h 387"/>
              <a:gd name="T30" fmla="*/ 262 w 373"/>
              <a:gd name="T31" fmla="*/ 63 h 387"/>
              <a:gd name="T32" fmla="*/ 256 w 373"/>
              <a:gd name="T33" fmla="*/ 132 h 387"/>
              <a:gd name="T34" fmla="*/ 235 w 373"/>
              <a:gd name="T35" fmla="*/ 111 h 387"/>
              <a:gd name="T36" fmla="*/ 197 w 373"/>
              <a:gd name="T37" fmla="*/ 101 h 387"/>
              <a:gd name="T38" fmla="*/ 178 w 373"/>
              <a:gd name="T39" fmla="*/ 103 h 387"/>
              <a:gd name="T40" fmla="*/ 170 w 373"/>
              <a:gd name="T41" fmla="*/ 105 h 387"/>
              <a:gd name="T42" fmla="*/ 172 w 373"/>
              <a:gd name="T43" fmla="*/ 113 h 387"/>
              <a:gd name="T44" fmla="*/ 204 w 373"/>
              <a:gd name="T45" fmla="*/ 161 h 387"/>
              <a:gd name="T46" fmla="*/ 242 w 373"/>
              <a:gd name="T47" fmla="*/ 171 h 387"/>
              <a:gd name="T48" fmla="*/ 261 w 373"/>
              <a:gd name="T49" fmla="*/ 169 h 387"/>
              <a:gd name="T50" fmla="*/ 263 w 373"/>
              <a:gd name="T51" fmla="*/ 168 h 387"/>
              <a:gd name="T52" fmla="*/ 269 w 373"/>
              <a:gd name="T53" fmla="*/ 207 h 387"/>
              <a:gd name="T54" fmla="*/ 265 w 373"/>
              <a:gd name="T55" fmla="*/ 291 h 387"/>
              <a:gd name="T56" fmla="*/ 269 w 373"/>
              <a:gd name="T57" fmla="*/ 293 h 387"/>
              <a:gd name="T58" fmla="*/ 267 w 373"/>
              <a:gd name="T59" fmla="*/ 294 h 387"/>
              <a:gd name="T60" fmla="*/ 212 w 373"/>
              <a:gd name="T61" fmla="*/ 307 h 387"/>
              <a:gd name="T62" fmla="*/ 187 w 373"/>
              <a:gd name="T63" fmla="*/ 292 h 387"/>
              <a:gd name="T64" fmla="*/ 215 w 373"/>
              <a:gd name="T65" fmla="*/ 283 h 387"/>
              <a:gd name="T66" fmla="*/ 215 w 373"/>
              <a:gd name="T67" fmla="*/ 283 h 387"/>
              <a:gd name="T68" fmla="*/ 234 w 373"/>
              <a:gd name="T69" fmla="*/ 244 h 387"/>
              <a:gd name="T70" fmla="*/ 229 w 373"/>
              <a:gd name="T71" fmla="*/ 228 h 387"/>
              <a:gd name="T72" fmla="*/ 110 w 373"/>
              <a:gd name="T73" fmla="*/ 241 h 387"/>
              <a:gd name="T74" fmla="*/ 114 w 373"/>
              <a:gd name="T75" fmla="*/ 223 h 387"/>
              <a:gd name="T76" fmla="*/ 29 w 373"/>
              <a:gd name="T77" fmla="*/ 203 h 387"/>
              <a:gd name="T78" fmla="*/ 0 w 373"/>
              <a:gd name="T79" fmla="*/ 355 h 387"/>
              <a:gd name="T80" fmla="*/ 83 w 373"/>
              <a:gd name="T81" fmla="*/ 355 h 387"/>
              <a:gd name="T82" fmla="*/ 85 w 373"/>
              <a:gd name="T83" fmla="*/ 345 h 387"/>
              <a:gd name="T84" fmla="*/ 189 w 373"/>
              <a:gd name="T85" fmla="*/ 387 h 387"/>
              <a:gd name="T86" fmla="*/ 363 w 373"/>
              <a:gd name="T87" fmla="*/ 326 h 387"/>
              <a:gd name="T88" fmla="*/ 358 w 373"/>
              <a:gd name="T89" fmla="*/ 302 h 387"/>
              <a:gd name="T90" fmla="*/ 331 w 373"/>
              <a:gd name="T91" fmla="*/ 279 h 387"/>
              <a:gd name="T92" fmla="*/ 321 w 373"/>
              <a:gd name="T93" fmla="*/ 280 h 387"/>
              <a:gd name="T94" fmla="*/ 284 w 373"/>
              <a:gd name="T95" fmla="*/ 289 h 387"/>
              <a:gd name="T96" fmla="*/ 289 w 373"/>
              <a:gd name="T97" fmla="*/ 229 h 387"/>
              <a:gd name="T98" fmla="*/ 290 w 373"/>
              <a:gd name="T99" fmla="*/ 229 h 387"/>
              <a:gd name="T100" fmla="*/ 298 w 373"/>
              <a:gd name="T101" fmla="*/ 229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3" h="387">
                <a:moveTo>
                  <a:pt x="298" y="229"/>
                </a:moveTo>
                <a:cubicBezTo>
                  <a:pt x="308" y="229"/>
                  <a:pt x="329" y="228"/>
                  <a:pt x="346" y="215"/>
                </a:cubicBezTo>
                <a:cubicBezTo>
                  <a:pt x="368" y="197"/>
                  <a:pt x="372" y="165"/>
                  <a:pt x="372" y="164"/>
                </a:cubicBezTo>
                <a:cubicBezTo>
                  <a:pt x="373" y="155"/>
                  <a:pt x="373" y="155"/>
                  <a:pt x="373" y="155"/>
                </a:cubicBezTo>
                <a:cubicBezTo>
                  <a:pt x="365" y="154"/>
                  <a:pt x="365" y="154"/>
                  <a:pt x="365" y="154"/>
                </a:cubicBezTo>
                <a:cubicBezTo>
                  <a:pt x="364" y="154"/>
                  <a:pt x="332" y="151"/>
                  <a:pt x="309" y="169"/>
                </a:cubicBezTo>
                <a:cubicBezTo>
                  <a:pt x="297" y="179"/>
                  <a:pt x="290" y="193"/>
                  <a:pt x="286" y="204"/>
                </a:cubicBezTo>
                <a:cubicBezTo>
                  <a:pt x="284" y="186"/>
                  <a:pt x="280" y="170"/>
                  <a:pt x="277" y="155"/>
                </a:cubicBezTo>
                <a:cubicBezTo>
                  <a:pt x="271" y="123"/>
                  <a:pt x="266" y="97"/>
                  <a:pt x="273" y="78"/>
                </a:cubicBezTo>
                <a:cubicBezTo>
                  <a:pt x="274" y="78"/>
                  <a:pt x="275" y="78"/>
                  <a:pt x="276" y="78"/>
                </a:cubicBezTo>
                <a:cubicBezTo>
                  <a:pt x="287" y="78"/>
                  <a:pt x="308" y="76"/>
                  <a:pt x="324" y="63"/>
                </a:cubicBezTo>
                <a:cubicBezTo>
                  <a:pt x="347" y="46"/>
                  <a:pt x="351" y="14"/>
                  <a:pt x="351" y="13"/>
                </a:cubicBezTo>
                <a:cubicBezTo>
                  <a:pt x="352" y="4"/>
                  <a:pt x="352" y="4"/>
                  <a:pt x="352" y="4"/>
                </a:cubicBezTo>
                <a:cubicBezTo>
                  <a:pt x="344" y="3"/>
                  <a:pt x="344" y="3"/>
                  <a:pt x="344" y="3"/>
                </a:cubicBezTo>
                <a:cubicBezTo>
                  <a:pt x="342" y="3"/>
                  <a:pt x="311" y="0"/>
                  <a:pt x="288" y="18"/>
                </a:cubicBezTo>
                <a:cubicBezTo>
                  <a:pt x="271" y="31"/>
                  <a:pt x="264" y="53"/>
                  <a:pt x="262" y="63"/>
                </a:cubicBezTo>
                <a:cubicBezTo>
                  <a:pt x="250" y="82"/>
                  <a:pt x="251" y="104"/>
                  <a:pt x="256" y="132"/>
                </a:cubicBezTo>
                <a:cubicBezTo>
                  <a:pt x="251" y="124"/>
                  <a:pt x="244" y="117"/>
                  <a:pt x="235" y="111"/>
                </a:cubicBezTo>
                <a:cubicBezTo>
                  <a:pt x="225" y="105"/>
                  <a:pt x="211" y="101"/>
                  <a:pt x="197" y="101"/>
                </a:cubicBezTo>
                <a:cubicBezTo>
                  <a:pt x="186" y="101"/>
                  <a:pt x="178" y="103"/>
                  <a:pt x="178" y="103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5"/>
                  <a:pt x="180" y="146"/>
                  <a:pt x="204" y="161"/>
                </a:cubicBezTo>
                <a:cubicBezTo>
                  <a:pt x="215" y="167"/>
                  <a:pt x="228" y="171"/>
                  <a:pt x="242" y="171"/>
                </a:cubicBezTo>
                <a:cubicBezTo>
                  <a:pt x="253" y="171"/>
                  <a:pt x="261" y="169"/>
                  <a:pt x="261" y="169"/>
                </a:cubicBezTo>
                <a:cubicBezTo>
                  <a:pt x="263" y="168"/>
                  <a:pt x="263" y="168"/>
                  <a:pt x="263" y="168"/>
                </a:cubicBezTo>
                <a:cubicBezTo>
                  <a:pt x="265" y="181"/>
                  <a:pt x="267" y="193"/>
                  <a:pt x="269" y="207"/>
                </a:cubicBezTo>
                <a:cubicBezTo>
                  <a:pt x="277" y="265"/>
                  <a:pt x="265" y="291"/>
                  <a:pt x="265" y="291"/>
                </a:cubicBezTo>
                <a:cubicBezTo>
                  <a:pt x="269" y="293"/>
                  <a:pt x="269" y="293"/>
                  <a:pt x="269" y="293"/>
                </a:cubicBezTo>
                <a:cubicBezTo>
                  <a:pt x="267" y="294"/>
                  <a:pt x="267" y="294"/>
                  <a:pt x="267" y="294"/>
                </a:cubicBezTo>
                <a:cubicBezTo>
                  <a:pt x="243" y="299"/>
                  <a:pt x="220" y="305"/>
                  <a:pt x="212" y="307"/>
                </a:cubicBezTo>
                <a:cubicBezTo>
                  <a:pt x="187" y="292"/>
                  <a:pt x="187" y="292"/>
                  <a:pt x="187" y="292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34" y="276"/>
                  <a:pt x="241" y="261"/>
                  <a:pt x="234" y="244"/>
                </a:cubicBezTo>
                <a:cubicBezTo>
                  <a:pt x="229" y="228"/>
                  <a:pt x="229" y="228"/>
                  <a:pt x="229" y="228"/>
                </a:cubicBezTo>
                <a:cubicBezTo>
                  <a:pt x="110" y="241"/>
                  <a:pt x="110" y="241"/>
                  <a:pt x="110" y="241"/>
                </a:cubicBezTo>
                <a:cubicBezTo>
                  <a:pt x="114" y="223"/>
                  <a:pt x="114" y="223"/>
                  <a:pt x="114" y="223"/>
                </a:cubicBezTo>
                <a:cubicBezTo>
                  <a:pt x="29" y="203"/>
                  <a:pt x="29" y="203"/>
                  <a:pt x="29" y="203"/>
                </a:cubicBezTo>
                <a:cubicBezTo>
                  <a:pt x="0" y="355"/>
                  <a:pt x="0" y="355"/>
                  <a:pt x="0" y="355"/>
                </a:cubicBezTo>
                <a:cubicBezTo>
                  <a:pt x="83" y="355"/>
                  <a:pt x="83" y="355"/>
                  <a:pt x="83" y="355"/>
                </a:cubicBezTo>
                <a:cubicBezTo>
                  <a:pt x="85" y="345"/>
                  <a:pt x="85" y="345"/>
                  <a:pt x="85" y="345"/>
                </a:cubicBezTo>
                <a:cubicBezTo>
                  <a:pt x="189" y="387"/>
                  <a:pt x="189" y="387"/>
                  <a:pt x="189" y="387"/>
                </a:cubicBezTo>
                <a:cubicBezTo>
                  <a:pt x="363" y="326"/>
                  <a:pt x="363" y="326"/>
                  <a:pt x="363" y="326"/>
                </a:cubicBezTo>
                <a:cubicBezTo>
                  <a:pt x="358" y="302"/>
                  <a:pt x="358" y="302"/>
                  <a:pt x="358" y="302"/>
                </a:cubicBezTo>
                <a:cubicBezTo>
                  <a:pt x="354" y="287"/>
                  <a:pt x="345" y="279"/>
                  <a:pt x="331" y="279"/>
                </a:cubicBezTo>
                <a:cubicBezTo>
                  <a:pt x="328" y="279"/>
                  <a:pt x="325" y="280"/>
                  <a:pt x="321" y="280"/>
                </a:cubicBezTo>
                <a:cubicBezTo>
                  <a:pt x="284" y="289"/>
                  <a:pt x="284" y="289"/>
                  <a:pt x="284" y="289"/>
                </a:cubicBezTo>
                <a:cubicBezTo>
                  <a:pt x="287" y="279"/>
                  <a:pt x="290" y="259"/>
                  <a:pt x="289" y="229"/>
                </a:cubicBezTo>
                <a:cubicBezTo>
                  <a:pt x="290" y="229"/>
                  <a:pt x="290" y="229"/>
                  <a:pt x="290" y="229"/>
                </a:cubicBezTo>
                <a:cubicBezTo>
                  <a:pt x="290" y="229"/>
                  <a:pt x="293" y="229"/>
                  <a:pt x="298" y="2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3604027" y="2723411"/>
            <a:ext cx="630912" cy="573556"/>
          </a:xfrm>
          <a:custGeom>
            <a:avLst/>
            <a:gdLst>
              <a:gd name="T0" fmla="*/ 384 w 384"/>
              <a:gd name="T1" fmla="*/ 285 h 349"/>
              <a:gd name="T2" fmla="*/ 378 w 384"/>
              <a:gd name="T3" fmla="*/ 255 h 349"/>
              <a:gd name="T4" fmla="*/ 378 w 384"/>
              <a:gd name="T5" fmla="*/ 254 h 349"/>
              <a:gd name="T6" fmla="*/ 367 w 384"/>
              <a:gd name="T7" fmla="*/ 239 h 349"/>
              <a:gd name="T8" fmla="*/ 347 w 384"/>
              <a:gd name="T9" fmla="*/ 234 h 349"/>
              <a:gd name="T10" fmla="*/ 359 w 384"/>
              <a:gd name="T11" fmla="*/ 214 h 349"/>
              <a:gd name="T12" fmla="*/ 360 w 384"/>
              <a:gd name="T13" fmla="*/ 214 h 349"/>
              <a:gd name="T14" fmla="*/ 363 w 384"/>
              <a:gd name="T15" fmla="*/ 206 h 349"/>
              <a:gd name="T16" fmla="*/ 364 w 384"/>
              <a:gd name="T17" fmla="*/ 204 h 349"/>
              <a:gd name="T18" fmla="*/ 365 w 384"/>
              <a:gd name="T19" fmla="*/ 103 h 349"/>
              <a:gd name="T20" fmla="*/ 293 w 384"/>
              <a:gd name="T21" fmla="*/ 29 h 349"/>
              <a:gd name="T22" fmla="*/ 117 w 384"/>
              <a:gd name="T23" fmla="*/ 99 h 349"/>
              <a:gd name="T24" fmla="*/ 107 w 384"/>
              <a:gd name="T25" fmla="*/ 172 h 349"/>
              <a:gd name="T26" fmla="*/ 35 w 384"/>
              <a:gd name="T27" fmla="*/ 154 h 349"/>
              <a:gd name="T28" fmla="*/ 0 w 384"/>
              <a:gd name="T29" fmla="*/ 317 h 349"/>
              <a:gd name="T30" fmla="*/ 94 w 384"/>
              <a:gd name="T31" fmla="*/ 316 h 349"/>
              <a:gd name="T32" fmla="*/ 96 w 384"/>
              <a:gd name="T33" fmla="*/ 304 h 349"/>
              <a:gd name="T34" fmla="*/ 200 w 384"/>
              <a:gd name="T35" fmla="*/ 349 h 349"/>
              <a:gd name="T36" fmla="*/ 384 w 384"/>
              <a:gd name="T37" fmla="*/ 285 h 349"/>
              <a:gd name="T38" fmla="*/ 205 w 384"/>
              <a:gd name="T39" fmla="*/ 248 h 349"/>
              <a:gd name="T40" fmla="*/ 221 w 384"/>
              <a:gd name="T41" fmla="*/ 243 h 349"/>
              <a:gd name="T42" fmla="*/ 220 w 384"/>
              <a:gd name="T43" fmla="*/ 258 h 349"/>
              <a:gd name="T44" fmla="*/ 205 w 384"/>
              <a:gd name="T45" fmla="*/ 248 h 349"/>
              <a:gd name="T46" fmla="*/ 286 w 384"/>
              <a:gd name="T47" fmla="*/ 45 h 349"/>
              <a:gd name="T48" fmla="*/ 340 w 384"/>
              <a:gd name="T49" fmla="*/ 92 h 349"/>
              <a:gd name="T50" fmla="*/ 325 w 384"/>
              <a:gd name="T51" fmla="*/ 86 h 349"/>
              <a:gd name="T52" fmla="*/ 304 w 384"/>
              <a:gd name="T53" fmla="*/ 94 h 349"/>
              <a:gd name="T54" fmla="*/ 286 w 384"/>
              <a:gd name="T55" fmla="*/ 86 h 349"/>
              <a:gd name="T56" fmla="*/ 273 w 384"/>
              <a:gd name="T57" fmla="*/ 83 h 349"/>
              <a:gd name="T58" fmla="*/ 244 w 384"/>
              <a:gd name="T59" fmla="*/ 103 h 349"/>
              <a:gd name="T60" fmla="*/ 234 w 384"/>
              <a:gd name="T61" fmla="*/ 125 h 349"/>
              <a:gd name="T62" fmla="*/ 289 w 384"/>
              <a:gd name="T63" fmla="*/ 149 h 349"/>
              <a:gd name="T64" fmla="*/ 305 w 384"/>
              <a:gd name="T65" fmla="*/ 190 h 349"/>
              <a:gd name="T66" fmla="*/ 344 w 384"/>
              <a:gd name="T67" fmla="*/ 207 h 349"/>
              <a:gd name="T68" fmla="*/ 317 w 384"/>
              <a:gd name="T69" fmla="*/ 240 h 349"/>
              <a:gd name="T70" fmla="*/ 292 w 384"/>
              <a:gd name="T71" fmla="*/ 246 h 349"/>
              <a:gd name="T72" fmla="*/ 309 w 384"/>
              <a:gd name="T73" fmla="*/ 213 h 349"/>
              <a:gd name="T74" fmla="*/ 290 w 384"/>
              <a:gd name="T75" fmla="*/ 165 h 349"/>
              <a:gd name="T76" fmla="*/ 258 w 384"/>
              <a:gd name="T77" fmla="*/ 151 h 349"/>
              <a:gd name="T78" fmla="*/ 245 w 384"/>
              <a:gd name="T79" fmla="*/ 148 h 349"/>
              <a:gd name="T80" fmla="*/ 215 w 384"/>
              <a:gd name="T81" fmla="*/ 167 h 349"/>
              <a:gd name="T82" fmla="*/ 209 w 384"/>
              <a:gd name="T83" fmla="*/ 182 h 349"/>
              <a:gd name="T84" fmla="*/ 208 w 384"/>
              <a:gd name="T85" fmla="*/ 185 h 349"/>
              <a:gd name="T86" fmla="*/ 136 w 384"/>
              <a:gd name="T87" fmla="*/ 191 h 349"/>
              <a:gd name="T88" fmla="*/ 173 w 384"/>
              <a:gd name="T89" fmla="*/ 169 h 349"/>
              <a:gd name="T90" fmla="*/ 179 w 384"/>
              <a:gd name="T91" fmla="*/ 156 h 349"/>
              <a:gd name="T92" fmla="*/ 168 w 384"/>
              <a:gd name="T93" fmla="*/ 129 h 349"/>
              <a:gd name="T94" fmla="*/ 155 w 384"/>
              <a:gd name="T95" fmla="*/ 123 h 349"/>
              <a:gd name="T96" fmla="*/ 135 w 384"/>
              <a:gd name="T97" fmla="*/ 131 h 349"/>
              <a:gd name="T98" fmla="*/ 126 w 384"/>
              <a:gd name="T99" fmla="*/ 126 h 349"/>
              <a:gd name="T100" fmla="*/ 127 w 384"/>
              <a:gd name="T101" fmla="*/ 121 h 349"/>
              <a:gd name="T102" fmla="*/ 136 w 384"/>
              <a:gd name="T103" fmla="*/ 125 h 349"/>
              <a:gd name="T104" fmla="*/ 163 w 384"/>
              <a:gd name="T105" fmla="*/ 114 h 349"/>
              <a:gd name="T106" fmla="*/ 166 w 384"/>
              <a:gd name="T107" fmla="*/ 107 h 349"/>
              <a:gd name="T108" fmla="*/ 180 w 384"/>
              <a:gd name="T109" fmla="*/ 102 h 349"/>
              <a:gd name="T110" fmla="*/ 199 w 384"/>
              <a:gd name="T111" fmla="*/ 110 h 349"/>
              <a:gd name="T112" fmla="*/ 212 w 384"/>
              <a:gd name="T113" fmla="*/ 80 h 349"/>
              <a:gd name="T114" fmla="*/ 199 w 384"/>
              <a:gd name="T115" fmla="*/ 48 h 349"/>
              <a:gd name="T116" fmla="*/ 192 w 384"/>
              <a:gd name="T117" fmla="*/ 45 h 349"/>
              <a:gd name="T118" fmla="*/ 197 w 384"/>
              <a:gd name="T119" fmla="*/ 43 h 349"/>
              <a:gd name="T120" fmla="*/ 286 w 384"/>
              <a:gd name="T121" fmla="*/ 45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4" h="349">
                <a:moveTo>
                  <a:pt x="384" y="285"/>
                </a:moveTo>
                <a:cubicBezTo>
                  <a:pt x="378" y="255"/>
                  <a:pt x="378" y="255"/>
                  <a:pt x="378" y="255"/>
                </a:cubicBezTo>
                <a:cubicBezTo>
                  <a:pt x="378" y="254"/>
                  <a:pt x="378" y="254"/>
                  <a:pt x="378" y="254"/>
                </a:cubicBezTo>
                <a:cubicBezTo>
                  <a:pt x="377" y="248"/>
                  <a:pt x="373" y="242"/>
                  <a:pt x="367" y="239"/>
                </a:cubicBezTo>
                <a:cubicBezTo>
                  <a:pt x="361" y="235"/>
                  <a:pt x="353" y="234"/>
                  <a:pt x="347" y="234"/>
                </a:cubicBezTo>
                <a:cubicBezTo>
                  <a:pt x="352" y="227"/>
                  <a:pt x="356" y="220"/>
                  <a:pt x="359" y="214"/>
                </a:cubicBezTo>
                <a:cubicBezTo>
                  <a:pt x="360" y="214"/>
                  <a:pt x="360" y="214"/>
                  <a:pt x="360" y="214"/>
                </a:cubicBezTo>
                <a:cubicBezTo>
                  <a:pt x="363" y="206"/>
                  <a:pt x="363" y="206"/>
                  <a:pt x="363" y="206"/>
                </a:cubicBezTo>
                <a:cubicBezTo>
                  <a:pt x="363" y="206"/>
                  <a:pt x="363" y="205"/>
                  <a:pt x="364" y="204"/>
                </a:cubicBezTo>
                <a:cubicBezTo>
                  <a:pt x="377" y="172"/>
                  <a:pt x="378" y="136"/>
                  <a:pt x="365" y="103"/>
                </a:cubicBezTo>
                <a:cubicBezTo>
                  <a:pt x="352" y="70"/>
                  <a:pt x="326" y="43"/>
                  <a:pt x="293" y="29"/>
                </a:cubicBezTo>
                <a:cubicBezTo>
                  <a:pt x="225" y="0"/>
                  <a:pt x="146" y="31"/>
                  <a:pt x="117" y="99"/>
                </a:cubicBezTo>
                <a:cubicBezTo>
                  <a:pt x="107" y="122"/>
                  <a:pt x="103" y="147"/>
                  <a:pt x="107" y="172"/>
                </a:cubicBezTo>
                <a:cubicBezTo>
                  <a:pt x="35" y="154"/>
                  <a:pt x="35" y="154"/>
                  <a:pt x="35" y="154"/>
                </a:cubicBezTo>
                <a:cubicBezTo>
                  <a:pt x="0" y="317"/>
                  <a:pt x="0" y="317"/>
                  <a:pt x="0" y="317"/>
                </a:cubicBezTo>
                <a:cubicBezTo>
                  <a:pt x="94" y="316"/>
                  <a:pt x="94" y="316"/>
                  <a:pt x="94" y="316"/>
                </a:cubicBezTo>
                <a:cubicBezTo>
                  <a:pt x="96" y="304"/>
                  <a:pt x="96" y="304"/>
                  <a:pt x="96" y="304"/>
                </a:cubicBezTo>
                <a:cubicBezTo>
                  <a:pt x="200" y="349"/>
                  <a:pt x="200" y="349"/>
                  <a:pt x="200" y="349"/>
                </a:cubicBezTo>
                <a:lnTo>
                  <a:pt x="384" y="285"/>
                </a:lnTo>
                <a:close/>
                <a:moveTo>
                  <a:pt x="205" y="248"/>
                </a:moveTo>
                <a:cubicBezTo>
                  <a:pt x="221" y="243"/>
                  <a:pt x="221" y="243"/>
                  <a:pt x="221" y="243"/>
                </a:cubicBezTo>
                <a:cubicBezTo>
                  <a:pt x="220" y="258"/>
                  <a:pt x="220" y="258"/>
                  <a:pt x="220" y="258"/>
                </a:cubicBezTo>
                <a:lnTo>
                  <a:pt x="205" y="248"/>
                </a:lnTo>
                <a:close/>
                <a:moveTo>
                  <a:pt x="286" y="45"/>
                </a:moveTo>
                <a:cubicBezTo>
                  <a:pt x="309" y="55"/>
                  <a:pt x="328" y="71"/>
                  <a:pt x="340" y="92"/>
                </a:cubicBezTo>
                <a:cubicBezTo>
                  <a:pt x="325" y="86"/>
                  <a:pt x="325" y="86"/>
                  <a:pt x="325" y="86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282" y="84"/>
                  <a:pt x="277" y="83"/>
                  <a:pt x="273" y="83"/>
                </a:cubicBezTo>
                <a:cubicBezTo>
                  <a:pt x="260" y="83"/>
                  <a:pt x="249" y="91"/>
                  <a:pt x="244" y="103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89" y="149"/>
                  <a:pt x="289" y="149"/>
                  <a:pt x="289" y="149"/>
                </a:cubicBezTo>
                <a:cubicBezTo>
                  <a:pt x="305" y="190"/>
                  <a:pt x="305" y="190"/>
                  <a:pt x="305" y="190"/>
                </a:cubicBezTo>
                <a:cubicBezTo>
                  <a:pt x="344" y="207"/>
                  <a:pt x="344" y="207"/>
                  <a:pt x="344" y="207"/>
                </a:cubicBezTo>
                <a:cubicBezTo>
                  <a:pt x="338" y="217"/>
                  <a:pt x="331" y="228"/>
                  <a:pt x="317" y="240"/>
                </a:cubicBezTo>
                <a:cubicBezTo>
                  <a:pt x="292" y="246"/>
                  <a:pt x="292" y="246"/>
                  <a:pt x="292" y="246"/>
                </a:cubicBezTo>
                <a:cubicBezTo>
                  <a:pt x="309" y="213"/>
                  <a:pt x="309" y="213"/>
                  <a:pt x="309" y="213"/>
                </a:cubicBezTo>
                <a:cubicBezTo>
                  <a:pt x="290" y="165"/>
                  <a:pt x="290" y="165"/>
                  <a:pt x="290" y="165"/>
                </a:cubicBezTo>
                <a:cubicBezTo>
                  <a:pt x="258" y="151"/>
                  <a:pt x="258" y="151"/>
                  <a:pt x="258" y="151"/>
                </a:cubicBezTo>
                <a:cubicBezTo>
                  <a:pt x="254" y="149"/>
                  <a:pt x="249" y="148"/>
                  <a:pt x="245" y="148"/>
                </a:cubicBezTo>
                <a:cubicBezTo>
                  <a:pt x="232" y="148"/>
                  <a:pt x="220" y="156"/>
                  <a:pt x="215" y="167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209" y="183"/>
                  <a:pt x="208" y="184"/>
                  <a:pt x="208" y="185"/>
                </a:cubicBezTo>
                <a:cubicBezTo>
                  <a:pt x="136" y="191"/>
                  <a:pt x="136" y="191"/>
                  <a:pt x="136" y="191"/>
                </a:cubicBezTo>
                <a:cubicBezTo>
                  <a:pt x="173" y="169"/>
                  <a:pt x="173" y="169"/>
                  <a:pt x="173" y="169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68" y="129"/>
                  <a:pt x="168" y="129"/>
                  <a:pt x="168" y="129"/>
                </a:cubicBezTo>
                <a:cubicBezTo>
                  <a:pt x="155" y="123"/>
                  <a:pt x="155" y="123"/>
                  <a:pt x="155" y="123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24"/>
                  <a:pt x="127" y="123"/>
                  <a:pt x="127" y="121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199" y="110"/>
                  <a:pt x="199" y="110"/>
                  <a:pt x="199" y="11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7" y="68"/>
                  <a:pt x="212" y="54"/>
                  <a:pt x="199" y="48"/>
                </a:cubicBezTo>
                <a:cubicBezTo>
                  <a:pt x="192" y="45"/>
                  <a:pt x="192" y="45"/>
                  <a:pt x="192" y="45"/>
                </a:cubicBezTo>
                <a:cubicBezTo>
                  <a:pt x="194" y="45"/>
                  <a:pt x="195" y="44"/>
                  <a:pt x="197" y="43"/>
                </a:cubicBezTo>
                <a:cubicBezTo>
                  <a:pt x="226" y="32"/>
                  <a:pt x="258" y="32"/>
                  <a:pt x="286" y="4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5044289" y="2748125"/>
            <a:ext cx="720943" cy="524834"/>
          </a:xfrm>
          <a:custGeom>
            <a:avLst/>
            <a:gdLst>
              <a:gd name="T0" fmla="*/ 441 w 441"/>
              <a:gd name="T1" fmla="*/ 254 h 321"/>
              <a:gd name="T2" fmla="*/ 441 w 441"/>
              <a:gd name="T3" fmla="*/ 254 h 321"/>
              <a:gd name="T4" fmla="*/ 440 w 441"/>
              <a:gd name="T5" fmla="*/ 252 h 321"/>
              <a:gd name="T6" fmla="*/ 440 w 441"/>
              <a:gd name="T7" fmla="*/ 252 h 321"/>
              <a:gd name="T8" fmla="*/ 440 w 441"/>
              <a:gd name="T9" fmla="*/ 252 h 321"/>
              <a:gd name="T10" fmla="*/ 440 w 441"/>
              <a:gd name="T11" fmla="*/ 252 h 321"/>
              <a:gd name="T12" fmla="*/ 360 w 441"/>
              <a:gd name="T13" fmla="*/ 55 h 321"/>
              <a:gd name="T14" fmla="*/ 395 w 441"/>
              <a:gd name="T15" fmla="*/ 55 h 321"/>
              <a:gd name="T16" fmla="*/ 395 w 441"/>
              <a:gd name="T17" fmla="*/ 38 h 321"/>
              <a:gd name="T18" fmla="*/ 229 w 441"/>
              <a:gd name="T19" fmla="*/ 38 h 321"/>
              <a:gd name="T20" fmla="*/ 229 w 441"/>
              <a:gd name="T21" fmla="*/ 0 h 321"/>
              <a:gd name="T22" fmla="*/ 212 w 441"/>
              <a:gd name="T23" fmla="*/ 0 h 321"/>
              <a:gd name="T24" fmla="*/ 212 w 441"/>
              <a:gd name="T25" fmla="*/ 38 h 321"/>
              <a:gd name="T26" fmla="*/ 46 w 441"/>
              <a:gd name="T27" fmla="*/ 38 h 321"/>
              <a:gd name="T28" fmla="*/ 46 w 441"/>
              <a:gd name="T29" fmla="*/ 55 h 321"/>
              <a:gd name="T30" fmla="*/ 81 w 441"/>
              <a:gd name="T31" fmla="*/ 55 h 321"/>
              <a:gd name="T32" fmla="*/ 1 w 441"/>
              <a:gd name="T33" fmla="*/ 252 h 321"/>
              <a:gd name="T34" fmla="*/ 1 w 441"/>
              <a:gd name="T35" fmla="*/ 252 h 321"/>
              <a:gd name="T36" fmla="*/ 1 w 441"/>
              <a:gd name="T37" fmla="*/ 252 h 321"/>
              <a:gd name="T38" fmla="*/ 1 w 441"/>
              <a:gd name="T39" fmla="*/ 252 h 321"/>
              <a:gd name="T40" fmla="*/ 0 w 441"/>
              <a:gd name="T41" fmla="*/ 254 h 321"/>
              <a:gd name="T42" fmla="*/ 0 w 441"/>
              <a:gd name="T43" fmla="*/ 254 h 321"/>
              <a:gd name="T44" fmla="*/ 0 w 441"/>
              <a:gd name="T45" fmla="*/ 255 h 321"/>
              <a:gd name="T46" fmla="*/ 94 w 441"/>
              <a:gd name="T47" fmla="*/ 321 h 321"/>
              <a:gd name="T48" fmla="*/ 187 w 441"/>
              <a:gd name="T49" fmla="*/ 255 h 321"/>
              <a:gd name="T50" fmla="*/ 187 w 441"/>
              <a:gd name="T51" fmla="*/ 254 h 321"/>
              <a:gd name="T52" fmla="*/ 187 w 441"/>
              <a:gd name="T53" fmla="*/ 254 h 321"/>
              <a:gd name="T54" fmla="*/ 186 w 441"/>
              <a:gd name="T55" fmla="*/ 252 h 321"/>
              <a:gd name="T56" fmla="*/ 186 w 441"/>
              <a:gd name="T57" fmla="*/ 252 h 321"/>
              <a:gd name="T58" fmla="*/ 186 w 441"/>
              <a:gd name="T59" fmla="*/ 252 h 321"/>
              <a:gd name="T60" fmla="*/ 186 w 441"/>
              <a:gd name="T61" fmla="*/ 252 h 321"/>
              <a:gd name="T62" fmla="*/ 106 w 441"/>
              <a:gd name="T63" fmla="*/ 55 h 321"/>
              <a:gd name="T64" fmla="*/ 335 w 441"/>
              <a:gd name="T65" fmla="*/ 55 h 321"/>
              <a:gd name="T66" fmla="*/ 255 w 441"/>
              <a:gd name="T67" fmla="*/ 252 h 321"/>
              <a:gd name="T68" fmla="*/ 255 w 441"/>
              <a:gd name="T69" fmla="*/ 252 h 321"/>
              <a:gd name="T70" fmla="*/ 255 w 441"/>
              <a:gd name="T71" fmla="*/ 252 h 321"/>
              <a:gd name="T72" fmla="*/ 255 w 441"/>
              <a:gd name="T73" fmla="*/ 252 h 321"/>
              <a:gd name="T74" fmla="*/ 254 w 441"/>
              <a:gd name="T75" fmla="*/ 254 h 321"/>
              <a:gd name="T76" fmla="*/ 254 w 441"/>
              <a:gd name="T77" fmla="*/ 254 h 321"/>
              <a:gd name="T78" fmla="*/ 254 w 441"/>
              <a:gd name="T79" fmla="*/ 255 h 321"/>
              <a:gd name="T80" fmla="*/ 347 w 441"/>
              <a:gd name="T81" fmla="*/ 321 h 321"/>
              <a:gd name="T82" fmla="*/ 441 w 441"/>
              <a:gd name="T83" fmla="*/ 255 h 321"/>
              <a:gd name="T84" fmla="*/ 441 w 441"/>
              <a:gd name="T85" fmla="*/ 254 h 321"/>
              <a:gd name="T86" fmla="*/ 22 w 441"/>
              <a:gd name="T87" fmla="*/ 246 h 321"/>
              <a:gd name="T88" fmla="*/ 94 w 441"/>
              <a:gd name="T89" fmla="*/ 69 h 321"/>
              <a:gd name="T90" fmla="*/ 166 w 441"/>
              <a:gd name="T91" fmla="*/ 246 h 321"/>
              <a:gd name="T92" fmla="*/ 22 w 441"/>
              <a:gd name="T93" fmla="*/ 246 h 321"/>
              <a:gd name="T94" fmla="*/ 347 w 441"/>
              <a:gd name="T95" fmla="*/ 69 h 321"/>
              <a:gd name="T96" fmla="*/ 419 w 441"/>
              <a:gd name="T97" fmla="*/ 246 h 321"/>
              <a:gd name="T98" fmla="*/ 275 w 441"/>
              <a:gd name="T99" fmla="*/ 246 h 321"/>
              <a:gd name="T100" fmla="*/ 347 w 441"/>
              <a:gd name="T101" fmla="*/ 6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1" h="321">
                <a:moveTo>
                  <a:pt x="441" y="254"/>
                </a:moveTo>
                <a:cubicBezTo>
                  <a:pt x="441" y="254"/>
                  <a:pt x="441" y="254"/>
                  <a:pt x="441" y="254"/>
                </a:cubicBezTo>
                <a:cubicBezTo>
                  <a:pt x="441" y="253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360" y="55"/>
                  <a:pt x="360" y="55"/>
                  <a:pt x="360" y="55"/>
                </a:cubicBezTo>
                <a:cubicBezTo>
                  <a:pt x="395" y="55"/>
                  <a:pt x="395" y="55"/>
                  <a:pt x="395" y="55"/>
                </a:cubicBezTo>
                <a:cubicBezTo>
                  <a:pt x="395" y="38"/>
                  <a:pt x="395" y="38"/>
                  <a:pt x="395" y="38"/>
                </a:cubicBezTo>
                <a:cubicBezTo>
                  <a:pt x="229" y="38"/>
                  <a:pt x="229" y="38"/>
                  <a:pt x="229" y="38"/>
                </a:cubicBezTo>
                <a:cubicBezTo>
                  <a:pt x="229" y="0"/>
                  <a:pt x="229" y="0"/>
                  <a:pt x="229" y="0"/>
                </a:cubicBezTo>
                <a:cubicBezTo>
                  <a:pt x="212" y="0"/>
                  <a:pt x="212" y="0"/>
                  <a:pt x="212" y="0"/>
                </a:cubicBezTo>
                <a:cubicBezTo>
                  <a:pt x="212" y="38"/>
                  <a:pt x="212" y="38"/>
                  <a:pt x="212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55"/>
                  <a:pt x="46" y="55"/>
                  <a:pt x="46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5"/>
                </a:cubicBezTo>
                <a:cubicBezTo>
                  <a:pt x="0" y="256"/>
                  <a:pt x="1" y="321"/>
                  <a:pt x="94" y="321"/>
                </a:cubicBezTo>
                <a:cubicBezTo>
                  <a:pt x="186" y="321"/>
                  <a:pt x="187" y="256"/>
                  <a:pt x="187" y="255"/>
                </a:cubicBezTo>
                <a:cubicBezTo>
                  <a:pt x="187" y="255"/>
                  <a:pt x="187" y="254"/>
                  <a:pt x="187" y="254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87" y="253"/>
                  <a:pt x="187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06" y="55"/>
                  <a:pt x="106" y="55"/>
                  <a:pt x="106" y="55"/>
                </a:cubicBezTo>
                <a:cubicBezTo>
                  <a:pt x="335" y="55"/>
                  <a:pt x="335" y="55"/>
                  <a:pt x="335" y="55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4" y="252"/>
                  <a:pt x="254" y="253"/>
                  <a:pt x="254" y="254"/>
                </a:cubicBezTo>
                <a:cubicBezTo>
                  <a:pt x="254" y="254"/>
                  <a:pt x="254" y="254"/>
                  <a:pt x="254" y="254"/>
                </a:cubicBezTo>
                <a:cubicBezTo>
                  <a:pt x="254" y="254"/>
                  <a:pt x="254" y="255"/>
                  <a:pt x="254" y="255"/>
                </a:cubicBezTo>
                <a:cubicBezTo>
                  <a:pt x="254" y="256"/>
                  <a:pt x="255" y="321"/>
                  <a:pt x="347" y="321"/>
                </a:cubicBezTo>
                <a:cubicBezTo>
                  <a:pt x="440" y="321"/>
                  <a:pt x="441" y="256"/>
                  <a:pt x="441" y="255"/>
                </a:cubicBezTo>
                <a:cubicBezTo>
                  <a:pt x="441" y="255"/>
                  <a:pt x="441" y="254"/>
                  <a:pt x="441" y="254"/>
                </a:cubicBezTo>
                <a:close/>
                <a:moveTo>
                  <a:pt x="22" y="246"/>
                </a:moveTo>
                <a:cubicBezTo>
                  <a:pt x="94" y="69"/>
                  <a:pt x="94" y="69"/>
                  <a:pt x="94" y="69"/>
                </a:cubicBezTo>
                <a:cubicBezTo>
                  <a:pt x="166" y="246"/>
                  <a:pt x="166" y="246"/>
                  <a:pt x="166" y="246"/>
                </a:cubicBezTo>
                <a:lnTo>
                  <a:pt x="22" y="246"/>
                </a:lnTo>
                <a:close/>
                <a:moveTo>
                  <a:pt x="347" y="69"/>
                </a:moveTo>
                <a:cubicBezTo>
                  <a:pt x="419" y="246"/>
                  <a:pt x="419" y="246"/>
                  <a:pt x="419" y="246"/>
                </a:cubicBezTo>
                <a:cubicBezTo>
                  <a:pt x="275" y="246"/>
                  <a:pt x="275" y="246"/>
                  <a:pt x="275" y="246"/>
                </a:cubicBezTo>
                <a:lnTo>
                  <a:pt x="347" y="6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6584601" y="2665274"/>
            <a:ext cx="631656" cy="684439"/>
          </a:xfrm>
          <a:custGeom>
            <a:avLst/>
            <a:gdLst>
              <a:gd name="T0" fmla="*/ 277 w 374"/>
              <a:gd name="T1" fmla="*/ 190 h 405"/>
              <a:gd name="T2" fmla="*/ 351 w 374"/>
              <a:gd name="T3" fmla="*/ 132 h 405"/>
              <a:gd name="T4" fmla="*/ 368 w 374"/>
              <a:gd name="T5" fmla="*/ 61 h 405"/>
              <a:gd name="T6" fmla="*/ 311 w 374"/>
              <a:gd name="T7" fmla="*/ 25 h 405"/>
              <a:gd name="T8" fmla="*/ 314 w 374"/>
              <a:gd name="T9" fmla="*/ 12 h 405"/>
              <a:gd name="T10" fmla="*/ 306 w 374"/>
              <a:gd name="T11" fmla="*/ 10 h 405"/>
              <a:gd name="T12" fmla="*/ 188 w 374"/>
              <a:gd name="T13" fmla="*/ 0 h 405"/>
              <a:gd name="T14" fmla="*/ 70 w 374"/>
              <a:gd name="T15" fmla="*/ 10 h 405"/>
              <a:gd name="T16" fmla="*/ 62 w 374"/>
              <a:gd name="T17" fmla="*/ 12 h 405"/>
              <a:gd name="T18" fmla="*/ 64 w 374"/>
              <a:gd name="T19" fmla="*/ 25 h 405"/>
              <a:gd name="T20" fmla="*/ 5 w 374"/>
              <a:gd name="T21" fmla="*/ 61 h 405"/>
              <a:gd name="T22" fmla="*/ 22 w 374"/>
              <a:gd name="T23" fmla="*/ 132 h 405"/>
              <a:gd name="T24" fmla="*/ 98 w 374"/>
              <a:gd name="T25" fmla="*/ 190 h 405"/>
              <a:gd name="T26" fmla="*/ 98 w 374"/>
              <a:gd name="T27" fmla="*/ 189 h 405"/>
              <a:gd name="T28" fmla="*/ 148 w 374"/>
              <a:gd name="T29" fmla="*/ 232 h 405"/>
              <a:gd name="T30" fmla="*/ 109 w 374"/>
              <a:gd name="T31" fmla="*/ 327 h 405"/>
              <a:gd name="T32" fmla="*/ 49 w 374"/>
              <a:gd name="T33" fmla="*/ 327 h 405"/>
              <a:gd name="T34" fmla="*/ 49 w 374"/>
              <a:gd name="T35" fmla="*/ 405 h 405"/>
              <a:gd name="T36" fmla="*/ 284 w 374"/>
              <a:gd name="T37" fmla="*/ 405 h 405"/>
              <a:gd name="T38" fmla="*/ 322 w 374"/>
              <a:gd name="T39" fmla="*/ 391 h 405"/>
              <a:gd name="T40" fmla="*/ 334 w 374"/>
              <a:gd name="T41" fmla="*/ 354 h 405"/>
              <a:gd name="T42" fmla="*/ 334 w 374"/>
              <a:gd name="T43" fmla="*/ 327 h 405"/>
              <a:gd name="T44" fmla="*/ 266 w 374"/>
              <a:gd name="T45" fmla="*/ 327 h 405"/>
              <a:gd name="T46" fmla="*/ 227 w 374"/>
              <a:gd name="T47" fmla="*/ 233 h 405"/>
              <a:gd name="T48" fmla="*/ 277 w 374"/>
              <a:gd name="T49" fmla="*/ 190 h 405"/>
              <a:gd name="T50" fmla="*/ 352 w 374"/>
              <a:gd name="T51" fmla="*/ 66 h 405"/>
              <a:gd name="T52" fmla="*/ 337 w 374"/>
              <a:gd name="T53" fmla="*/ 123 h 405"/>
              <a:gd name="T54" fmla="*/ 286 w 374"/>
              <a:gd name="T55" fmla="*/ 169 h 405"/>
              <a:gd name="T56" fmla="*/ 291 w 374"/>
              <a:gd name="T57" fmla="*/ 146 h 405"/>
              <a:gd name="T58" fmla="*/ 309 w 374"/>
              <a:gd name="T59" fmla="*/ 42 h 405"/>
              <a:gd name="T60" fmla="*/ 352 w 374"/>
              <a:gd name="T61" fmla="*/ 66 h 405"/>
              <a:gd name="T62" fmla="*/ 37 w 374"/>
              <a:gd name="T63" fmla="*/ 123 h 405"/>
              <a:gd name="T64" fmla="*/ 22 w 374"/>
              <a:gd name="T65" fmla="*/ 66 h 405"/>
              <a:gd name="T66" fmla="*/ 67 w 374"/>
              <a:gd name="T67" fmla="*/ 42 h 405"/>
              <a:gd name="T68" fmla="*/ 84 w 374"/>
              <a:gd name="T69" fmla="*/ 146 h 405"/>
              <a:gd name="T70" fmla="*/ 90 w 374"/>
              <a:gd name="T71" fmla="*/ 170 h 405"/>
              <a:gd name="T72" fmla="*/ 37 w 374"/>
              <a:gd name="T73" fmla="*/ 123 h 405"/>
              <a:gd name="T74" fmla="*/ 242 w 374"/>
              <a:gd name="T75" fmla="*/ 327 h 405"/>
              <a:gd name="T76" fmla="*/ 133 w 374"/>
              <a:gd name="T77" fmla="*/ 327 h 405"/>
              <a:gd name="T78" fmla="*/ 165 w 374"/>
              <a:gd name="T79" fmla="*/ 237 h 405"/>
              <a:gd name="T80" fmla="*/ 188 w 374"/>
              <a:gd name="T81" fmla="*/ 239 h 405"/>
              <a:gd name="T82" fmla="*/ 210 w 374"/>
              <a:gd name="T83" fmla="*/ 237 h 405"/>
              <a:gd name="T84" fmla="*/ 242 w 374"/>
              <a:gd name="T85" fmla="*/ 32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4" h="405">
                <a:moveTo>
                  <a:pt x="277" y="190"/>
                </a:moveTo>
                <a:cubicBezTo>
                  <a:pt x="305" y="184"/>
                  <a:pt x="332" y="163"/>
                  <a:pt x="351" y="132"/>
                </a:cubicBezTo>
                <a:cubicBezTo>
                  <a:pt x="367" y="106"/>
                  <a:pt x="374" y="79"/>
                  <a:pt x="368" y="61"/>
                </a:cubicBezTo>
                <a:cubicBezTo>
                  <a:pt x="360" y="33"/>
                  <a:pt x="328" y="26"/>
                  <a:pt x="311" y="25"/>
                </a:cubicBezTo>
                <a:cubicBezTo>
                  <a:pt x="314" y="12"/>
                  <a:pt x="314" y="12"/>
                  <a:pt x="314" y="12"/>
                </a:cubicBezTo>
                <a:cubicBezTo>
                  <a:pt x="306" y="10"/>
                  <a:pt x="306" y="10"/>
                  <a:pt x="306" y="10"/>
                </a:cubicBezTo>
                <a:cubicBezTo>
                  <a:pt x="304" y="10"/>
                  <a:pt x="257" y="0"/>
                  <a:pt x="188" y="0"/>
                </a:cubicBezTo>
                <a:cubicBezTo>
                  <a:pt x="118" y="0"/>
                  <a:pt x="72" y="10"/>
                  <a:pt x="70" y="10"/>
                </a:cubicBezTo>
                <a:cubicBezTo>
                  <a:pt x="62" y="12"/>
                  <a:pt x="62" y="12"/>
                  <a:pt x="62" y="12"/>
                </a:cubicBezTo>
                <a:cubicBezTo>
                  <a:pt x="64" y="25"/>
                  <a:pt x="64" y="25"/>
                  <a:pt x="64" y="25"/>
                </a:cubicBezTo>
                <a:cubicBezTo>
                  <a:pt x="48" y="26"/>
                  <a:pt x="14" y="32"/>
                  <a:pt x="5" y="61"/>
                </a:cubicBezTo>
                <a:cubicBezTo>
                  <a:pt x="0" y="79"/>
                  <a:pt x="7" y="106"/>
                  <a:pt x="22" y="132"/>
                </a:cubicBezTo>
                <a:cubicBezTo>
                  <a:pt x="42" y="164"/>
                  <a:pt x="70" y="185"/>
                  <a:pt x="98" y="190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08" y="206"/>
                  <a:pt x="123" y="223"/>
                  <a:pt x="148" y="232"/>
                </a:cubicBezTo>
                <a:cubicBezTo>
                  <a:pt x="147" y="291"/>
                  <a:pt x="117" y="320"/>
                  <a:pt x="109" y="327"/>
                </a:cubicBezTo>
                <a:cubicBezTo>
                  <a:pt x="49" y="327"/>
                  <a:pt x="49" y="327"/>
                  <a:pt x="49" y="327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284" y="405"/>
                  <a:pt x="284" y="405"/>
                  <a:pt x="284" y="405"/>
                </a:cubicBezTo>
                <a:cubicBezTo>
                  <a:pt x="300" y="405"/>
                  <a:pt x="313" y="400"/>
                  <a:pt x="322" y="391"/>
                </a:cubicBezTo>
                <a:cubicBezTo>
                  <a:pt x="335" y="376"/>
                  <a:pt x="335" y="357"/>
                  <a:pt x="334" y="354"/>
                </a:cubicBezTo>
                <a:cubicBezTo>
                  <a:pt x="334" y="327"/>
                  <a:pt x="334" y="327"/>
                  <a:pt x="334" y="327"/>
                </a:cubicBezTo>
                <a:cubicBezTo>
                  <a:pt x="266" y="327"/>
                  <a:pt x="266" y="327"/>
                  <a:pt x="266" y="327"/>
                </a:cubicBezTo>
                <a:cubicBezTo>
                  <a:pt x="258" y="320"/>
                  <a:pt x="228" y="290"/>
                  <a:pt x="227" y="233"/>
                </a:cubicBezTo>
                <a:cubicBezTo>
                  <a:pt x="252" y="224"/>
                  <a:pt x="267" y="206"/>
                  <a:pt x="277" y="190"/>
                </a:cubicBezTo>
                <a:close/>
                <a:moveTo>
                  <a:pt x="352" y="66"/>
                </a:moveTo>
                <a:cubicBezTo>
                  <a:pt x="356" y="79"/>
                  <a:pt x="350" y="102"/>
                  <a:pt x="337" y="123"/>
                </a:cubicBezTo>
                <a:cubicBezTo>
                  <a:pt x="323" y="145"/>
                  <a:pt x="305" y="161"/>
                  <a:pt x="286" y="169"/>
                </a:cubicBezTo>
                <a:cubicBezTo>
                  <a:pt x="290" y="158"/>
                  <a:pt x="291" y="149"/>
                  <a:pt x="291" y="146"/>
                </a:cubicBezTo>
                <a:cubicBezTo>
                  <a:pt x="309" y="42"/>
                  <a:pt x="309" y="42"/>
                  <a:pt x="309" y="42"/>
                </a:cubicBezTo>
                <a:cubicBezTo>
                  <a:pt x="320" y="43"/>
                  <a:pt x="346" y="47"/>
                  <a:pt x="352" y="66"/>
                </a:cubicBezTo>
                <a:close/>
                <a:moveTo>
                  <a:pt x="37" y="123"/>
                </a:moveTo>
                <a:cubicBezTo>
                  <a:pt x="24" y="102"/>
                  <a:pt x="18" y="79"/>
                  <a:pt x="22" y="66"/>
                </a:cubicBezTo>
                <a:cubicBezTo>
                  <a:pt x="28" y="46"/>
                  <a:pt x="56" y="43"/>
                  <a:pt x="67" y="42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9"/>
                  <a:pt x="86" y="158"/>
                  <a:pt x="90" y="170"/>
                </a:cubicBezTo>
                <a:cubicBezTo>
                  <a:pt x="70" y="162"/>
                  <a:pt x="51" y="146"/>
                  <a:pt x="37" y="123"/>
                </a:cubicBezTo>
                <a:close/>
                <a:moveTo>
                  <a:pt x="242" y="327"/>
                </a:moveTo>
                <a:cubicBezTo>
                  <a:pt x="133" y="327"/>
                  <a:pt x="133" y="327"/>
                  <a:pt x="133" y="327"/>
                </a:cubicBezTo>
                <a:cubicBezTo>
                  <a:pt x="146" y="311"/>
                  <a:pt x="163" y="282"/>
                  <a:pt x="165" y="237"/>
                </a:cubicBezTo>
                <a:cubicBezTo>
                  <a:pt x="172" y="238"/>
                  <a:pt x="179" y="239"/>
                  <a:pt x="188" y="239"/>
                </a:cubicBezTo>
                <a:cubicBezTo>
                  <a:pt x="196" y="239"/>
                  <a:pt x="203" y="238"/>
                  <a:pt x="210" y="237"/>
                </a:cubicBezTo>
                <a:cubicBezTo>
                  <a:pt x="212" y="282"/>
                  <a:pt x="229" y="311"/>
                  <a:pt x="242" y="32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8026520" y="2748125"/>
            <a:ext cx="629180" cy="545006"/>
          </a:xfrm>
          <a:custGeom>
            <a:avLst/>
            <a:gdLst>
              <a:gd name="T0" fmla="*/ 358 w 364"/>
              <a:gd name="T1" fmla="*/ 230 h 315"/>
              <a:gd name="T2" fmla="*/ 332 w 364"/>
              <a:gd name="T3" fmla="*/ 207 h 315"/>
              <a:gd name="T4" fmla="*/ 321 w 364"/>
              <a:gd name="T5" fmla="*/ 208 h 315"/>
              <a:gd name="T6" fmla="*/ 268 w 364"/>
              <a:gd name="T7" fmla="*/ 221 h 315"/>
              <a:gd name="T8" fmla="*/ 212 w 364"/>
              <a:gd name="T9" fmla="*/ 235 h 315"/>
              <a:gd name="T10" fmla="*/ 188 w 364"/>
              <a:gd name="T11" fmla="*/ 220 h 315"/>
              <a:gd name="T12" fmla="*/ 216 w 364"/>
              <a:gd name="T13" fmla="*/ 210 h 315"/>
              <a:gd name="T14" fmla="*/ 216 w 364"/>
              <a:gd name="T15" fmla="*/ 210 h 315"/>
              <a:gd name="T16" fmla="*/ 235 w 364"/>
              <a:gd name="T17" fmla="*/ 172 h 315"/>
              <a:gd name="T18" fmla="*/ 230 w 364"/>
              <a:gd name="T19" fmla="*/ 156 h 315"/>
              <a:gd name="T20" fmla="*/ 111 w 364"/>
              <a:gd name="T21" fmla="*/ 168 h 315"/>
              <a:gd name="T22" fmla="*/ 115 w 364"/>
              <a:gd name="T23" fmla="*/ 151 h 315"/>
              <a:gd name="T24" fmla="*/ 29 w 364"/>
              <a:gd name="T25" fmla="*/ 130 h 315"/>
              <a:gd name="T26" fmla="*/ 0 w 364"/>
              <a:gd name="T27" fmla="*/ 282 h 315"/>
              <a:gd name="T28" fmla="*/ 84 w 364"/>
              <a:gd name="T29" fmla="*/ 282 h 315"/>
              <a:gd name="T30" fmla="*/ 86 w 364"/>
              <a:gd name="T31" fmla="*/ 273 h 315"/>
              <a:gd name="T32" fmla="*/ 189 w 364"/>
              <a:gd name="T33" fmla="*/ 315 h 315"/>
              <a:gd name="T34" fmla="*/ 364 w 364"/>
              <a:gd name="T35" fmla="*/ 254 h 315"/>
              <a:gd name="T36" fmla="*/ 358 w 364"/>
              <a:gd name="T37" fmla="*/ 230 h 315"/>
              <a:gd name="T38" fmla="*/ 260 w 364"/>
              <a:gd name="T39" fmla="*/ 137 h 315"/>
              <a:gd name="T40" fmla="*/ 258 w 364"/>
              <a:gd name="T41" fmla="*/ 135 h 315"/>
              <a:gd name="T42" fmla="*/ 247 w 364"/>
              <a:gd name="T43" fmla="*/ 147 h 315"/>
              <a:gd name="T44" fmla="*/ 249 w 364"/>
              <a:gd name="T45" fmla="*/ 149 h 315"/>
              <a:gd name="T46" fmla="*/ 291 w 364"/>
              <a:gd name="T47" fmla="*/ 168 h 315"/>
              <a:gd name="T48" fmla="*/ 291 w 364"/>
              <a:gd name="T49" fmla="*/ 190 h 315"/>
              <a:gd name="T50" fmla="*/ 306 w 364"/>
              <a:gd name="T51" fmla="*/ 190 h 315"/>
              <a:gd name="T52" fmla="*/ 306 w 364"/>
              <a:gd name="T53" fmla="*/ 168 h 315"/>
              <a:gd name="T54" fmla="*/ 349 w 364"/>
              <a:gd name="T55" fmla="*/ 126 h 315"/>
              <a:gd name="T56" fmla="*/ 336 w 364"/>
              <a:gd name="T57" fmla="*/ 96 h 315"/>
              <a:gd name="T58" fmla="*/ 309 w 364"/>
              <a:gd name="T59" fmla="*/ 86 h 315"/>
              <a:gd name="T60" fmla="*/ 306 w 364"/>
              <a:gd name="T61" fmla="*/ 85 h 315"/>
              <a:gd name="T62" fmla="*/ 306 w 364"/>
              <a:gd name="T63" fmla="*/ 33 h 315"/>
              <a:gd name="T64" fmla="*/ 330 w 364"/>
              <a:gd name="T65" fmla="*/ 45 h 315"/>
              <a:gd name="T66" fmla="*/ 332 w 364"/>
              <a:gd name="T67" fmla="*/ 47 h 315"/>
              <a:gd name="T68" fmla="*/ 343 w 364"/>
              <a:gd name="T69" fmla="*/ 35 h 315"/>
              <a:gd name="T70" fmla="*/ 341 w 364"/>
              <a:gd name="T71" fmla="*/ 33 h 315"/>
              <a:gd name="T72" fmla="*/ 306 w 364"/>
              <a:gd name="T73" fmla="*/ 18 h 315"/>
              <a:gd name="T74" fmla="*/ 306 w 364"/>
              <a:gd name="T75" fmla="*/ 0 h 315"/>
              <a:gd name="T76" fmla="*/ 291 w 364"/>
              <a:gd name="T77" fmla="*/ 0 h 315"/>
              <a:gd name="T78" fmla="*/ 291 w 364"/>
              <a:gd name="T79" fmla="*/ 18 h 315"/>
              <a:gd name="T80" fmla="*/ 251 w 364"/>
              <a:gd name="T81" fmla="*/ 59 h 315"/>
              <a:gd name="T82" fmla="*/ 263 w 364"/>
              <a:gd name="T83" fmla="*/ 88 h 315"/>
              <a:gd name="T84" fmla="*/ 290 w 364"/>
              <a:gd name="T85" fmla="*/ 99 h 315"/>
              <a:gd name="T86" fmla="*/ 291 w 364"/>
              <a:gd name="T87" fmla="*/ 99 h 315"/>
              <a:gd name="T88" fmla="*/ 291 w 364"/>
              <a:gd name="T89" fmla="*/ 153 h 315"/>
              <a:gd name="T90" fmla="*/ 260 w 364"/>
              <a:gd name="T91" fmla="*/ 137 h 315"/>
              <a:gd name="T92" fmla="*/ 306 w 364"/>
              <a:gd name="T93" fmla="*/ 101 h 315"/>
              <a:gd name="T94" fmla="*/ 306 w 364"/>
              <a:gd name="T95" fmla="*/ 101 h 315"/>
              <a:gd name="T96" fmla="*/ 326 w 364"/>
              <a:gd name="T97" fmla="*/ 108 h 315"/>
              <a:gd name="T98" fmla="*/ 333 w 364"/>
              <a:gd name="T99" fmla="*/ 126 h 315"/>
              <a:gd name="T100" fmla="*/ 306 w 364"/>
              <a:gd name="T101" fmla="*/ 153 h 315"/>
              <a:gd name="T102" fmla="*/ 306 w 364"/>
              <a:gd name="T103" fmla="*/ 101 h 315"/>
              <a:gd name="T104" fmla="*/ 274 w 364"/>
              <a:gd name="T105" fmla="*/ 75 h 315"/>
              <a:gd name="T106" fmla="*/ 267 w 364"/>
              <a:gd name="T107" fmla="*/ 59 h 315"/>
              <a:gd name="T108" fmla="*/ 291 w 364"/>
              <a:gd name="T109" fmla="*/ 33 h 315"/>
              <a:gd name="T110" fmla="*/ 291 w 364"/>
              <a:gd name="T111" fmla="*/ 83 h 315"/>
              <a:gd name="T112" fmla="*/ 274 w 364"/>
              <a:gd name="T113" fmla="*/ 75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4" h="315">
                <a:moveTo>
                  <a:pt x="358" y="230"/>
                </a:moveTo>
                <a:cubicBezTo>
                  <a:pt x="355" y="215"/>
                  <a:pt x="346" y="207"/>
                  <a:pt x="332" y="207"/>
                </a:cubicBezTo>
                <a:cubicBezTo>
                  <a:pt x="329" y="207"/>
                  <a:pt x="325" y="207"/>
                  <a:pt x="321" y="208"/>
                </a:cubicBezTo>
                <a:cubicBezTo>
                  <a:pt x="268" y="221"/>
                  <a:pt x="268" y="221"/>
                  <a:pt x="268" y="221"/>
                </a:cubicBezTo>
                <a:cubicBezTo>
                  <a:pt x="243" y="227"/>
                  <a:pt x="221" y="232"/>
                  <a:pt x="212" y="235"/>
                </a:cubicBezTo>
                <a:cubicBezTo>
                  <a:pt x="188" y="220"/>
                  <a:pt x="188" y="220"/>
                  <a:pt x="188" y="220"/>
                </a:cubicBezTo>
                <a:cubicBezTo>
                  <a:pt x="216" y="210"/>
                  <a:pt x="216" y="210"/>
                  <a:pt x="216" y="210"/>
                </a:cubicBezTo>
                <a:cubicBezTo>
                  <a:pt x="216" y="210"/>
                  <a:pt x="216" y="210"/>
                  <a:pt x="216" y="210"/>
                </a:cubicBezTo>
                <a:cubicBezTo>
                  <a:pt x="234" y="203"/>
                  <a:pt x="241" y="188"/>
                  <a:pt x="235" y="172"/>
                </a:cubicBezTo>
                <a:cubicBezTo>
                  <a:pt x="230" y="156"/>
                  <a:pt x="230" y="156"/>
                  <a:pt x="230" y="156"/>
                </a:cubicBezTo>
                <a:cubicBezTo>
                  <a:pt x="111" y="168"/>
                  <a:pt x="111" y="168"/>
                  <a:pt x="111" y="168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0" y="282"/>
                  <a:pt x="0" y="282"/>
                  <a:pt x="0" y="282"/>
                </a:cubicBezTo>
                <a:cubicBezTo>
                  <a:pt x="84" y="282"/>
                  <a:pt x="84" y="282"/>
                  <a:pt x="84" y="282"/>
                </a:cubicBezTo>
                <a:cubicBezTo>
                  <a:pt x="86" y="273"/>
                  <a:pt x="86" y="273"/>
                  <a:pt x="86" y="273"/>
                </a:cubicBezTo>
                <a:cubicBezTo>
                  <a:pt x="189" y="315"/>
                  <a:pt x="189" y="315"/>
                  <a:pt x="189" y="315"/>
                </a:cubicBezTo>
                <a:cubicBezTo>
                  <a:pt x="364" y="254"/>
                  <a:pt x="364" y="254"/>
                  <a:pt x="364" y="254"/>
                </a:cubicBezTo>
                <a:lnTo>
                  <a:pt x="358" y="230"/>
                </a:lnTo>
                <a:close/>
                <a:moveTo>
                  <a:pt x="260" y="137"/>
                </a:moveTo>
                <a:cubicBezTo>
                  <a:pt x="258" y="135"/>
                  <a:pt x="258" y="135"/>
                  <a:pt x="258" y="135"/>
                </a:cubicBezTo>
                <a:cubicBezTo>
                  <a:pt x="247" y="147"/>
                  <a:pt x="247" y="147"/>
                  <a:pt x="247" y="147"/>
                </a:cubicBezTo>
                <a:cubicBezTo>
                  <a:pt x="249" y="149"/>
                  <a:pt x="249" y="149"/>
                  <a:pt x="249" y="149"/>
                </a:cubicBezTo>
                <a:cubicBezTo>
                  <a:pt x="261" y="161"/>
                  <a:pt x="274" y="167"/>
                  <a:pt x="291" y="168"/>
                </a:cubicBezTo>
                <a:cubicBezTo>
                  <a:pt x="291" y="190"/>
                  <a:pt x="291" y="190"/>
                  <a:pt x="291" y="190"/>
                </a:cubicBezTo>
                <a:cubicBezTo>
                  <a:pt x="306" y="190"/>
                  <a:pt x="306" y="190"/>
                  <a:pt x="306" y="190"/>
                </a:cubicBezTo>
                <a:cubicBezTo>
                  <a:pt x="306" y="168"/>
                  <a:pt x="306" y="168"/>
                  <a:pt x="306" y="168"/>
                </a:cubicBezTo>
                <a:cubicBezTo>
                  <a:pt x="333" y="166"/>
                  <a:pt x="349" y="150"/>
                  <a:pt x="349" y="126"/>
                </a:cubicBezTo>
                <a:cubicBezTo>
                  <a:pt x="349" y="114"/>
                  <a:pt x="345" y="103"/>
                  <a:pt x="336" y="96"/>
                </a:cubicBezTo>
                <a:cubicBezTo>
                  <a:pt x="329" y="90"/>
                  <a:pt x="322" y="88"/>
                  <a:pt x="309" y="86"/>
                </a:cubicBezTo>
                <a:cubicBezTo>
                  <a:pt x="306" y="85"/>
                  <a:pt x="306" y="85"/>
                  <a:pt x="306" y="85"/>
                </a:cubicBezTo>
                <a:cubicBezTo>
                  <a:pt x="306" y="33"/>
                  <a:pt x="306" y="33"/>
                  <a:pt x="306" y="33"/>
                </a:cubicBezTo>
                <a:cubicBezTo>
                  <a:pt x="317" y="34"/>
                  <a:pt x="324" y="39"/>
                  <a:pt x="330" y="45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43" y="35"/>
                  <a:pt x="343" y="35"/>
                  <a:pt x="343" y="35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330" y="24"/>
                  <a:pt x="319" y="19"/>
                  <a:pt x="306" y="18"/>
                </a:cubicBezTo>
                <a:cubicBezTo>
                  <a:pt x="306" y="0"/>
                  <a:pt x="306" y="0"/>
                  <a:pt x="306" y="0"/>
                </a:cubicBezTo>
                <a:cubicBezTo>
                  <a:pt x="291" y="0"/>
                  <a:pt x="291" y="0"/>
                  <a:pt x="291" y="0"/>
                </a:cubicBezTo>
                <a:cubicBezTo>
                  <a:pt x="291" y="18"/>
                  <a:pt x="291" y="18"/>
                  <a:pt x="291" y="18"/>
                </a:cubicBezTo>
                <a:cubicBezTo>
                  <a:pt x="266" y="20"/>
                  <a:pt x="251" y="36"/>
                  <a:pt x="251" y="59"/>
                </a:cubicBezTo>
                <a:cubicBezTo>
                  <a:pt x="251" y="71"/>
                  <a:pt x="255" y="81"/>
                  <a:pt x="263" y="88"/>
                </a:cubicBezTo>
                <a:cubicBezTo>
                  <a:pt x="268" y="92"/>
                  <a:pt x="278" y="97"/>
                  <a:pt x="290" y="99"/>
                </a:cubicBezTo>
                <a:cubicBezTo>
                  <a:pt x="291" y="99"/>
                  <a:pt x="291" y="99"/>
                  <a:pt x="291" y="99"/>
                </a:cubicBezTo>
                <a:cubicBezTo>
                  <a:pt x="291" y="153"/>
                  <a:pt x="291" y="153"/>
                  <a:pt x="291" y="153"/>
                </a:cubicBezTo>
                <a:cubicBezTo>
                  <a:pt x="279" y="151"/>
                  <a:pt x="271" y="147"/>
                  <a:pt x="260" y="137"/>
                </a:cubicBezTo>
                <a:close/>
                <a:moveTo>
                  <a:pt x="306" y="101"/>
                </a:moveTo>
                <a:cubicBezTo>
                  <a:pt x="306" y="101"/>
                  <a:pt x="306" y="101"/>
                  <a:pt x="306" y="101"/>
                </a:cubicBezTo>
                <a:cubicBezTo>
                  <a:pt x="314" y="102"/>
                  <a:pt x="320" y="103"/>
                  <a:pt x="326" y="108"/>
                </a:cubicBezTo>
                <a:cubicBezTo>
                  <a:pt x="331" y="112"/>
                  <a:pt x="333" y="119"/>
                  <a:pt x="333" y="126"/>
                </a:cubicBezTo>
                <a:cubicBezTo>
                  <a:pt x="333" y="141"/>
                  <a:pt x="323" y="151"/>
                  <a:pt x="306" y="153"/>
                </a:cubicBezTo>
                <a:lnTo>
                  <a:pt x="306" y="101"/>
                </a:lnTo>
                <a:close/>
                <a:moveTo>
                  <a:pt x="274" y="75"/>
                </a:moveTo>
                <a:cubicBezTo>
                  <a:pt x="269" y="72"/>
                  <a:pt x="267" y="66"/>
                  <a:pt x="267" y="59"/>
                </a:cubicBezTo>
                <a:cubicBezTo>
                  <a:pt x="267" y="44"/>
                  <a:pt x="276" y="35"/>
                  <a:pt x="291" y="33"/>
                </a:cubicBezTo>
                <a:cubicBezTo>
                  <a:pt x="291" y="83"/>
                  <a:pt x="291" y="83"/>
                  <a:pt x="291" y="83"/>
                </a:cubicBezTo>
                <a:cubicBezTo>
                  <a:pt x="284" y="82"/>
                  <a:pt x="278" y="79"/>
                  <a:pt x="274" y="7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6"/>
          <p:cNvSpPr>
            <a:spLocks noEditPoints="1"/>
          </p:cNvSpPr>
          <p:nvPr/>
        </p:nvSpPr>
        <p:spPr bwMode="auto">
          <a:xfrm>
            <a:off x="9463161" y="2691240"/>
            <a:ext cx="532649" cy="632783"/>
          </a:xfrm>
          <a:custGeom>
            <a:avLst/>
            <a:gdLst>
              <a:gd name="T0" fmla="*/ 171 w 324"/>
              <a:gd name="T1" fmla="*/ 385 h 385"/>
              <a:gd name="T2" fmla="*/ 253 w 324"/>
              <a:gd name="T3" fmla="*/ 385 h 385"/>
              <a:gd name="T4" fmla="*/ 297 w 324"/>
              <a:gd name="T5" fmla="*/ 341 h 385"/>
              <a:gd name="T6" fmla="*/ 297 w 324"/>
              <a:gd name="T7" fmla="*/ 211 h 385"/>
              <a:gd name="T8" fmla="*/ 171 w 324"/>
              <a:gd name="T9" fmla="*/ 211 h 385"/>
              <a:gd name="T10" fmla="*/ 171 w 324"/>
              <a:gd name="T11" fmla="*/ 385 h 385"/>
              <a:gd name="T12" fmla="*/ 27 w 324"/>
              <a:gd name="T13" fmla="*/ 385 h 385"/>
              <a:gd name="T14" fmla="*/ 154 w 324"/>
              <a:gd name="T15" fmla="*/ 385 h 385"/>
              <a:gd name="T16" fmla="*/ 154 w 324"/>
              <a:gd name="T17" fmla="*/ 211 h 385"/>
              <a:gd name="T18" fmla="*/ 27 w 324"/>
              <a:gd name="T19" fmla="*/ 211 h 385"/>
              <a:gd name="T20" fmla="*/ 27 w 324"/>
              <a:gd name="T21" fmla="*/ 385 h 385"/>
              <a:gd name="T22" fmla="*/ 249 w 324"/>
              <a:gd name="T23" fmla="*/ 90 h 385"/>
              <a:gd name="T24" fmla="*/ 267 w 324"/>
              <a:gd name="T25" fmla="*/ 64 h 385"/>
              <a:gd name="T26" fmla="*/ 262 w 324"/>
              <a:gd name="T27" fmla="*/ 24 h 385"/>
              <a:gd name="T28" fmla="*/ 226 w 324"/>
              <a:gd name="T29" fmla="*/ 6 h 385"/>
              <a:gd name="T30" fmla="*/ 192 w 324"/>
              <a:gd name="T31" fmla="*/ 17 h 385"/>
              <a:gd name="T32" fmla="*/ 158 w 324"/>
              <a:gd name="T33" fmla="*/ 73 h 385"/>
              <a:gd name="T34" fmla="*/ 124 w 324"/>
              <a:gd name="T35" fmla="*/ 17 h 385"/>
              <a:gd name="T36" fmla="*/ 53 w 324"/>
              <a:gd name="T37" fmla="*/ 24 h 385"/>
              <a:gd name="T38" fmla="*/ 67 w 324"/>
              <a:gd name="T39" fmla="*/ 34 h 385"/>
              <a:gd name="T40" fmla="*/ 114 w 324"/>
              <a:gd name="T41" fmla="*/ 31 h 385"/>
              <a:gd name="T42" fmla="*/ 145 w 324"/>
              <a:gd name="T43" fmla="*/ 90 h 385"/>
              <a:gd name="T44" fmla="*/ 0 w 324"/>
              <a:gd name="T45" fmla="*/ 90 h 385"/>
              <a:gd name="T46" fmla="*/ 0 w 324"/>
              <a:gd name="T47" fmla="*/ 194 h 385"/>
              <a:gd name="T48" fmla="*/ 27 w 324"/>
              <a:gd name="T49" fmla="*/ 194 h 385"/>
              <a:gd name="T50" fmla="*/ 27 w 324"/>
              <a:gd name="T51" fmla="*/ 194 h 385"/>
              <a:gd name="T52" fmla="*/ 154 w 324"/>
              <a:gd name="T53" fmla="*/ 194 h 385"/>
              <a:gd name="T54" fmla="*/ 154 w 324"/>
              <a:gd name="T55" fmla="*/ 101 h 385"/>
              <a:gd name="T56" fmla="*/ 171 w 324"/>
              <a:gd name="T57" fmla="*/ 101 h 385"/>
              <a:gd name="T58" fmla="*/ 171 w 324"/>
              <a:gd name="T59" fmla="*/ 194 h 385"/>
              <a:gd name="T60" fmla="*/ 297 w 324"/>
              <a:gd name="T61" fmla="*/ 194 h 385"/>
              <a:gd name="T62" fmla="*/ 297 w 324"/>
              <a:gd name="T63" fmla="*/ 194 h 385"/>
              <a:gd name="T64" fmla="*/ 324 w 324"/>
              <a:gd name="T65" fmla="*/ 194 h 385"/>
              <a:gd name="T66" fmla="*/ 324 w 324"/>
              <a:gd name="T67" fmla="*/ 90 h 385"/>
              <a:gd name="T68" fmla="*/ 249 w 324"/>
              <a:gd name="T69" fmla="*/ 90 h 385"/>
              <a:gd name="T70" fmla="*/ 235 w 324"/>
              <a:gd name="T71" fmla="*/ 79 h 385"/>
              <a:gd name="T72" fmla="*/ 179 w 324"/>
              <a:gd name="T73" fmla="*/ 88 h 385"/>
              <a:gd name="T74" fmla="*/ 171 w 324"/>
              <a:gd name="T75" fmla="*/ 88 h 385"/>
              <a:gd name="T76" fmla="*/ 201 w 324"/>
              <a:gd name="T77" fmla="*/ 31 h 385"/>
              <a:gd name="T78" fmla="*/ 226 w 324"/>
              <a:gd name="T79" fmla="*/ 23 h 385"/>
              <a:gd name="T80" fmla="*/ 248 w 324"/>
              <a:gd name="T81" fmla="*/ 34 h 385"/>
              <a:gd name="T82" fmla="*/ 251 w 324"/>
              <a:gd name="T83" fmla="*/ 58 h 385"/>
              <a:gd name="T84" fmla="*/ 235 w 324"/>
              <a:gd name="T85" fmla="*/ 7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4" h="385">
                <a:moveTo>
                  <a:pt x="171" y="385"/>
                </a:moveTo>
                <a:cubicBezTo>
                  <a:pt x="253" y="385"/>
                  <a:pt x="253" y="385"/>
                  <a:pt x="253" y="385"/>
                </a:cubicBezTo>
                <a:cubicBezTo>
                  <a:pt x="277" y="385"/>
                  <a:pt x="297" y="365"/>
                  <a:pt x="297" y="341"/>
                </a:cubicBezTo>
                <a:cubicBezTo>
                  <a:pt x="297" y="211"/>
                  <a:pt x="297" y="211"/>
                  <a:pt x="297" y="211"/>
                </a:cubicBezTo>
                <a:cubicBezTo>
                  <a:pt x="171" y="211"/>
                  <a:pt x="171" y="211"/>
                  <a:pt x="171" y="211"/>
                </a:cubicBezTo>
                <a:lnTo>
                  <a:pt x="171" y="385"/>
                </a:lnTo>
                <a:close/>
                <a:moveTo>
                  <a:pt x="27" y="385"/>
                </a:moveTo>
                <a:cubicBezTo>
                  <a:pt x="154" y="385"/>
                  <a:pt x="154" y="385"/>
                  <a:pt x="154" y="385"/>
                </a:cubicBezTo>
                <a:cubicBezTo>
                  <a:pt x="154" y="211"/>
                  <a:pt x="154" y="211"/>
                  <a:pt x="154" y="211"/>
                </a:cubicBezTo>
                <a:cubicBezTo>
                  <a:pt x="27" y="211"/>
                  <a:pt x="27" y="211"/>
                  <a:pt x="27" y="211"/>
                </a:cubicBezTo>
                <a:lnTo>
                  <a:pt x="27" y="385"/>
                </a:lnTo>
                <a:close/>
                <a:moveTo>
                  <a:pt x="249" y="90"/>
                </a:moveTo>
                <a:cubicBezTo>
                  <a:pt x="257" y="83"/>
                  <a:pt x="264" y="73"/>
                  <a:pt x="267" y="64"/>
                </a:cubicBezTo>
                <a:cubicBezTo>
                  <a:pt x="272" y="50"/>
                  <a:pt x="270" y="35"/>
                  <a:pt x="262" y="24"/>
                </a:cubicBezTo>
                <a:cubicBezTo>
                  <a:pt x="254" y="13"/>
                  <a:pt x="241" y="6"/>
                  <a:pt x="226" y="6"/>
                </a:cubicBezTo>
                <a:cubicBezTo>
                  <a:pt x="214" y="6"/>
                  <a:pt x="202" y="10"/>
                  <a:pt x="192" y="17"/>
                </a:cubicBezTo>
                <a:cubicBezTo>
                  <a:pt x="177" y="27"/>
                  <a:pt x="165" y="54"/>
                  <a:pt x="158" y="73"/>
                </a:cubicBezTo>
                <a:cubicBezTo>
                  <a:pt x="151" y="54"/>
                  <a:pt x="139" y="27"/>
                  <a:pt x="124" y="17"/>
                </a:cubicBezTo>
                <a:cubicBezTo>
                  <a:pt x="99" y="0"/>
                  <a:pt x="68" y="3"/>
                  <a:pt x="53" y="24"/>
                </a:cubicBezTo>
                <a:cubicBezTo>
                  <a:pt x="67" y="34"/>
                  <a:pt x="67" y="34"/>
                  <a:pt x="67" y="34"/>
                </a:cubicBezTo>
                <a:cubicBezTo>
                  <a:pt x="76" y="21"/>
                  <a:pt x="97" y="20"/>
                  <a:pt x="114" y="31"/>
                </a:cubicBezTo>
                <a:cubicBezTo>
                  <a:pt x="126" y="39"/>
                  <a:pt x="138" y="68"/>
                  <a:pt x="145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94"/>
                  <a:pt x="0" y="194"/>
                  <a:pt x="0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154" y="194"/>
                  <a:pt x="154" y="194"/>
                  <a:pt x="154" y="194"/>
                </a:cubicBezTo>
                <a:cubicBezTo>
                  <a:pt x="154" y="101"/>
                  <a:pt x="154" y="101"/>
                  <a:pt x="154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297" y="194"/>
                  <a:pt x="297" y="194"/>
                  <a:pt x="297" y="194"/>
                </a:cubicBezTo>
                <a:cubicBezTo>
                  <a:pt x="297" y="194"/>
                  <a:pt x="297" y="194"/>
                  <a:pt x="297" y="194"/>
                </a:cubicBezTo>
                <a:cubicBezTo>
                  <a:pt x="324" y="194"/>
                  <a:pt x="324" y="194"/>
                  <a:pt x="324" y="194"/>
                </a:cubicBezTo>
                <a:cubicBezTo>
                  <a:pt x="324" y="90"/>
                  <a:pt x="324" y="90"/>
                  <a:pt x="324" y="90"/>
                </a:cubicBezTo>
                <a:lnTo>
                  <a:pt x="249" y="90"/>
                </a:lnTo>
                <a:close/>
                <a:moveTo>
                  <a:pt x="235" y="79"/>
                </a:moveTo>
                <a:cubicBezTo>
                  <a:pt x="226" y="85"/>
                  <a:pt x="206" y="88"/>
                  <a:pt x="179" y="88"/>
                </a:cubicBezTo>
                <a:cubicBezTo>
                  <a:pt x="176" y="88"/>
                  <a:pt x="173" y="88"/>
                  <a:pt x="171" y="88"/>
                </a:cubicBezTo>
                <a:cubicBezTo>
                  <a:pt x="178" y="67"/>
                  <a:pt x="190" y="39"/>
                  <a:pt x="201" y="31"/>
                </a:cubicBezTo>
                <a:cubicBezTo>
                  <a:pt x="209" y="26"/>
                  <a:pt x="217" y="23"/>
                  <a:pt x="226" y="23"/>
                </a:cubicBezTo>
                <a:cubicBezTo>
                  <a:pt x="235" y="23"/>
                  <a:pt x="243" y="27"/>
                  <a:pt x="248" y="34"/>
                </a:cubicBezTo>
                <a:cubicBezTo>
                  <a:pt x="253" y="41"/>
                  <a:pt x="254" y="49"/>
                  <a:pt x="251" y="58"/>
                </a:cubicBezTo>
                <a:cubicBezTo>
                  <a:pt x="248" y="66"/>
                  <a:pt x="242" y="74"/>
                  <a:pt x="235" y="7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10811106" y="2723411"/>
            <a:ext cx="555007" cy="569720"/>
          </a:xfrm>
          <a:custGeom>
            <a:avLst/>
            <a:gdLst>
              <a:gd name="T0" fmla="*/ 221 w 334"/>
              <a:gd name="T1" fmla="*/ 229 h 343"/>
              <a:gd name="T2" fmla="*/ 331 w 334"/>
              <a:gd name="T3" fmla="*/ 96 h 343"/>
              <a:gd name="T4" fmla="*/ 332 w 334"/>
              <a:gd name="T5" fmla="*/ 87 h 343"/>
              <a:gd name="T6" fmla="*/ 325 w 334"/>
              <a:gd name="T7" fmla="*/ 82 h 343"/>
              <a:gd name="T8" fmla="*/ 234 w 334"/>
              <a:gd name="T9" fmla="*/ 82 h 343"/>
              <a:gd name="T10" fmla="*/ 255 w 334"/>
              <a:gd name="T11" fmla="*/ 38 h 343"/>
              <a:gd name="T12" fmla="*/ 310 w 334"/>
              <a:gd name="T13" fmla="*/ 16 h 343"/>
              <a:gd name="T14" fmla="*/ 303 w 334"/>
              <a:gd name="T15" fmla="*/ 0 h 343"/>
              <a:gd name="T16" fmla="*/ 243 w 334"/>
              <a:gd name="T17" fmla="*/ 25 h 343"/>
              <a:gd name="T18" fmla="*/ 215 w 334"/>
              <a:gd name="T19" fmla="*/ 82 h 343"/>
              <a:gd name="T20" fmla="*/ 147 w 334"/>
              <a:gd name="T21" fmla="*/ 82 h 343"/>
              <a:gd name="T22" fmla="*/ 74 w 334"/>
              <a:gd name="T23" fmla="*/ 23 h 343"/>
              <a:gd name="T24" fmla="*/ 0 w 334"/>
              <a:gd name="T25" fmla="*/ 98 h 343"/>
              <a:gd name="T26" fmla="*/ 74 w 334"/>
              <a:gd name="T27" fmla="*/ 172 h 343"/>
              <a:gd name="T28" fmla="*/ 103 w 334"/>
              <a:gd name="T29" fmla="*/ 167 h 343"/>
              <a:gd name="T30" fmla="*/ 152 w 334"/>
              <a:gd name="T31" fmla="*/ 227 h 343"/>
              <a:gd name="T32" fmla="*/ 180 w 334"/>
              <a:gd name="T33" fmla="*/ 243 h 343"/>
              <a:gd name="T34" fmla="*/ 180 w 334"/>
              <a:gd name="T35" fmla="*/ 326 h 343"/>
              <a:gd name="T36" fmla="*/ 146 w 334"/>
              <a:gd name="T37" fmla="*/ 326 h 343"/>
              <a:gd name="T38" fmla="*/ 146 w 334"/>
              <a:gd name="T39" fmla="*/ 343 h 343"/>
              <a:gd name="T40" fmla="*/ 231 w 334"/>
              <a:gd name="T41" fmla="*/ 343 h 343"/>
              <a:gd name="T42" fmla="*/ 231 w 334"/>
              <a:gd name="T43" fmla="*/ 326 h 343"/>
              <a:gd name="T44" fmla="*/ 198 w 334"/>
              <a:gd name="T45" fmla="*/ 326 h 343"/>
              <a:gd name="T46" fmla="*/ 198 w 334"/>
              <a:gd name="T47" fmla="*/ 242 h 343"/>
              <a:gd name="T48" fmla="*/ 221 w 334"/>
              <a:gd name="T49" fmla="*/ 229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4" h="343">
                <a:moveTo>
                  <a:pt x="221" y="229"/>
                </a:moveTo>
                <a:cubicBezTo>
                  <a:pt x="246" y="201"/>
                  <a:pt x="328" y="100"/>
                  <a:pt x="331" y="96"/>
                </a:cubicBezTo>
                <a:cubicBezTo>
                  <a:pt x="333" y="93"/>
                  <a:pt x="334" y="90"/>
                  <a:pt x="332" y="87"/>
                </a:cubicBezTo>
                <a:cubicBezTo>
                  <a:pt x="331" y="84"/>
                  <a:pt x="328" y="82"/>
                  <a:pt x="325" y="82"/>
                </a:cubicBezTo>
                <a:cubicBezTo>
                  <a:pt x="234" y="82"/>
                  <a:pt x="234" y="82"/>
                  <a:pt x="234" y="82"/>
                </a:cubicBezTo>
                <a:cubicBezTo>
                  <a:pt x="255" y="38"/>
                  <a:pt x="255" y="38"/>
                  <a:pt x="255" y="38"/>
                </a:cubicBezTo>
                <a:cubicBezTo>
                  <a:pt x="310" y="16"/>
                  <a:pt x="310" y="16"/>
                  <a:pt x="310" y="16"/>
                </a:cubicBezTo>
                <a:cubicBezTo>
                  <a:pt x="303" y="0"/>
                  <a:pt x="303" y="0"/>
                  <a:pt x="303" y="0"/>
                </a:cubicBezTo>
                <a:cubicBezTo>
                  <a:pt x="243" y="25"/>
                  <a:pt x="243" y="25"/>
                  <a:pt x="243" y="25"/>
                </a:cubicBezTo>
                <a:cubicBezTo>
                  <a:pt x="215" y="82"/>
                  <a:pt x="215" y="82"/>
                  <a:pt x="215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0" y="48"/>
                  <a:pt x="110" y="23"/>
                  <a:pt x="74" y="23"/>
                </a:cubicBezTo>
                <a:cubicBezTo>
                  <a:pt x="33" y="23"/>
                  <a:pt x="0" y="56"/>
                  <a:pt x="0" y="98"/>
                </a:cubicBezTo>
                <a:cubicBezTo>
                  <a:pt x="0" y="139"/>
                  <a:pt x="33" y="172"/>
                  <a:pt x="74" y="172"/>
                </a:cubicBezTo>
                <a:cubicBezTo>
                  <a:pt x="84" y="172"/>
                  <a:pt x="94" y="170"/>
                  <a:pt x="103" y="167"/>
                </a:cubicBezTo>
                <a:cubicBezTo>
                  <a:pt x="124" y="193"/>
                  <a:pt x="144" y="218"/>
                  <a:pt x="152" y="227"/>
                </a:cubicBezTo>
                <a:cubicBezTo>
                  <a:pt x="159" y="235"/>
                  <a:pt x="169" y="241"/>
                  <a:pt x="180" y="243"/>
                </a:cubicBezTo>
                <a:cubicBezTo>
                  <a:pt x="180" y="326"/>
                  <a:pt x="180" y="326"/>
                  <a:pt x="180" y="326"/>
                </a:cubicBezTo>
                <a:cubicBezTo>
                  <a:pt x="146" y="326"/>
                  <a:pt x="146" y="326"/>
                  <a:pt x="146" y="326"/>
                </a:cubicBezTo>
                <a:cubicBezTo>
                  <a:pt x="146" y="343"/>
                  <a:pt x="146" y="343"/>
                  <a:pt x="146" y="343"/>
                </a:cubicBezTo>
                <a:cubicBezTo>
                  <a:pt x="231" y="343"/>
                  <a:pt x="231" y="343"/>
                  <a:pt x="231" y="343"/>
                </a:cubicBezTo>
                <a:cubicBezTo>
                  <a:pt x="231" y="326"/>
                  <a:pt x="231" y="326"/>
                  <a:pt x="231" y="326"/>
                </a:cubicBezTo>
                <a:cubicBezTo>
                  <a:pt x="198" y="326"/>
                  <a:pt x="198" y="326"/>
                  <a:pt x="198" y="326"/>
                </a:cubicBezTo>
                <a:cubicBezTo>
                  <a:pt x="198" y="242"/>
                  <a:pt x="198" y="242"/>
                  <a:pt x="198" y="242"/>
                </a:cubicBezTo>
                <a:cubicBezTo>
                  <a:pt x="207" y="241"/>
                  <a:pt x="215" y="236"/>
                  <a:pt x="221" y="2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594201" y="3889378"/>
            <a:ext cx="568623" cy="573297"/>
          </a:xfrm>
          <a:custGeom>
            <a:avLst/>
            <a:gdLst>
              <a:gd name="T0" fmla="*/ 0 w 359"/>
              <a:gd name="T1" fmla="*/ 0 h 362"/>
              <a:gd name="T2" fmla="*/ 179 w 359"/>
              <a:gd name="T3" fmla="*/ 16 h 362"/>
              <a:gd name="T4" fmla="*/ 179 w 359"/>
              <a:gd name="T5" fmla="*/ 48 h 362"/>
              <a:gd name="T6" fmla="*/ 0 w 359"/>
              <a:gd name="T7" fmla="*/ 65 h 362"/>
              <a:gd name="T8" fmla="*/ 179 w 359"/>
              <a:gd name="T9" fmla="*/ 48 h 362"/>
              <a:gd name="T10" fmla="*/ 227 w 359"/>
              <a:gd name="T11" fmla="*/ 233 h 362"/>
              <a:gd name="T12" fmla="*/ 256 w 359"/>
              <a:gd name="T13" fmla="*/ 260 h 362"/>
              <a:gd name="T14" fmla="*/ 227 w 359"/>
              <a:gd name="T15" fmla="*/ 233 h 362"/>
              <a:gd name="T16" fmla="*/ 153 w 359"/>
              <a:gd name="T17" fmla="*/ 96 h 362"/>
              <a:gd name="T18" fmla="*/ 0 w 359"/>
              <a:gd name="T19" fmla="*/ 113 h 362"/>
              <a:gd name="T20" fmla="*/ 101 w 359"/>
              <a:gd name="T21" fmla="*/ 143 h 362"/>
              <a:gd name="T22" fmla="*/ 0 w 359"/>
              <a:gd name="T23" fmla="*/ 160 h 362"/>
              <a:gd name="T24" fmla="*/ 80 w 359"/>
              <a:gd name="T25" fmla="*/ 189 h 362"/>
              <a:gd name="T26" fmla="*/ 0 w 359"/>
              <a:gd name="T27" fmla="*/ 206 h 362"/>
              <a:gd name="T28" fmla="*/ 77 w 359"/>
              <a:gd name="T29" fmla="*/ 221 h 362"/>
              <a:gd name="T30" fmla="*/ 0 w 359"/>
              <a:gd name="T31" fmla="*/ 236 h 362"/>
              <a:gd name="T32" fmla="*/ 80 w 359"/>
              <a:gd name="T33" fmla="*/ 253 h 362"/>
              <a:gd name="T34" fmla="*/ 0 w 359"/>
              <a:gd name="T35" fmla="*/ 283 h 362"/>
              <a:gd name="T36" fmla="*/ 100 w 359"/>
              <a:gd name="T37" fmla="*/ 299 h 362"/>
              <a:gd name="T38" fmla="*/ 359 w 359"/>
              <a:gd name="T39" fmla="*/ 221 h 362"/>
              <a:gd name="T40" fmla="*/ 227 w 359"/>
              <a:gd name="T41" fmla="*/ 306 h 362"/>
              <a:gd name="T42" fmla="*/ 210 w 359"/>
              <a:gd name="T43" fmla="*/ 331 h 362"/>
              <a:gd name="T44" fmla="*/ 163 w 359"/>
              <a:gd name="T45" fmla="*/ 285 h 362"/>
              <a:gd name="T46" fmla="*/ 174 w 359"/>
              <a:gd name="T47" fmla="*/ 269 h 362"/>
              <a:gd name="T48" fmla="*/ 210 w 359"/>
              <a:gd name="T49" fmla="*/ 288 h 362"/>
              <a:gd name="T50" fmla="*/ 209 w 359"/>
              <a:gd name="T51" fmla="*/ 230 h 362"/>
              <a:gd name="T52" fmla="*/ 166 w 359"/>
              <a:gd name="T53" fmla="*/ 186 h 362"/>
              <a:gd name="T54" fmla="*/ 210 w 359"/>
              <a:gd name="T55" fmla="*/ 119 h 362"/>
              <a:gd name="T56" fmla="*/ 227 w 359"/>
              <a:gd name="T57" fmla="*/ 139 h 362"/>
              <a:gd name="T58" fmla="*/ 269 w 359"/>
              <a:gd name="T59" fmla="*/ 159 h 362"/>
              <a:gd name="T60" fmla="*/ 254 w 359"/>
              <a:gd name="T61" fmla="*/ 170 h 362"/>
              <a:gd name="T62" fmla="*/ 227 w 359"/>
              <a:gd name="T63" fmla="*/ 214 h 362"/>
              <a:gd name="T64" fmla="*/ 260 w 359"/>
              <a:gd name="T65" fmla="*/ 226 h 362"/>
              <a:gd name="T66" fmla="*/ 227 w 359"/>
              <a:gd name="T67" fmla="*/ 306 h 362"/>
              <a:gd name="T68" fmla="*/ 191 w 359"/>
              <a:gd name="T69" fmla="*/ 203 h 362"/>
              <a:gd name="T70" fmla="*/ 210 w 359"/>
              <a:gd name="T71" fmla="*/ 157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9" h="362">
                <a:moveTo>
                  <a:pt x="17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79" y="16"/>
                  <a:pt x="179" y="16"/>
                  <a:pt x="179" y="16"/>
                </a:cubicBezTo>
                <a:lnTo>
                  <a:pt x="179" y="0"/>
                </a:lnTo>
                <a:close/>
                <a:moveTo>
                  <a:pt x="179" y="48"/>
                </a:moveTo>
                <a:cubicBezTo>
                  <a:pt x="0" y="48"/>
                  <a:pt x="0" y="48"/>
                  <a:pt x="0" y="48"/>
                </a:cubicBezTo>
                <a:cubicBezTo>
                  <a:pt x="0" y="65"/>
                  <a:pt x="0" y="65"/>
                  <a:pt x="0" y="65"/>
                </a:cubicBezTo>
                <a:cubicBezTo>
                  <a:pt x="179" y="65"/>
                  <a:pt x="179" y="65"/>
                  <a:pt x="179" y="65"/>
                </a:cubicBezTo>
                <a:lnTo>
                  <a:pt x="179" y="48"/>
                </a:lnTo>
                <a:close/>
                <a:moveTo>
                  <a:pt x="227" y="233"/>
                </a:moveTo>
                <a:cubicBezTo>
                  <a:pt x="227" y="233"/>
                  <a:pt x="227" y="233"/>
                  <a:pt x="227" y="233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46" y="286"/>
                  <a:pt x="256" y="276"/>
                  <a:pt x="256" y="260"/>
                </a:cubicBezTo>
                <a:cubicBezTo>
                  <a:pt x="256" y="251"/>
                  <a:pt x="254" y="245"/>
                  <a:pt x="249" y="240"/>
                </a:cubicBezTo>
                <a:cubicBezTo>
                  <a:pt x="242" y="235"/>
                  <a:pt x="236" y="234"/>
                  <a:pt x="227" y="233"/>
                </a:cubicBezTo>
                <a:close/>
                <a:moveTo>
                  <a:pt x="218" y="80"/>
                </a:moveTo>
                <a:cubicBezTo>
                  <a:pt x="194" y="80"/>
                  <a:pt x="172" y="85"/>
                  <a:pt x="153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3"/>
                  <a:pt x="0" y="113"/>
                  <a:pt x="0" y="113"/>
                </a:cubicBezTo>
                <a:cubicBezTo>
                  <a:pt x="127" y="113"/>
                  <a:pt x="127" y="113"/>
                  <a:pt x="127" y="113"/>
                </a:cubicBezTo>
                <a:cubicBezTo>
                  <a:pt x="117" y="122"/>
                  <a:pt x="108" y="132"/>
                  <a:pt x="101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60"/>
                  <a:pt x="0" y="160"/>
                  <a:pt x="0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86" y="169"/>
                  <a:pt x="83" y="179"/>
                  <a:pt x="8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06"/>
                  <a:pt x="0" y="206"/>
                  <a:pt x="0" y="206"/>
                </a:cubicBezTo>
                <a:cubicBezTo>
                  <a:pt x="77" y="206"/>
                  <a:pt x="77" y="206"/>
                  <a:pt x="77" y="206"/>
                </a:cubicBezTo>
                <a:cubicBezTo>
                  <a:pt x="77" y="211"/>
                  <a:pt x="77" y="216"/>
                  <a:pt x="77" y="221"/>
                </a:cubicBezTo>
                <a:cubicBezTo>
                  <a:pt x="77" y="226"/>
                  <a:pt x="77" y="231"/>
                  <a:pt x="77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3"/>
                  <a:pt x="0" y="253"/>
                  <a:pt x="0" y="253"/>
                </a:cubicBezTo>
                <a:cubicBezTo>
                  <a:pt x="80" y="253"/>
                  <a:pt x="80" y="253"/>
                  <a:pt x="80" y="253"/>
                </a:cubicBezTo>
                <a:cubicBezTo>
                  <a:pt x="83" y="263"/>
                  <a:pt x="86" y="273"/>
                  <a:pt x="9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299"/>
                  <a:pt x="0" y="299"/>
                  <a:pt x="0" y="299"/>
                </a:cubicBezTo>
                <a:cubicBezTo>
                  <a:pt x="100" y="299"/>
                  <a:pt x="100" y="299"/>
                  <a:pt x="100" y="299"/>
                </a:cubicBezTo>
                <a:cubicBezTo>
                  <a:pt x="126" y="337"/>
                  <a:pt x="169" y="362"/>
                  <a:pt x="218" y="362"/>
                </a:cubicBezTo>
                <a:cubicBezTo>
                  <a:pt x="296" y="362"/>
                  <a:pt x="359" y="299"/>
                  <a:pt x="359" y="221"/>
                </a:cubicBezTo>
                <a:cubicBezTo>
                  <a:pt x="359" y="143"/>
                  <a:pt x="296" y="80"/>
                  <a:pt x="218" y="80"/>
                </a:cubicBezTo>
                <a:close/>
                <a:moveTo>
                  <a:pt x="227" y="306"/>
                </a:moveTo>
                <a:cubicBezTo>
                  <a:pt x="227" y="331"/>
                  <a:pt x="227" y="331"/>
                  <a:pt x="227" y="331"/>
                </a:cubicBezTo>
                <a:cubicBezTo>
                  <a:pt x="210" y="331"/>
                  <a:pt x="210" y="331"/>
                  <a:pt x="210" y="331"/>
                </a:cubicBezTo>
                <a:cubicBezTo>
                  <a:pt x="210" y="306"/>
                  <a:pt x="210" y="306"/>
                  <a:pt x="210" y="306"/>
                </a:cubicBezTo>
                <a:cubicBezTo>
                  <a:pt x="191" y="305"/>
                  <a:pt x="177" y="299"/>
                  <a:pt x="163" y="285"/>
                </a:cubicBezTo>
                <a:cubicBezTo>
                  <a:pt x="161" y="282"/>
                  <a:pt x="161" y="282"/>
                  <a:pt x="161" y="282"/>
                </a:cubicBezTo>
                <a:cubicBezTo>
                  <a:pt x="174" y="269"/>
                  <a:pt x="174" y="269"/>
                  <a:pt x="174" y="269"/>
                </a:cubicBezTo>
                <a:cubicBezTo>
                  <a:pt x="177" y="271"/>
                  <a:pt x="177" y="271"/>
                  <a:pt x="177" y="271"/>
                </a:cubicBezTo>
                <a:cubicBezTo>
                  <a:pt x="188" y="282"/>
                  <a:pt x="197" y="287"/>
                  <a:pt x="210" y="288"/>
                </a:cubicBezTo>
                <a:cubicBezTo>
                  <a:pt x="210" y="230"/>
                  <a:pt x="210" y="230"/>
                  <a:pt x="210" y="230"/>
                </a:cubicBezTo>
                <a:cubicBezTo>
                  <a:pt x="209" y="230"/>
                  <a:pt x="209" y="230"/>
                  <a:pt x="209" y="230"/>
                </a:cubicBezTo>
                <a:cubicBezTo>
                  <a:pt x="196" y="228"/>
                  <a:pt x="185" y="222"/>
                  <a:pt x="179" y="217"/>
                </a:cubicBezTo>
                <a:cubicBezTo>
                  <a:pt x="170" y="210"/>
                  <a:pt x="166" y="199"/>
                  <a:pt x="166" y="186"/>
                </a:cubicBezTo>
                <a:cubicBezTo>
                  <a:pt x="166" y="160"/>
                  <a:pt x="183" y="142"/>
                  <a:pt x="210" y="139"/>
                </a:cubicBezTo>
                <a:cubicBezTo>
                  <a:pt x="210" y="119"/>
                  <a:pt x="210" y="119"/>
                  <a:pt x="210" y="119"/>
                </a:cubicBezTo>
                <a:cubicBezTo>
                  <a:pt x="227" y="119"/>
                  <a:pt x="227" y="119"/>
                  <a:pt x="227" y="119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42" y="141"/>
                  <a:pt x="254" y="146"/>
                  <a:pt x="266" y="157"/>
                </a:cubicBezTo>
                <a:cubicBezTo>
                  <a:pt x="269" y="159"/>
                  <a:pt x="269" y="159"/>
                  <a:pt x="269" y="159"/>
                </a:cubicBezTo>
                <a:cubicBezTo>
                  <a:pt x="256" y="172"/>
                  <a:pt x="256" y="172"/>
                  <a:pt x="256" y="172"/>
                </a:cubicBezTo>
                <a:cubicBezTo>
                  <a:pt x="254" y="170"/>
                  <a:pt x="254" y="170"/>
                  <a:pt x="254" y="170"/>
                </a:cubicBezTo>
                <a:cubicBezTo>
                  <a:pt x="246" y="163"/>
                  <a:pt x="239" y="158"/>
                  <a:pt x="227" y="157"/>
                </a:cubicBezTo>
                <a:cubicBezTo>
                  <a:pt x="227" y="214"/>
                  <a:pt x="227" y="214"/>
                  <a:pt x="227" y="214"/>
                </a:cubicBezTo>
                <a:cubicBezTo>
                  <a:pt x="230" y="215"/>
                  <a:pt x="230" y="215"/>
                  <a:pt x="230" y="215"/>
                </a:cubicBezTo>
                <a:cubicBezTo>
                  <a:pt x="245" y="217"/>
                  <a:pt x="253" y="220"/>
                  <a:pt x="260" y="226"/>
                </a:cubicBezTo>
                <a:cubicBezTo>
                  <a:pt x="270" y="234"/>
                  <a:pt x="275" y="246"/>
                  <a:pt x="275" y="259"/>
                </a:cubicBezTo>
                <a:cubicBezTo>
                  <a:pt x="275" y="286"/>
                  <a:pt x="257" y="303"/>
                  <a:pt x="227" y="306"/>
                </a:cubicBezTo>
                <a:close/>
                <a:moveTo>
                  <a:pt x="185" y="185"/>
                </a:moveTo>
                <a:cubicBezTo>
                  <a:pt x="185" y="193"/>
                  <a:pt x="187" y="199"/>
                  <a:pt x="191" y="203"/>
                </a:cubicBezTo>
                <a:cubicBezTo>
                  <a:pt x="196" y="207"/>
                  <a:pt x="202" y="210"/>
                  <a:pt x="210" y="211"/>
                </a:cubicBezTo>
                <a:cubicBezTo>
                  <a:pt x="210" y="157"/>
                  <a:pt x="210" y="157"/>
                  <a:pt x="210" y="157"/>
                </a:cubicBezTo>
                <a:cubicBezTo>
                  <a:pt x="194" y="159"/>
                  <a:pt x="185" y="170"/>
                  <a:pt x="185" y="18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9467449" y="3812310"/>
            <a:ext cx="548969" cy="695476"/>
          </a:xfrm>
          <a:custGeom>
            <a:avLst/>
            <a:gdLst>
              <a:gd name="T0" fmla="*/ 543 w 637"/>
              <a:gd name="T1" fmla="*/ 621 h 807"/>
              <a:gd name="T2" fmla="*/ 543 w 637"/>
              <a:gd name="T3" fmla="*/ 518 h 807"/>
              <a:gd name="T4" fmla="*/ 407 w 637"/>
              <a:gd name="T5" fmla="*/ 518 h 807"/>
              <a:gd name="T6" fmla="*/ 407 w 637"/>
              <a:gd name="T7" fmla="*/ 291 h 807"/>
              <a:gd name="T8" fmla="*/ 506 w 637"/>
              <a:gd name="T9" fmla="*/ 291 h 807"/>
              <a:gd name="T10" fmla="*/ 506 w 637"/>
              <a:gd name="T11" fmla="*/ 121 h 807"/>
              <a:gd name="T12" fmla="*/ 407 w 637"/>
              <a:gd name="T13" fmla="*/ 121 h 807"/>
              <a:gd name="T14" fmla="*/ 407 w 637"/>
              <a:gd name="T15" fmla="*/ 0 h 807"/>
              <a:gd name="T16" fmla="*/ 233 w 637"/>
              <a:gd name="T17" fmla="*/ 0 h 807"/>
              <a:gd name="T18" fmla="*/ 233 w 637"/>
              <a:gd name="T19" fmla="*/ 121 h 807"/>
              <a:gd name="T20" fmla="*/ 131 w 637"/>
              <a:gd name="T21" fmla="*/ 121 h 807"/>
              <a:gd name="T22" fmla="*/ 131 w 637"/>
              <a:gd name="T23" fmla="*/ 291 h 807"/>
              <a:gd name="T24" fmla="*/ 233 w 637"/>
              <a:gd name="T25" fmla="*/ 291 h 807"/>
              <a:gd name="T26" fmla="*/ 233 w 637"/>
              <a:gd name="T27" fmla="*/ 518 h 807"/>
              <a:gd name="T28" fmla="*/ 98 w 637"/>
              <a:gd name="T29" fmla="*/ 518 h 807"/>
              <a:gd name="T30" fmla="*/ 98 w 637"/>
              <a:gd name="T31" fmla="*/ 621 h 807"/>
              <a:gd name="T32" fmla="*/ 0 w 637"/>
              <a:gd name="T33" fmla="*/ 621 h 807"/>
              <a:gd name="T34" fmla="*/ 0 w 637"/>
              <a:gd name="T35" fmla="*/ 807 h 807"/>
              <a:gd name="T36" fmla="*/ 637 w 637"/>
              <a:gd name="T37" fmla="*/ 807 h 807"/>
              <a:gd name="T38" fmla="*/ 637 w 637"/>
              <a:gd name="T39" fmla="*/ 621 h 807"/>
              <a:gd name="T40" fmla="*/ 543 w 637"/>
              <a:gd name="T41" fmla="*/ 621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7" h="807">
                <a:moveTo>
                  <a:pt x="543" y="621"/>
                </a:moveTo>
                <a:lnTo>
                  <a:pt x="543" y="518"/>
                </a:lnTo>
                <a:lnTo>
                  <a:pt x="407" y="518"/>
                </a:lnTo>
                <a:lnTo>
                  <a:pt x="407" y="291"/>
                </a:lnTo>
                <a:lnTo>
                  <a:pt x="506" y="291"/>
                </a:lnTo>
                <a:lnTo>
                  <a:pt x="506" y="121"/>
                </a:lnTo>
                <a:lnTo>
                  <a:pt x="407" y="121"/>
                </a:lnTo>
                <a:lnTo>
                  <a:pt x="407" y="0"/>
                </a:lnTo>
                <a:lnTo>
                  <a:pt x="233" y="0"/>
                </a:lnTo>
                <a:lnTo>
                  <a:pt x="233" y="121"/>
                </a:lnTo>
                <a:lnTo>
                  <a:pt x="131" y="121"/>
                </a:lnTo>
                <a:lnTo>
                  <a:pt x="131" y="291"/>
                </a:lnTo>
                <a:lnTo>
                  <a:pt x="233" y="291"/>
                </a:lnTo>
                <a:lnTo>
                  <a:pt x="233" y="518"/>
                </a:lnTo>
                <a:lnTo>
                  <a:pt x="98" y="518"/>
                </a:lnTo>
                <a:lnTo>
                  <a:pt x="98" y="621"/>
                </a:lnTo>
                <a:lnTo>
                  <a:pt x="0" y="621"/>
                </a:lnTo>
                <a:lnTo>
                  <a:pt x="0" y="807"/>
                </a:lnTo>
                <a:lnTo>
                  <a:pt x="637" y="807"/>
                </a:lnTo>
                <a:lnTo>
                  <a:pt x="637" y="621"/>
                </a:lnTo>
                <a:lnTo>
                  <a:pt x="543" y="62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10804128" y="3829544"/>
            <a:ext cx="697059" cy="663372"/>
          </a:xfrm>
          <a:custGeom>
            <a:avLst/>
            <a:gdLst>
              <a:gd name="T0" fmla="*/ 359 w 413"/>
              <a:gd name="T1" fmla="*/ 376 h 393"/>
              <a:gd name="T2" fmla="*/ 359 w 413"/>
              <a:gd name="T3" fmla="*/ 93 h 393"/>
              <a:gd name="T4" fmla="*/ 266 w 413"/>
              <a:gd name="T5" fmla="*/ 0 h 393"/>
              <a:gd name="T6" fmla="*/ 54 w 413"/>
              <a:gd name="T7" fmla="*/ 0 h 393"/>
              <a:gd name="T8" fmla="*/ 54 w 413"/>
              <a:gd name="T9" fmla="*/ 376 h 393"/>
              <a:gd name="T10" fmla="*/ 0 w 413"/>
              <a:gd name="T11" fmla="*/ 376 h 393"/>
              <a:gd name="T12" fmla="*/ 0 w 413"/>
              <a:gd name="T13" fmla="*/ 393 h 393"/>
              <a:gd name="T14" fmla="*/ 413 w 413"/>
              <a:gd name="T15" fmla="*/ 393 h 393"/>
              <a:gd name="T16" fmla="*/ 413 w 413"/>
              <a:gd name="T17" fmla="*/ 376 h 393"/>
              <a:gd name="T18" fmla="*/ 359 w 413"/>
              <a:gd name="T19" fmla="*/ 376 h 393"/>
              <a:gd name="T20" fmla="*/ 250 w 413"/>
              <a:gd name="T21" fmla="*/ 138 h 393"/>
              <a:gd name="T22" fmla="*/ 215 w 413"/>
              <a:gd name="T23" fmla="*/ 138 h 393"/>
              <a:gd name="T24" fmla="*/ 215 w 413"/>
              <a:gd name="T25" fmla="*/ 234 h 393"/>
              <a:gd name="T26" fmla="*/ 198 w 413"/>
              <a:gd name="T27" fmla="*/ 234 h 393"/>
              <a:gd name="T28" fmla="*/ 198 w 413"/>
              <a:gd name="T29" fmla="*/ 138 h 393"/>
              <a:gd name="T30" fmla="*/ 163 w 413"/>
              <a:gd name="T31" fmla="*/ 138 h 393"/>
              <a:gd name="T32" fmla="*/ 163 w 413"/>
              <a:gd name="T33" fmla="*/ 120 h 393"/>
              <a:gd name="T34" fmla="*/ 198 w 413"/>
              <a:gd name="T35" fmla="*/ 120 h 393"/>
              <a:gd name="T36" fmla="*/ 198 w 413"/>
              <a:gd name="T37" fmla="*/ 83 h 393"/>
              <a:gd name="T38" fmla="*/ 215 w 413"/>
              <a:gd name="T39" fmla="*/ 83 h 393"/>
              <a:gd name="T40" fmla="*/ 215 w 413"/>
              <a:gd name="T41" fmla="*/ 120 h 393"/>
              <a:gd name="T42" fmla="*/ 250 w 413"/>
              <a:gd name="T43" fmla="*/ 120 h 393"/>
              <a:gd name="T44" fmla="*/ 250 w 413"/>
              <a:gd name="T45" fmla="*/ 138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3" h="393">
                <a:moveTo>
                  <a:pt x="359" y="376"/>
                </a:moveTo>
                <a:cubicBezTo>
                  <a:pt x="359" y="93"/>
                  <a:pt x="359" y="93"/>
                  <a:pt x="359" y="93"/>
                </a:cubicBezTo>
                <a:cubicBezTo>
                  <a:pt x="359" y="42"/>
                  <a:pt x="317" y="0"/>
                  <a:pt x="2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376"/>
                  <a:pt x="54" y="376"/>
                  <a:pt x="54" y="376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93"/>
                  <a:pt x="0" y="393"/>
                  <a:pt x="0" y="393"/>
                </a:cubicBezTo>
                <a:cubicBezTo>
                  <a:pt x="413" y="393"/>
                  <a:pt x="413" y="393"/>
                  <a:pt x="413" y="393"/>
                </a:cubicBezTo>
                <a:cubicBezTo>
                  <a:pt x="413" y="376"/>
                  <a:pt x="413" y="376"/>
                  <a:pt x="413" y="376"/>
                </a:cubicBezTo>
                <a:lnTo>
                  <a:pt x="359" y="376"/>
                </a:lnTo>
                <a:close/>
                <a:moveTo>
                  <a:pt x="250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234"/>
                  <a:pt x="215" y="234"/>
                  <a:pt x="215" y="234"/>
                </a:cubicBezTo>
                <a:cubicBezTo>
                  <a:pt x="198" y="234"/>
                  <a:pt x="198" y="234"/>
                  <a:pt x="198" y="234"/>
                </a:cubicBezTo>
                <a:cubicBezTo>
                  <a:pt x="198" y="138"/>
                  <a:pt x="198" y="138"/>
                  <a:pt x="198" y="138"/>
                </a:cubicBezTo>
                <a:cubicBezTo>
                  <a:pt x="163" y="138"/>
                  <a:pt x="163" y="138"/>
                  <a:pt x="163" y="138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83"/>
                  <a:pt x="198" y="83"/>
                  <a:pt x="198" y="83"/>
                </a:cubicBezTo>
                <a:cubicBezTo>
                  <a:pt x="215" y="83"/>
                  <a:pt x="215" y="83"/>
                  <a:pt x="215" y="83"/>
                </a:cubicBezTo>
                <a:cubicBezTo>
                  <a:pt x="215" y="120"/>
                  <a:pt x="215" y="120"/>
                  <a:pt x="215" y="120"/>
                </a:cubicBezTo>
                <a:cubicBezTo>
                  <a:pt x="250" y="120"/>
                  <a:pt x="250" y="120"/>
                  <a:pt x="250" y="120"/>
                </a:cubicBezTo>
                <a:lnTo>
                  <a:pt x="250" y="13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6580774" y="3887822"/>
            <a:ext cx="582527" cy="582527"/>
          </a:xfrm>
          <a:custGeom>
            <a:avLst/>
            <a:gdLst>
              <a:gd name="T0" fmla="*/ 301 w 343"/>
              <a:gd name="T1" fmla="*/ 132 h 343"/>
              <a:gd name="T2" fmla="*/ 292 w 343"/>
              <a:gd name="T3" fmla="*/ 109 h 343"/>
              <a:gd name="T4" fmla="*/ 304 w 343"/>
              <a:gd name="T5" fmla="*/ 97 h 343"/>
              <a:gd name="T6" fmla="*/ 312 w 343"/>
              <a:gd name="T7" fmla="*/ 79 h 343"/>
              <a:gd name="T8" fmla="*/ 304 w 343"/>
              <a:gd name="T9" fmla="*/ 61 h 343"/>
              <a:gd name="T10" fmla="*/ 266 w 343"/>
              <a:gd name="T11" fmla="*/ 22 h 343"/>
              <a:gd name="T12" fmla="*/ 234 w 343"/>
              <a:gd name="T13" fmla="*/ 54 h 343"/>
              <a:gd name="T14" fmla="*/ 211 w 343"/>
              <a:gd name="T15" fmla="*/ 44 h 343"/>
              <a:gd name="T16" fmla="*/ 211 w 343"/>
              <a:gd name="T17" fmla="*/ 25 h 343"/>
              <a:gd name="T18" fmla="*/ 204 w 343"/>
              <a:gd name="T19" fmla="*/ 7 h 343"/>
              <a:gd name="T20" fmla="*/ 186 w 343"/>
              <a:gd name="T21" fmla="*/ 0 h 343"/>
              <a:gd name="T22" fmla="*/ 131 w 343"/>
              <a:gd name="T23" fmla="*/ 0 h 343"/>
              <a:gd name="T24" fmla="*/ 131 w 343"/>
              <a:gd name="T25" fmla="*/ 45 h 343"/>
              <a:gd name="T26" fmla="*/ 110 w 343"/>
              <a:gd name="T27" fmla="*/ 54 h 343"/>
              <a:gd name="T28" fmla="*/ 97 w 343"/>
              <a:gd name="T29" fmla="*/ 40 h 343"/>
              <a:gd name="T30" fmla="*/ 78 w 343"/>
              <a:gd name="T31" fmla="*/ 33 h 343"/>
              <a:gd name="T32" fmla="*/ 60 w 343"/>
              <a:gd name="T33" fmla="*/ 40 h 343"/>
              <a:gd name="T34" fmla="*/ 22 w 343"/>
              <a:gd name="T35" fmla="*/ 79 h 343"/>
              <a:gd name="T36" fmla="*/ 53 w 343"/>
              <a:gd name="T37" fmla="*/ 110 h 343"/>
              <a:gd name="T38" fmla="*/ 42 w 343"/>
              <a:gd name="T39" fmla="*/ 132 h 343"/>
              <a:gd name="T40" fmla="*/ 26 w 343"/>
              <a:gd name="T41" fmla="*/ 132 h 343"/>
              <a:gd name="T42" fmla="*/ 0 w 343"/>
              <a:gd name="T43" fmla="*/ 157 h 343"/>
              <a:gd name="T44" fmla="*/ 0 w 343"/>
              <a:gd name="T45" fmla="*/ 212 h 343"/>
              <a:gd name="T46" fmla="*/ 42 w 343"/>
              <a:gd name="T47" fmla="*/ 212 h 343"/>
              <a:gd name="T48" fmla="*/ 51 w 343"/>
              <a:gd name="T49" fmla="*/ 236 h 343"/>
              <a:gd name="T50" fmla="*/ 40 w 343"/>
              <a:gd name="T51" fmla="*/ 248 h 343"/>
              <a:gd name="T52" fmla="*/ 32 w 343"/>
              <a:gd name="T53" fmla="*/ 266 h 343"/>
              <a:gd name="T54" fmla="*/ 40 w 343"/>
              <a:gd name="T55" fmla="*/ 284 h 343"/>
              <a:gd name="T56" fmla="*/ 78 w 343"/>
              <a:gd name="T57" fmla="*/ 322 h 343"/>
              <a:gd name="T58" fmla="*/ 110 w 343"/>
              <a:gd name="T59" fmla="*/ 291 h 343"/>
              <a:gd name="T60" fmla="*/ 131 w 343"/>
              <a:gd name="T61" fmla="*/ 300 h 343"/>
              <a:gd name="T62" fmla="*/ 131 w 343"/>
              <a:gd name="T63" fmla="*/ 317 h 343"/>
              <a:gd name="T64" fmla="*/ 139 w 343"/>
              <a:gd name="T65" fmla="*/ 335 h 343"/>
              <a:gd name="T66" fmla="*/ 157 w 343"/>
              <a:gd name="T67" fmla="*/ 343 h 343"/>
              <a:gd name="T68" fmla="*/ 211 w 343"/>
              <a:gd name="T69" fmla="*/ 343 h 343"/>
              <a:gd name="T70" fmla="*/ 211 w 343"/>
              <a:gd name="T71" fmla="*/ 300 h 343"/>
              <a:gd name="T72" fmla="*/ 232 w 343"/>
              <a:gd name="T73" fmla="*/ 291 h 343"/>
              <a:gd name="T74" fmla="*/ 246 w 343"/>
              <a:gd name="T75" fmla="*/ 304 h 343"/>
              <a:gd name="T76" fmla="*/ 264 w 343"/>
              <a:gd name="T77" fmla="*/ 312 h 343"/>
              <a:gd name="T78" fmla="*/ 282 w 343"/>
              <a:gd name="T79" fmla="*/ 304 h 343"/>
              <a:gd name="T80" fmla="*/ 320 w 343"/>
              <a:gd name="T81" fmla="*/ 266 h 343"/>
              <a:gd name="T82" fmla="*/ 290 w 343"/>
              <a:gd name="T83" fmla="*/ 235 h 343"/>
              <a:gd name="T84" fmla="*/ 301 w 343"/>
              <a:gd name="T85" fmla="*/ 212 h 343"/>
              <a:gd name="T86" fmla="*/ 317 w 343"/>
              <a:gd name="T87" fmla="*/ 212 h 343"/>
              <a:gd name="T88" fmla="*/ 343 w 343"/>
              <a:gd name="T89" fmla="*/ 187 h 343"/>
              <a:gd name="T90" fmla="*/ 343 w 343"/>
              <a:gd name="T91" fmla="*/ 132 h 343"/>
              <a:gd name="T92" fmla="*/ 301 w 343"/>
              <a:gd name="T93" fmla="*/ 132 h 343"/>
              <a:gd name="T94" fmla="*/ 171 w 343"/>
              <a:gd name="T95" fmla="*/ 217 h 343"/>
              <a:gd name="T96" fmla="*/ 125 w 343"/>
              <a:gd name="T97" fmla="*/ 170 h 343"/>
              <a:gd name="T98" fmla="*/ 171 w 343"/>
              <a:gd name="T99" fmla="*/ 124 h 343"/>
              <a:gd name="T100" fmla="*/ 218 w 343"/>
              <a:gd name="T101" fmla="*/ 170 h 343"/>
              <a:gd name="T102" fmla="*/ 171 w 343"/>
              <a:gd name="T103" fmla="*/ 21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3" h="343">
                <a:moveTo>
                  <a:pt x="301" y="132"/>
                </a:moveTo>
                <a:cubicBezTo>
                  <a:pt x="299" y="123"/>
                  <a:pt x="297" y="117"/>
                  <a:pt x="292" y="109"/>
                </a:cubicBezTo>
                <a:cubicBezTo>
                  <a:pt x="304" y="97"/>
                  <a:pt x="304" y="97"/>
                  <a:pt x="304" y="97"/>
                </a:cubicBezTo>
                <a:cubicBezTo>
                  <a:pt x="309" y="92"/>
                  <a:pt x="312" y="86"/>
                  <a:pt x="312" y="79"/>
                </a:cubicBezTo>
                <a:cubicBezTo>
                  <a:pt x="312" y="72"/>
                  <a:pt x="309" y="66"/>
                  <a:pt x="304" y="61"/>
                </a:cubicBezTo>
                <a:cubicBezTo>
                  <a:pt x="266" y="22"/>
                  <a:pt x="266" y="22"/>
                  <a:pt x="266" y="22"/>
                </a:cubicBezTo>
                <a:cubicBezTo>
                  <a:pt x="234" y="54"/>
                  <a:pt x="234" y="54"/>
                  <a:pt x="234" y="54"/>
                </a:cubicBezTo>
                <a:cubicBezTo>
                  <a:pt x="226" y="49"/>
                  <a:pt x="221" y="46"/>
                  <a:pt x="211" y="44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18"/>
                  <a:pt x="209" y="12"/>
                  <a:pt x="204" y="7"/>
                </a:cubicBezTo>
                <a:cubicBezTo>
                  <a:pt x="199" y="2"/>
                  <a:pt x="193" y="0"/>
                  <a:pt x="186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22" y="47"/>
                  <a:pt x="117" y="49"/>
                  <a:pt x="110" y="54"/>
                </a:cubicBezTo>
                <a:cubicBezTo>
                  <a:pt x="97" y="40"/>
                  <a:pt x="97" y="40"/>
                  <a:pt x="97" y="40"/>
                </a:cubicBezTo>
                <a:cubicBezTo>
                  <a:pt x="92" y="35"/>
                  <a:pt x="85" y="33"/>
                  <a:pt x="78" y="33"/>
                </a:cubicBezTo>
                <a:cubicBezTo>
                  <a:pt x="72" y="33"/>
                  <a:pt x="65" y="35"/>
                  <a:pt x="60" y="40"/>
                </a:cubicBezTo>
                <a:cubicBezTo>
                  <a:pt x="22" y="79"/>
                  <a:pt x="22" y="79"/>
                  <a:pt x="22" y="79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47" y="117"/>
                  <a:pt x="45" y="122"/>
                  <a:pt x="42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12" y="132"/>
                  <a:pt x="0" y="143"/>
                  <a:pt x="0" y="157"/>
                </a:cubicBezTo>
                <a:cubicBezTo>
                  <a:pt x="0" y="212"/>
                  <a:pt x="0" y="212"/>
                  <a:pt x="0" y="212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4" y="222"/>
                  <a:pt x="46" y="227"/>
                  <a:pt x="51" y="236"/>
                </a:cubicBezTo>
                <a:cubicBezTo>
                  <a:pt x="40" y="248"/>
                  <a:pt x="40" y="248"/>
                  <a:pt x="40" y="248"/>
                </a:cubicBezTo>
                <a:cubicBezTo>
                  <a:pt x="35" y="252"/>
                  <a:pt x="32" y="259"/>
                  <a:pt x="32" y="266"/>
                </a:cubicBezTo>
                <a:cubicBezTo>
                  <a:pt x="32" y="273"/>
                  <a:pt x="35" y="279"/>
                  <a:pt x="40" y="284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10" y="291"/>
                  <a:pt x="110" y="291"/>
                  <a:pt x="110" y="291"/>
                </a:cubicBezTo>
                <a:cubicBezTo>
                  <a:pt x="118" y="297"/>
                  <a:pt x="122" y="298"/>
                  <a:pt x="131" y="300"/>
                </a:cubicBezTo>
                <a:cubicBezTo>
                  <a:pt x="131" y="317"/>
                  <a:pt x="131" y="317"/>
                  <a:pt x="131" y="317"/>
                </a:cubicBezTo>
                <a:cubicBezTo>
                  <a:pt x="131" y="324"/>
                  <a:pt x="134" y="330"/>
                  <a:pt x="139" y="335"/>
                </a:cubicBezTo>
                <a:cubicBezTo>
                  <a:pt x="143" y="340"/>
                  <a:pt x="150" y="343"/>
                  <a:pt x="157" y="343"/>
                </a:cubicBezTo>
                <a:cubicBezTo>
                  <a:pt x="211" y="343"/>
                  <a:pt x="211" y="343"/>
                  <a:pt x="211" y="343"/>
                </a:cubicBezTo>
                <a:cubicBezTo>
                  <a:pt x="211" y="300"/>
                  <a:pt x="211" y="300"/>
                  <a:pt x="211" y="300"/>
                </a:cubicBezTo>
                <a:cubicBezTo>
                  <a:pt x="220" y="298"/>
                  <a:pt x="227" y="294"/>
                  <a:pt x="232" y="291"/>
                </a:cubicBezTo>
                <a:cubicBezTo>
                  <a:pt x="246" y="304"/>
                  <a:pt x="246" y="304"/>
                  <a:pt x="246" y="304"/>
                </a:cubicBezTo>
                <a:cubicBezTo>
                  <a:pt x="250" y="309"/>
                  <a:pt x="257" y="312"/>
                  <a:pt x="264" y="312"/>
                </a:cubicBezTo>
                <a:cubicBezTo>
                  <a:pt x="270" y="312"/>
                  <a:pt x="277" y="309"/>
                  <a:pt x="282" y="304"/>
                </a:cubicBezTo>
                <a:cubicBezTo>
                  <a:pt x="320" y="266"/>
                  <a:pt x="320" y="266"/>
                  <a:pt x="320" y="266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7"/>
                  <a:pt x="298" y="222"/>
                  <a:pt x="301" y="212"/>
                </a:cubicBezTo>
                <a:cubicBezTo>
                  <a:pt x="317" y="212"/>
                  <a:pt x="317" y="212"/>
                  <a:pt x="317" y="212"/>
                </a:cubicBezTo>
                <a:cubicBezTo>
                  <a:pt x="331" y="212"/>
                  <a:pt x="343" y="201"/>
                  <a:pt x="343" y="187"/>
                </a:cubicBezTo>
                <a:cubicBezTo>
                  <a:pt x="343" y="132"/>
                  <a:pt x="343" y="132"/>
                  <a:pt x="343" y="132"/>
                </a:cubicBezTo>
                <a:lnTo>
                  <a:pt x="301" y="132"/>
                </a:lnTo>
                <a:close/>
                <a:moveTo>
                  <a:pt x="171" y="217"/>
                </a:moveTo>
                <a:cubicBezTo>
                  <a:pt x="146" y="217"/>
                  <a:pt x="125" y="196"/>
                  <a:pt x="125" y="170"/>
                </a:cubicBezTo>
                <a:cubicBezTo>
                  <a:pt x="125" y="145"/>
                  <a:pt x="146" y="124"/>
                  <a:pt x="171" y="124"/>
                </a:cubicBezTo>
                <a:cubicBezTo>
                  <a:pt x="197" y="124"/>
                  <a:pt x="218" y="145"/>
                  <a:pt x="218" y="170"/>
                </a:cubicBezTo>
                <a:cubicBezTo>
                  <a:pt x="218" y="196"/>
                  <a:pt x="197" y="217"/>
                  <a:pt x="171" y="21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3"/>
          <p:cNvSpPr>
            <a:spLocks noEditPoints="1"/>
          </p:cNvSpPr>
          <p:nvPr/>
        </p:nvSpPr>
        <p:spPr bwMode="auto">
          <a:xfrm>
            <a:off x="5088830" y="3957666"/>
            <a:ext cx="629163" cy="443619"/>
          </a:xfrm>
          <a:custGeom>
            <a:avLst/>
            <a:gdLst>
              <a:gd name="T0" fmla="*/ 348 w 382"/>
              <a:gd name="T1" fmla="*/ 0 h 269"/>
              <a:gd name="T2" fmla="*/ 34 w 382"/>
              <a:gd name="T3" fmla="*/ 0 h 269"/>
              <a:gd name="T4" fmla="*/ 0 w 382"/>
              <a:gd name="T5" fmla="*/ 34 h 269"/>
              <a:gd name="T6" fmla="*/ 0 w 382"/>
              <a:gd name="T7" fmla="*/ 235 h 269"/>
              <a:gd name="T8" fmla="*/ 34 w 382"/>
              <a:gd name="T9" fmla="*/ 269 h 269"/>
              <a:gd name="T10" fmla="*/ 348 w 382"/>
              <a:gd name="T11" fmla="*/ 269 h 269"/>
              <a:gd name="T12" fmla="*/ 382 w 382"/>
              <a:gd name="T13" fmla="*/ 235 h 269"/>
              <a:gd name="T14" fmla="*/ 382 w 382"/>
              <a:gd name="T15" fmla="*/ 34 h 269"/>
              <a:gd name="T16" fmla="*/ 348 w 382"/>
              <a:gd name="T17" fmla="*/ 0 h 269"/>
              <a:gd name="T18" fmla="*/ 367 w 382"/>
              <a:gd name="T19" fmla="*/ 117 h 269"/>
              <a:gd name="T20" fmla="*/ 16 w 382"/>
              <a:gd name="T21" fmla="*/ 117 h 269"/>
              <a:gd name="T22" fmla="*/ 16 w 382"/>
              <a:gd name="T23" fmla="*/ 66 h 269"/>
              <a:gd name="T24" fmla="*/ 367 w 382"/>
              <a:gd name="T25" fmla="*/ 66 h 269"/>
              <a:gd name="T26" fmla="*/ 367 w 382"/>
              <a:gd name="T27" fmla="*/ 117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2" h="269">
                <a:moveTo>
                  <a:pt x="348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4"/>
                  <a:pt x="15" y="269"/>
                  <a:pt x="34" y="269"/>
                </a:cubicBezTo>
                <a:cubicBezTo>
                  <a:pt x="348" y="269"/>
                  <a:pt x="348" y="269"/>
                  <a:pt x="348" y="269"/>
                </a:cubicBezTo>
                <a:cubicBezTo>
                  <a:pt x="367" y="269"/>
                  <a:pt x="382" y="254"/>
                  <a:pt x="382" y="235"/>
                </a:cubicBezTo>
                <a:cubicBezTo>
                  <a:pt x="382" y="34"/>
                  <a:pt x="382" y="34"/>
                  <a:pt x="382" y="34"/>
                </a:cubicBezTo>
                <a:cubicBezTo>
                  <a:pt x="382" y="15"/>
                  <a:pt x="367" y="0"/>
                  <a:pt x="348" y="0"/>
                </a:cubicBezTo>
                <a:close/>
                <a:moveTo>
                  <a:pt x="367" y="117"/>
                </a:moveTo>
                <a:cubicBezTo>
                  <a:pt x="16" y="117"/>
                  <a:pt x="16" y="117"/>
                  <a:pt x="16" y="117"/>
                </a:cubicBezTo>
                <a:cubicBezTo>
                  <a:pt x="16" y="66"/>
                  <a:pt x="16" y="66"/>
                  <a:pt x="16" y="66"/>
                </a:cubicBezTo>
                <a:cubicBezTo>
                  <a:pt x="367" y="66"/>
                  <a:pt x="367" y="66"/>
                  <a:pt x="367" y="66"/>
                </a:cubicBezTo>
                <a:lnTo>
                  <a:pt x="367" y="11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2194289" y="3842452"/>
            <a:ext cx="473488" cy="665333"/>
          </a:xfrm>
          <a:custGeom>
            <a:avLst/>
            <a:gdLst>
              <a:gd name="T0" fmla="*/ 211 w 279"/>
              <a:gd name="T1" fmla="*/ 17 h 392"/>
              <a:gd name="T2" fmla="*/ 137 w 279"/>
              <a:gd name="T3" fmla="*/ 0 h 392"/>
              <a:gd name="T4" fmla="*/ 68 w 279"/>
              <a:gd name="T5" fmla="*/ 17 h 392"/>
              <a:gd name="T6" fmla="*/ 0 w 279"/>
              <a:gd name="T7" fmla="*/ 38 h 392"/>
              <a:gd name="T8" fmla="*/ 52 w 279"/>
              <a:gd name="T9" fmla="*/ 65 h 392"/>
              <a:gd name="T10" fmla="*/ 232 w 279"/>
              <a:gd name="T11" fmla="*/ 76 h 392"/>
              <a:gd name="T12" fmla="*/ 279 w 279"/>
              <a:gd name="T13" fmla="*/ 65 h 392"/>
              <a:gd name="T14" fmla="*/ 218 w 279"/>
              <a:gd name="T15" fmla="*/ 38 h 392"/>
              <a:gd name="T16" fmla="*/ 81 w 279"/>
              <a:gd name="T17" fmla="*/ 34 h 392"/>
              <a:gd name="T18" fmla="*/ 128 w 279"/>
              <a:gd name="T19" fmla="*/ 26 h 392"/>
              <a:gd name="T20" fmla="*/ 146 w 279"/>
              <a:gd name="T21" fmla="*/ 26 h 392"/>
              <a:gd name="T22" fmla="*/ 199 w 279"/>
              <a:gd name="T23" fmla="*/ 34 h 392"/>
              <a:gd name="T24" fmla="*/ 72 w 279"/>
              <a:gd name="T25" fmla="*/ 59 h 392"/>
              <a:gd name="T26" fmla="*/ 229 w 279"/>
              <a:gd name="T27" fmla="*/ 392 h 392"/>
              <a:gd name="T28" fmla="*/ 279 w 279"/>
              <a:gd name="T29" fmla="*/ 82 h 392"/>
              <a:gd name="T30" fmla="*/ 0 w 279"/>
              <a:gd name="T31" fmla="*/ 392 h 392"/>
              <a:gd name="T32" fmla="*/ 80 w 279"/>
              <a:gd name="T33" fmla="*/ 326 h 392"/>
              <a:gd name="T34" fmla="*/ 62 w 279"/>
              <a:gd name="T35" fmla="*/ 326 h 392"/>
              <a:gd name="T36" fmla="*/ 59 w 279"/>
              <a:gd name="T37" fmla="*/ 304 h 392"/>
              <a:gd name="T38" fmla="*/ 62 w 279"/>
              <a:gd name="T39" fmla="*/ 282 h 392"/>
              <a:gd name="T40" fmla="*/ 80 w 279"/>
              <a:gd name="T41" fmla="*/ 282 h 392"/>
              <a:gd name="T42" fmla="*/ 82 w 279"/>
              <a:gd name="T43" fmla="*/ 304 h 392"/>
              <a:gd name="T44" fmla="*/ 121 w 279"/>
              <a:gd name="T45" fmla="*/ 113 h 392"/>
              <a:gd name="T46" fmla="*/ 237 w 279"/>
              <a:gd name="T47" fmla="*/ 130 h 392"/>
              <a:gd name="T48" fmla="*/ 121 w 279"/>
              <a:gd name="T49" fmla="*/ 113 h 392"/>
              <a:gd name="T50" fmla="*/ 237 w 279"/>
              <a:gd name="T51" fmla="*/ 135 h 392"/>
              <a:gd name="T52" fmla="*/ 121 w 279"/>
              <a:gd name="T53" fmla="*/ 153 h 392"/>
              <a:gd name="T54" fmla="*/ 121 w 279"/>
              <a:gd name="T55" fmla="*/ 198 h 392"/>
              <a:gd name="T56" fmla="*/ 237 w 279"/>
              <a:gd name="T57" fmla="*/ 215 h 392"/>
              <a:gd name="T58" fmla="*/ 121 w 279"/>
              <a:gd name="T59" fmla="*/ 198 h 392"/>
              <a:gd name="T60" fmla="*/ 237 w 279"/>
              <a:gd name="T61" fmla="*/ 221 h 392"/>
              <a:gd name="T62" fmla="*/ 121 w 279"/>
              <a:gd name="T63" fmla="*/ 238 h 392"/>
              <a:gd name="T64" fmla="*/ 121 w 279"/>
              <a:gd name="T65" fmla="*/ 283 h 392"/>
              <a:gd name="T66" fmla="*/ 237 w 279"/>
              <a:gd name="T67" fmla="*/ 300 h 392"/>
              <a:gd name="T68" fmla="*/ 121 w 279"/>
              <a:gd name="T69" fmla="*/ 283 h 392"/>
              <a:gd name="T70" fmla="*/ 237 w 279"/>
              <a:gd name="T71" fmla="*/ 306 h 392"/>
              <a:gd name="T72" fmla="*/ 121 w 279"/>
              <a:gd name="T73" fmla="*/ 323 h 392"/>
              <a:gd name="T74" fmla="*/ 55 w 279"/>
              <a:gd name="T75" fmla="*/ 130 h 392"/>
              <a:gd name="T76" fmla="*/ 92 w 279"/>
              <a:gd name="T77" fmla="*/ 109 h 392"/>
              <a:gd name="T78" fmla="*/ 60 w 279"/>
              <a:gd name="T79" fmla="*/ 159 h 392"/>
              <a:gd name="T80" fmla="*/ 55 w 279"/>
              <a:gd name="T81" fmla="*/ 130 h 392"/>
              <a:gd name="T82" fmla="*/ 61 w 279"/>
              <a:gd name="T83" fmla="*/ 226 h 392"/>
              <a:gd name="T84" fmla="*/ 103 w 279"/>
              <a:gd name="T85" fmla="*/ 213 h 392"/>
              <a:gd name="T86" fmla="*/ 43 w 279"/>
              <a:gd name="T87" fmla="*/ 23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392">
                <a:moveTo>
                  <a:pt x="218" y="38"/>
                </a:moveTo>
                <a:cubicBezTo>
                  <a:pt x="211" y="17"/>
                  <a:pt x="211" y="17"/>
                  <a:pt x="211" y="17"/>
                </a:cubicBezTo>
                <a:cubicBezTo>
                  <a:pt x="161" y="17"/>
                  <a:pt x="161" y="17"/>
                  <a:pt x="161" y="17"/>
                </a:cubicBezTo>
                <a:cubicBezTo>
                  <a:pt x="158" y="7"/>
                  <a:pt x="148" y="0"/>
                  <a:pt x="137" y="0"/>
                </a:cubicBezTo>
                <a:cubicBezTo>
                  <a:pt x="126" y="0"/>
                  <a:pt x="116" y="7"/>
                  <a:pt x="112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1" y="38"/>
                  <a:pt x="61" y="38"/>
                  <a:pt x="61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5"/>
                  <a:pt x="0" y="65"/>
                  <a:pt x="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48" y="76"/>
                  <a:pt x="48" y="76"/>
                  <a:pt x="48" y="76"/>
                </a:cubicBezTo>
                <a:cubicBezTo>
                  <a:pt x="232" y="76"/>
                  <a:pt x="232" y="76"/>
                  <a:pt x="232" y="76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79" y="65"/>
                  <a:pt x="279" y="65"/>
                  <a:pt x="279" y="65"/>
                </a:cubicBezTo>
                <a:cubicBezTo>
                  <a:pt x="279" y="38"/>
                  <a:pt x="279" y="38"/>
                  <a:pt x="279" y="38"/>
                </a:cubicBezTo>
                <a:lnTo>
                  <a:pt x="218" y="38"/>
                </a:lnTo>
                <a:close/>
                <a:moveTo>
                  <a:pt x="72" y="59"/>
                </a:moveTo>
                <a:cubicBezTo>
                  <a:pt x="81" y="34"/>
                  <a:pt x="81" y="34"/>
                  <a:pt x="81" y="34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1"/>
                  <a:pt x="132" y="17"/>
                  <a:pt x="137" y="17"/>
                </a:cubicBezTo>
                <a:cubicBezTo>
                  <a:pt x="142" y="17"/>
                  <a:pt x="146" y="21"/>
                  <a:pt x="146" y="26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207" y="59"/>
                  <a:pt x="207" y="59"/>
                  <a:pt x="207" y="59"/>
                </a:cubicBezTo>
                <a:lnTo>
                  <a:pt x="72" y="59"/>
                </a:lnTo>
                <a:close/>
                <a:moveTo>
                  <a:pt x="0" y="392"/>
                </a:moveTo>
                <a:cubicBezTo>
                  <a:pt x="229" y="392"/>
                  <a:pt x="229" y="392"/>
                  <a:pt x="229" y="392"/>
                </a:cubicBezTo>
                <a:cubicBezTo>
                  <a:pt x="257" y="392"/>
                  <a:pt x="279" y="370"/>
                  <a:pt x="279" y="342"/>
                </a:cubicBezTo>
                <a:cubicBezTo>
                  <a:pt x="279" y="82"/>
                  <a:pt x="279" y="82"/>
                  <a:pt x="279" y="82"/>
                </a:cubicBezTo>
                <a:cubicBezTo>
                  <a:pt x="0" y="82"/>
                  <a:pt x="0" y="82"/>
                  <a:pt x="0" y="82"/>
                </a:cubicBezTo>
                <a:lnTo>
                  <a:pt x="0" y="392"/>
                </a:lnTo>
                <a:close/>
                <a:moveTo>
                  <a:pt x="92" y="314"/>
                </a:moveTo>
                <a:cubicBezTo>
                  <a:pt x="80" y="326"/>
                  <a:pt x="80" y="326"/>
                  <a:pt x="80" y="326"/>
                </a:cubicBezTo>
                <a:cubicBezTo>
                  <a:pt x="71" y="316"/>
                  <a:pt x="71" y="316"/>
                  <a:pt x="71" y="316"/>
                </a:cubicBezTo>
                <a:cubicBezTo>
                  <a:pt x="62" y="326"/>
                  <a:pt x="62" y="326"/>
                  <a:pt x="62" y="326"/>
                </a:cubicBezTo>
                <a:cubicBezTo>
                  <a:pt x="49" y="314"/>
                  <a:pt x="49" y="314"/>
                  <a:pt x="49" y="314"/>
                </a:cubicBezTo>
                <a:cubicBezTo>
                  <a:pt x="59" y="304"/>
                  <a:pt x="59" y="304"/>
                  <a:pt x="59" y="304"/>
                </a:cubicBezTo>
                <a:cubicBezTo>
                  <a:pt x="49" y="293"/>
                  <a:pt x="49" y="293"/>
                  <a:pt x="49" y="293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0" y="282"/>
                  <a:pt x="80" y="282"/>
                  <a:pt x="80" y="28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82" y="304"/>
                  <a:pt x="82" y="304"/>
                  <a:pt x="82" y="304"/>
                </a:cubicBezTo>
                <a:lnTo>
                  <a:pt x="92" y="314"/>
                </a:lnTo>
                <a:close/>
                <a:moveTo>
                  <a:pt x="121" y="113"/>
                </a:moveTo>
                <a:cubicBezTo>
                  <a:pt x="237" y="113"/>
                  <a:pt x="237" y="113"/>
                  <a:pt x="237" y="113"/>
                </a:cubicBezTo>
                <a:cubicBezTo>
                  <a:pt x="237" y="130"/>
                  <a:pt x="237" y="130"/>
                  <a:pt x="237" y="130"/>
                </a:cubicBezTo>
                <a:cubicBezTo>
                  <a:pt x="121" y="130"/>
                  <a:pt x="121" y="130"/>
                  <a:pt x="121" y="130"/>
                </a:cubicBezTo>
                <a:lnTo>
                  <a:pt x="121" y="113"/>
                </a:lnTo>
                <a:close/>
                <a:moveTo>
                  <a:pt x="121" y="135"/>
                </a:moveTo>
                <a:cubicBezTo>
                  <a:pt x="237" y="135"/>
                  <a:pt x="237" y="135"/>
                  <a:pt x="237" y="135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121" y="153"/>
                  <a:pt x="121" y="153"/>
                  <a:pt x="121" y="153"/>
                </a:cubicBezTo>
                <a:lnTo>
                  <a:pt x="121" y="135"/>
                </a:lnTo>
                <a:close/>
                <a:moveTo>
                  <a:pt x="121" y="198"/>
                </a:moveTo>
                <a:cubicBezTo>
                  <a:pt x="237" y="198"/>
                  <a:pt x="237" y="198"/>
                  <a:pt x="237" y="198"/>
                </a:cubicBezTo>
                <a:cubicBezTo>
                  <a:pt x="237" y="215"/>
                  <a:pt x="237" y="215"/>
                  <a:pt x="237" y="215"/>
                </a:cubicBezTo>
                <a:cubicBezTo>
                  <a:pt x="121" y="215"/>
                  <a:pt x="121" y="215"/>
                  <a:pt x="121" y="215"/>
                </a:cubicBezTo>
                <a:lnTo>
                  <a:pt x="121" y="198"/>
                </a:lnTo>
                <a:close/>
                <a:moveTo>
                  <a:pt x="121" y="221"/>
                </a:moveTo>
                <a:cubicBezTo>
                  <a:pt x="237" y="221"/>
                  <a:pt x="237" y="221"/>
                  <a:pt x="237" y="221"/>
                </a:cubicBezTo>
                <a:cubicBezTo>
                  <a:pt x="237" y="238"/>
                  <a:pt x="237" y="238"/>
                  <a:pt x="237" y="238"/>
                </a:cubicBezTo>
                <a:cubicBezTo>
                  <a:pt x="121" y="238"/>
                  <a:pt x="121" y="238"/>
                  <a:pt x="121" y="238"/>
                </a:cubicBezTo>
                <a:lnTo>
                  <a:pt x="121" y="221"/>
                </a:lnTo>
                <a:close/>
                <a:moveTo>
                  <a:pt x="121" y="283"/>
                </a:moveTo>
                <a:cubicBezTo>
                  <a:pt x="237" y="283"/>
                  <a:pt x="237" y="283"/>
                  <a:pt x="237" y="283"/>
                </a:cubicBezTo>
                <a:cubicBezTo>
                  <a:pt x="237" y="300"/>
                  <a:pt x="237" y="300"/>
                  <a:pt x="237" y="300"/>
                </a:cubicBezTo>
                <a:cubicBezTo>
                  <a:pt x="121" y="300"/>
                  <a:pt x="121" y="300"/>
                  <a:pt x="121" y="300"/>
                </a:cubicBezTo>
                <a:lnTo>
                  <a:pt x="121" y="283"/>
                </a:lnTo>
                <a:close/>
                <a:moveTo>
                  <a:pt x="121" y="306"/>
                </a:moveTo>
                <a:cubicBezTo>
                  <a:pt x="237" y="306"/>
                  <a:pt x="237" y="306"/>
                  <a:pt x="237" y="306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121" y="323"/>
                  <a:pt x="121" y="323"/>
                  <a:pt x="121" y="323"/>
                </a:cubicBezTo>
                <a:lnTo>
                  <a:pt x="121" y="306"/>
                </a:lnTo>
                <a:close/>
                <a:moveTo>
                  <a:pt x="55" y="130"/>
                </a:moveTo>
                <a:cubicBezTo>
                  <a:pt x="61" y="135"/>
                  <a:pt x="61" y="135"/>
                  <a:pt x="61" y="135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103" y="122"/>
                  <a:pt x="103" y="122"/>
                  <a:pt x="103" y="122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43" y="142"/>
                  <a:pt x="43" y="142"/>
                  <a:pt x="43" y="142"/>
                </a:cubicBezTo>
                <a:lnTo>
                  <a:pt x="55" y="130"/>
                </a:lnTo>
                <a:close/>
                <a:moveTo>
                  <a:pt x="55" y="220"/>
                </a:moveTo>
                <a:cubicBezTo>
                  <a:pt x="61" y="226"/>
                  <a:pt x="61" y="226"/>
                  <a:pt x="61" y="226"/>
                </a:cubicBezTo>
                <a:cubicBezTo>
                  <a:pt x="92" y="200"/>
                  <a:pt x="92" y="200"/>
                  <a:pt x="92" y="200"/>
                </a:cubicBezTo>
                <a:cubicBezTo>
                  <a:pt x="103" y="213"/>
                  <a:pt x="103" y="213"/>
                  <a:pt x="103" y="213"/>
                </a:cubicBezTo>
                <a:cubicBezTo>
                  <a:pt x="60" y="249"/>
                  <a:pt x="60" y="249"/>
                  <a:pt x="60" y="249"/>
                </a:cubicBezTo>
                <a:cubicBezTo>
                  <a:pt x="43" y="232"/>
                  <a:pt x="43" y="232"/>
                  <a:pt x="43" y="232"/>
                </a:cubicBezTo>
                <a:lnTo>
                  <a:pt x="55" y="22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8101109" y="3851982"/>
            <a:ext cx="515089" cy="620929"/>
          </a:xfrm>
          <a:custGeom>
            <a:avLst/>
            <a:gdLst>
              <a:gd name="T0" fmla="*/ 310 w 310"/>
              <a:gd name="T1" fmla="*/ 126 h 374"/>
              <a:gd name="T2" fmla="*/ 262 w 310"/>
              <a:gd name="T3" fmla="*/ 77 h 374"/>
              <a:gd name="T4" fmla="*/ 213 w 310"/>
              <a:gd name="T5" fmla="*/ 126 h 374"/>
              <a:gd name="T6" fmla="*/ 253 w 310"/>
              <a:gd name="T7" fmla="*/ 174 h 374"/>
              <a:gd name="T8" fmla="*/ 253 w 310"/>
              <a:gd name="T9" fmla="*/ 279 h 374"/>
              <a:gd name="T10" fmla="*/ 176 w 310"/>
              <a:gd name="T11" fmla="*/ 357 h 374"/>
              <a:gd name="T12" fmla="*/ 100 w 310"/>
              <a:gd name="T13" fmla="*/ 283 h 374"/>
              <a:gd name="T14" fmla="*/ 100 w 310"/>
              <a:gd name="T15" fmla="*/ 262 h 374"/>
              <a:gd name="T16" fmla="*/ 185 w 310"/>
              <a:gd name="T17" fmla="*/ 200 h 374"/>
              <a:gd name="T18" fmla="*/ 185 w 310"/>
              <a:gd name="T19" fmla="*/ 199 h 374"/>
              <a:gd name="T20" fmla="*/ 185 w 310"/>
              <a:gd name="T21" fmla="*/ 76 h 374"/>
              <a:gd name="T22" fmla="*/ 154 w 310"/>
              <a:gd name="T23" fmla="*/ 23 h 374"/>
              <a:gd name="T24" fmla="*/ 130 w 310"/>
              <a:gd name="T25" fmla="*/ 0 h 374"/>
              <a:gd name="T26" fmla="*/ 106 w 310"/>
              <a:gd name="T27" fmla="*/ 24 h 374"/>
              <a:gd name="T28" fmla="*/ 130 w 310"/>
              <a:gd name="T29" fmla="*/ 48 h 374"/>
              <a:gd name="T30" fmla="*/ 148 w 310"/>
              <a:gd name="T31" fmla="*/ 39 h 374"/>
              <a:gd name="T32" fmla="*/ 168 w 310"/>
              <a:gd name="T33" fmla="*/ 76 h 374"/>
              <a:gd name="T34" fmla="*/ 168 w 310"/>
              <a:gd name="T35" fmla="*/ 198 h 374"/>
              <a:gd name="T36" fmla="*/ 91 w 310"/>
              <a:gd name="T37" fmla="*/ 245 h 374"/>
              <a:gd name="T38" fmla="*/ 17 w 310"/>
              <a:gd name="T39" fmla="*/ 198 h 374"/>
              <a:gd name="T40" fmla="*/ 17 w 310"/>
              <a:gd name="T41" fmla="*/ 77 h 374"/>
              <a:gd name="T42" fmla="*/ 35 w 310"/>
              <a:gd name="T43" fmla="*/ 41 h 374"/>
              <a:gd name="T44" fmla="*/ 53 w 310"/>
              <a:gd name="T45" fmla="*/ 48 h 374"/>
              <a:gd name="T46" fmla="*/ 76 w 310"/>
              <a:gd name="T47" fmla="*/ 24 h 374"/>
              <a:gd name="T48" fmla="*/ 53 w 310"/>
              <a:gd name="T49" fmla="*/ 0 h 374"/>
              <a:gd name="T50" fmla="*/ 29 w 310"/>
              <a:gd name="T51" fmla="*/ 24 h 374"/>
              <a:gd name="T52" fmla="*/ 29 w 310"/>
              <a:gd name="T53" fmla="*/ 24 h 374"/>
              <a:gd name="T54" fmla="*/ 0 w 310"/>
              <a:gd name="T55" fmla="*/ 77 h 374"/>
              <a:gd name="T56" fmla="*/ 0 w 310"/>
              <a:gd name="T57" fmla="*/ 199 h 374"/>
              <a:gd name="T58" fmla="*/ 0 w 310"/>
              <a:gd name="T59" fmla="*/ 200 h 374"/>
              <a:gd name="T60" fmla="*/ 15 w 310"/>
              <a:gd name="T61" fmla="*/ 232 h 374"/>
              <a:gd name="T62" fmla="*/ 83 w 310"/>
              <a:gd name="T63" fmla="*/ 262 h 374"/>
              <a:gd name="T64" fmla="*/ 83 w 310"/>
              <a:gd name="T65" fmla="*/ 284 h 374"/>
              <a:gd name="T66" fmla="*/ 176 w 310"/>
              <a:gd name="T67" fmla="*/ 374 h 374"/>
              <a:gd name="T68" fmla="*/ 270 w 310"/>
              <a:gd name="T69" fmla="*/ 280 h 374"/>
              <a:gd name="T70" fmla="*/ 270 w 310"/>
              <a:gd name="T71" fmla="*/ 280 h 374"/>
              <a:gd name="T72" fmla="*/ 270 w 310"/>
              <a:gd name="T73" fmla="*/ 174 h 374"/>
              <a:gd name="T74" fmla="*/ 310 w 310"/>
              <a:gd name="T75" fmla="*/ 126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0" h="374">
                <a:moveTo>
                  <a:pt x="310" y="126"/>
                </a:moveTo>
                <a:cubicBezTo>
                  <a:pt x="310" y="99"/>
                  <a:pt x="288" y="77"/>
                  <a:pt x="262" y="77"/>
                </a:cubicBezTo>
                <a:cubicBezTo>
                  <a:pt x="235" y="77"/>
                  <a:pt x="213" y="99"/>
                  <a:pt x="213" y="126"/>
                </a:cubicBezTo>
                <a:cubicBezTo>
                  <a:pt x="213" y="150"/>
                  <a:pt x="230" y="170"/>
                  <a:pt x="253" y="174"/>
                </a:cubicBezTo>
                <a:cubicBezTo>
                  <a:pt x="253" y="279"/>
                  <a:pt x="253" y="279"/>
                  <a:pt x="253" y="279"/>
                </a:cubicBezTo>
                <a:cubicBezTo>
                  <a:pt x="253" y="284"/>
                  <a:pt x="248" y="357"/>
                  <a:pt x="176" y="357"/>
                </a:cubicBezTo>
                <a:cubicBezTo>
                  <a:pt x="103" y="357"/>
                  <a:pt x="100" y="286"/>
                  <a:pt x="100" y="283"/>
                </a:cubicBezTo>
                <a:cubicBezTo>
                  <a:pt x="100" y="262"/>
                  <a:pt x="100" y="262"/>
                  <a:pt x="100" y="262"/>
                </a:cubicBezTo>
                <a:cubicBezTo>
                  <a:pt x="177" y="258"/>
                  <a:pt x="185" y="200"/>
                  <a:pt x="185" y="200"/>
                </a:cubicBezTo>
                <a:cubicBezTo>
                  <a:pt x="185" y="199"/>
                  <a:pt x="185" y="199"/>
                  <a:pt x="185" y="199"/>
                </a:cubicBezTo>
                <a:cubicBezTo>
                  <a:pt x="185" y="76"/>
                  <a:pt x="185" y="76"/>
                  <a:pt x="185" y="76"/>
                </a:cubicBezTo>
                <a:cubicBezTo>
                  <a:pt x="186" y="62"/>
                  <a:pt x="179" y="37"/>
                  <a:pt x="154" y="23"/>
                </a:cubicBezTo>
                <a:cubicBezTo>
                  <a:pt x="153" y="10"/>
                  <a:pt x="143" y="0"/>
                  <a:pt x="130" y="0"/>
                </a:cubicBezTo>
                <a:cubicBezTo>
                  <a:pt x="117" y="0"/>
                  <a:pt x="106" y="11"/>
                  <a:pt x="106" y="24"/>
                </a:cubicBezTo>
                <a:cubicBezTo>
                  <a:pt x="106" y="37"/>
                  <a:pt x="117" y="48"/>
                  <a:pt x="130" y="48"/>
                </a:cubicBezTo>
                <a:cubicBezTo>
                  <a:pt x="137" y="48"/>
                  <a:pt x="144" y="45"/>
                  <a:pt x="148" y="39"/>
                </a:cubicBezTo>
                <a:cubicBezTo>
                  <a:pt x="168" y="52"/>
                  <a:pt x="168" y="74"/>
                  <a:pt x="168" y="76"/>
                </a:cubicBezTo>
                <a:cubicBezTo>
                  <a:pt x="168" y="198"/>
                  <a:pt x="168" y="198"/>
                  <a:pt x="168" y="198"/>
                </a:cubicBezTo>
                <a:cubicBezTo>
                  <a:pt x="167" y="203"/>
                  <a:pt x="158" y="245"/>
                  <a:pt x="91" y="245"/>
                </a:cubicBezTo>
                <a:cubicBezTo>
                  <a:pt x="29" y="245"/>
                  <a:pt x="18" y="204"/>
                  <a:pt x="17" y="198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58"/>
                  <a:pt x="26" y="47"/>
                  <a:pt x="35" y="41"/>
                </a:cubicBezTo>
                <a:cubicBezTo>
                  <a:pt x="40" y="45"/>
                  <a:pt x="46" y="48"/>
                  <a:pt x="53" y="48"/>
                </a:cubicBezTo>
                <a:cubicBezTo>
                  <a:pt x="66" y="48"/>
                  <a:pt x="76" y="37"/>
                  <a:pt x="76" y="24"/>
                </a:cubicBezTo>
                <a:cubicBezTo>
                  <a:pt x="76" y="11"/>
                  <a:pt x="66" y="0"/>
                  <a:pt x="53" y="0"/>
                </a:cubicBezTo>
                <a:cubicBezTo>
                  <a:pt x="39" y="0"/>
                  <a:pt x="29" y="11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14" y="33"/>
                  <a:pt x="0" y="50"/>
                  <a:pt x="0" y="77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0" y="200"/>
                  <a:pt x="0" y="200"/>
                </a:cubicBezTo>
                <a:cubicBezTo>
                  <a:pt x="0" y="201"/>
                  <a:pt x="3" y="216"/>
                  <a:pt x="15" y="232"/>
                </a:cubicBezTo>
                <a:cubicBezTo>
                  <a:pt x="26" y="245"/>
                  <a:pt x="47" y="260"/>
                  <a:pt x="83" y="262"/>
                </a:cubicBezTo>
                <a:cubicBezTo>
                  <a:pt x="83" y="284"/>
                  <a:pt x="83" y="284"/>
                  <a:pt x="83" y="284"/>
                </a:cubicBezTo>
                <a:cubicBezTo>
                  <a:pt x="83" y="285"/>
                  <a:pt x="86" y="374"/>
                  <a:pt x="176" y="374"/>
                </a:cubicBezTo>
                <a:cubicBezTo>
                  <a:pt x="265" y="374"/>
                  <a:pt x="270" y="281"/>
                  <a:pt x="270" y="280"/>
                </a:cubicBezTo>
                <a:cubicBezTo>
                  <a:pt x="270" y="280"/>
                  <a:pt x="270" y="280"/>
                  <a:pt x="270" y="280"/>
                </a:cubicBezTo>
                <a:cubicBezTo>
                  <a:pt x="270" y="174"/>
                  <a:pt x="270" y="174"/>
                  <a:pt x="270" y="174"/>
                </a:cubicBezTo>
                <a:cubicBezTo>
                  <a:pt x="293" y="170"/>
                  <a:pt x="310" y="150"/>
                  <a:pt x="310" y="12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688038" y="3885277"/>
            <a:ext cx="579827" cy="585071"/>
          </a:xfrm>
          <a:custGeom>
            <a:avLst/>
            <a:gdLst>
              <a:gd name="T0" fmla="*/ 153 w 367"/>
              <a:gd name="T1" fmla="*/ 138 h 368"/>
              <a:gd name="T2" fmla="*/ 161 w 367"/>
              <a:gd name="T3" fmla="*/ 116 h 368"/>
              <a:gd name="T4" fmla="*/ 129 w 367"/>
              <a:gd name="T5" fmla="*/ 82 h 368"/>
              <a:gd name="T6" fmla="*/ 138 w 367"/>
              <a:gd name="T7" fmla="*/ 94 h 368"/>
              <a:gd name="T8" fmla="*/ 129 w 367"/>
              <a:gd name="T9" fmla="*/ 82 h 368"/>
              <a:gd name="T10" fmla="*/ 306 w 367"/>
              <a:gd name="T11" fmla="*/ 133 h 368"/>
              <a:gd name="T12" fmla="*/ 311 w 367"/>
              <a:gd name="T13" fmla="*/ 103 h 368"/>
              <a:gd name="T14" fmla="*/ 297 w 367"/>
              <a:gd name="T15" fmla="*/ 79 h 368"/>
              <a:gd name="T16" fmla="*/ 253 w 367"/>
              <a:gd name="T17" fmla="*/ 99 h 368"/>
              <a:gd name="T18" fmla="*/ 38 w 367"/>
              <a:gd name="T19" fmla="*/ 108 h 368"/>
              <a:gd name="T20" fmla="*/ 61 w 367"/>
              <a:gd name="T21" fmla="*/ 211 h 368"/>
              <a:gd name="T22" fmla="*/ 53 w 367"/>
              <a:gd name="T23" fmla="*/ 213 h 368"/>
              <a:gd name="T24" fmla="*/ 47 w 367"/>
              <a:gd name="T25" fmla="*/ 167 h 368"/>
              <a:gd name="T26" fmla="*/ 21 w 367"/>
              <a:gd name="T27" fmla="*/ 180 h 368"/>
              <a:gd name="T28" fmla="*/ 22 w 367"/>
              <a:gd name="T29" fmla="*/ 209 h 368"/>
              <a:gd name="T30" fmla="*/ 15 w 367"/>
              <a:gd name="T31" fmla="*/ 194 h 368"/>
              <a:gd name="T32" fmla="*/ 0 w 367"/>
              <a:gd name="T33" fmla="*/ 197 h 368"/>
              <a:gd name="T34" fmla="*/ 27 w 367"/>
              <a:gd name="T35" fmla="*/ 225 h 368"/>
              <a:gd name="T36" fmla="*/ 54 w 367"/>
              <a:gd name="T37" fmla="*/ 228 h 368"/>
              <a:gd name="T38" fmla="*/ 73 w 367"/>
              <a:gd name="T39" fmla="*/ 278 h 368"/>
              <a:gd name="T40" fmla="*/ 117 w 367"/>
              <a:gd name="T41" fmla="*/ 358 h 368"/>
              <a:gd name="T42" fmla="*/ 192 w 367"/>
              <a:gd name="T43" fmla="*/ 368 h 368"/>
              <a:gd name="T44" fmla="*/ 205 w 367"/>
              <a:gd name="T45" fmla="*/ 350 h 368"/>
              <a:gd name="T46" fmla="*/ 218 w 367"/>
              <a:gd name="T47" fmla="*/ 368 h 368"/>
              <a:gd name="T48" fmla="*/ 292 w 367"/>
              <a:gd name="T49" fmla="*/ 346 h 368"/>
              <a:gd name="T50" fmla="*/ 306 w 367"/>
              <a:gd name="T51" fmla="*/ 313 h 368"/>
              <a:gd name="T52" fmla="*/ 341 w 367"/>
              <a:gd name="T53" fmla="*/ 263 h 368"/>
              <a:gd name="T54" fmla="*/ 367 w 367"/>
              <a:gd name="T55" fmla="*/ 241 h 368"/>
              <a:gd name="T56" fmla="*/ 340 w 367"/>
              <a:gd name="T57" fmla="*/ 184 h 368"/>
              <a:gd name="T58" fmla="*/ 34 w 367"/>
              <a:gd name="T59" fmla="*/ 187 h 368"/>
              <a:gd name="T60" fmla="*/ 43 w 367"/>
              <a:gd name="T61" fmla="*/ 182 h 368"/>
              <a:gd name="T62" fmla="*/ 39 w 367"/>
              <a:gd name="T63" fmla="*/ 205 h 368"/>
              <a:gd name="T64" fmla="*/ 153 w 367"/>
              <a:gd name="T65" fmla="*/ 167 h 368"/>
              <a:gd name="T66" fmla="*/ 138 w 367"/>
              <a:gd name="T67" fmla="*/ 154 h 368"/>
              <a:gd name="T68" fmla="*/ 109 w 367"/>
              <a:gd name="T69" fmla="*/ 137 h 368"/>
              <a:gd name="T70" fmla="*/ 123 w 367"/>
              <a:gd name="T71" fmla="*/ 129 h 368"/>
              <a:gd name="T72" fmla="*/ 138 w 367"/>
              <a:gd name="T73" fmla="*/ 110 h 368"/>
              <a:gd name="T74" fmla="*/ 113 w 367"/>
              <a:gd name="T75" fmla="*/ 83 h 368"/>
              <a:gd name="T76" fmla="*/ 138 w 367"/>
              <a:gd name="T77" fmla="*/ 42 h 368"/>
              <a:gd name="T78" fmla="*/ 153 w 367"/>
              <a:gd name="T79" fmla="*/ 54 h 368"/>
              <a:gd name="T80" fmla="*/ 178 w 367"/>
              <a:gd name="T81" fmla="*/ 68 h 368"/>
              <a:gd name="T82" fmla="*/ 163 w 367"/>
              <a:gd name="T83" fmla="*/ 76 h 368"/>
              <a:gd name="T84" fmla="*/ 153 w 367"/>
              <a:gd name="T85" fmla="*/ 97 h 368"/>
              <a:gd name="T86" fmla="*/ 180 w 367"/>
              <a:gd name="T87" fmla="*/ 124 h 368"/>
              <a:gd name="T88" fmla="*/ 286 w 367"/>
              <a:gd name="T89" fmla="*/ 195 h 368"/>
              <a:gd name="T90" fmla="*/ 286 w 367"/>
              <a:gd name="T91" fmla="*/ 168 h 368"/>
              <a:gd name="T92" fmla="*/ 286 w 367"/>
              <a:gd name="T93" fmla="*/ 1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7" h="368">
                <a:moveTo>
                  <a:pt x="153" y="112"/>
                </a:moveTo>
                <a:cubicBezTo>
                  <a:pt x="153" y="138"/>
                  <a:pt x="153" y="138"/>
                  <a:pt x="153" y="138"/>
                </a:cubicBezTo>
                <a:cubicBezTo>
                  <a:pt x="158" y="136"/>
                  <a:pt x="164" y="133"/>
                  <a:pt x="164" y="125"/>
                </a:cubicBezTo>
                <a:cubicBezTo>
                  <a:pt x="164" y="121"/>
                  <a:pt x="163" y="118"/>
                  <a:pt x="161" y="116"/>
                </a:cubicBezTo>
                <a:cubicBezTo>
                  <a:pt x="158" y="114"/>
                  <a:pt x="156" y="113"/>
                  <a:pt x="153" y="112"/>
                </a:cubicBezTo>
                <a:close/>
                <a:moveTo>
                  <a:pt x="129" y="82"/>
                </a:moveTo>
                <a:cubicBezTo>
                  <a:pt x="129" y="86"/>
                  <a:pt x="130" y="89"/>
                  <a:pt x="132" y="91"/>
                </a:cubicBezTo>
                <a:cubicBezTo>
                  <a:pt x="133" y="92"/>
                  <a:pt x="135" y="93"/>
                  <a:pt x="138" y="94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2" y="71"/>
                  <a:pt x="129" y="76"/>
                  <a:pt x="129" y="82"/>
                </a:cubicBezTo>
                <a:close/>
                <a:moveTo>
                  <a:pt x="340" y="184"/>
                </a:moveTo>
                <a:cubicBezTo>
                  <a:pt x="333" y="164"/>
                  <a:pt x="322" y="147"/>
                  <a:pt x="306" y="133"/>
                </a:cubicBezTo>
                <a:cubicBezTo>
                  <a:pt x="308" y="115"/>
                  <a:pt x="310" y="105"/>
                  <a:pt x="311" y="103"/>
                </a:cubicBezTo>
                <a:cubicBezTo>
                  <a:pt x="311" y="103"/>
                  <a:pt x="311" y="103"/>
                  <a:pt x="311" y="103"/>
                </a:cubicBezTo>
                <a:cubicBezTo>
                  <a:pt x="314" y="98"/>
                  <a:pt x="314" y="92"/>
                  <a:pt x="311" y="87"/>
                </a:cubicBezTo>
                <a:cubicBezTo>
                  <a:pt x="308" y="82"/>
                  <a:pt x="303" y="79"/>
                  <a:pt x="297" y="79"/>
                </a:cubicBezTo>
                <a:cubicBezTo>
                  <a:pt x="297" y="79"/>
                  <a:pt x="296" y="79"/>
                  <a:pt x="295" y="79"/>
                </a:cubicBezTo>
                <a:cubicBezTo>
                  <a:pt x="281" y="79"/>
                  <a:pt x="264" y="85"/>
                  <a:pt x="253" y="99"/>
                </a:cubicBezTo>
                <a:cubicBezTo>
                  <a:pt x="248" y="44"/>
                  <a:pt x="202" y="0"/>
                  <a:pt x="146" y="0"/>
                </a:cubicBezTo>
                <a:cubicBezTo>
                  <a:pt x="86" y="0"/>
                  <a:pt x="38" y="49"/>
                  <a:pt x="38" y="108"/>
                </a:cubicBezTo>
                <a:cubicBezTo>
                  <a:pt x="38" y="136"/>
                  <a:pt x="49" y="163"/>
                  <a:pt x="68" y="183"/>
                </a:cubicBezTo>
                <a:cubicBezTo>
                  <a:pt x="65" y="192"/>
                  <a:pt x="63" y="201"/>
                  <a:pt x="61" y="211"/>
                </a:cubicBezTo>
                <a:cubicBezTo>
                  <a:pt x="60" y="211"/>
                  <a:pt x="58" y="213"/>
                  <a:pt x="54" y="213"/>
                </a:cubicBezTo>
                <a:cubicBezTo>
                  <a:pt x="54" y="213"/>
                  <a:pt x="53" y="213"/>
                  <a:pt x="53" y="213"/>
                </a:cubicBezTo>
                <a:cubicBezTo>
                  <a:pt x="60" y="205"/>
                  <a:pt x="64" y="194"/>
                  <a:pt x="62" y="184"/>
                </a:cubicBezTo>
                <a:cubicBezTo>
                  <a:pt x="60" y="175"/>
                  <a:pt x="55" y="169"/>
                  <a:pt x="47" y="167"/>
                </a:cubicBezTo>
                <a:cubicBezTo>
                  <a:pt x="45" y="167"/>
                  <a:pt x="43" y="166"/>
                  <a:pt x="41" y="166"/>
                </a:cubicBezTo>
                <a:cubicBezTo>
                  <a:pt x="33" y="166"/>
                  <a:pt x="25" y="171"/>
                  <a:pt x="21" y="180"/>
                </a:cubicBezTo>
                <a:cubicBezTo>
                  <a:pt x="17" y="187"/>
                  <a:pt x="16" y="198"/>
                  <a:pt x="22" y="209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18" y="207"/>
                  <a:pt x="15" y="202"/>
                  <a:pt x="15" y="197"/>
                </a:cubicBezTo>
                <a:cubicBezTo>
                  <a:pt x="15" y="194"/>
                  <a:pt x="15" y="194"/>
                  <a:pt x="15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7"/>
                  <a:pt x="6" y="217"/>
                  <a:pt x="15" y="222"/>
                </a:cubicBezTo>
                <a:cubicBezTo>
                  <a:pt x="17" y="223"/>
                  <a:pt x="21" y="225"/>
                  <a:pt x="27" y="225"/>
                </a:cubicBezTo>
                <a:cubicBezTo>
                  <a:pt x="30" y="225"/>
                  <a:pt x="34" y="224"/>
                  <a:pt x="37" y="223"/>
                </a:cubicBezTo>
                <a:cubicBezTo>
                  <a:pt x="43" y="226"/>
                  <a:pt x="48" y="228"/>
                  <a:pt x="54" y="228"/>
                </a:cubicBezTo>
                <a:cubicBezTo>
                  <a:pt x="56" y="228"/>
                  <a:pt x="58" y="227"/>
                  <a:pt x="61" y="227"/>
                </a:cubicBezTo>
                <a:cubicBezTo>
                  <a:pt x="61" y="239"/>
                  <a:pt x="65" y="263"/>
                  <a:pt x="73" y="278"/>
                </a:cubicBezTo>
                <a:cubicBezTo>
                  <a:pt x="82" y="293"/>
                  <a:pt x="89" y="302"/>
                  <a:pt x="97" y="311"/>
                </a:cubicBezTo>
                <a:cubicBezTo>
                  <a:pt x="112" y="329"/>
                  <a:pt x="117" y="358"/>
                  <a:pt x="117" y="35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92" y="368"/>
                  <a:pt x="192" y="368"/>
                  <a:pt x="192" y="368"/>
                </a:cubicBezTo>
                <a:cubicBezTo>
                  <a:pt x="192" y="349"/>
                  <a:pt x="192" y="349"/>
                  <a:pt x="192" y="349"/>
                </a:cubicBezTo>
                <a:cubicBezTo>
                  <a:pt x="196" y="350"/>
                  <a:pt x="201" y="350"/>
                  <a:pt x="205" y="350"/>
                </a:cubicBezTo>
                <a:cubicBezTo>
                  <a:pt x="208" y="350"/>
                  <a:pt x="214" y="350"/>
                  <a:pt x="218" y="349"/>
                </a:cubicBezTo>
                <a:cubicBezTo>
                  <a:pt x="218" y="368"/>
                  <a:pt x="218" y="368"/>
                  <a:pt x="218" y="368"/>
                </a:cubicBezTo>
                <a:cubicBezTo>
                  <a:pt x="269" y="368"/>
                  <a:pt x="269" y="368"/>
                  <a:pt x="269" y="368"/>
                </a:cubicBezTo>
                <a:cubicBezTo>
                  <a:pt x="282" y="368"/>
                  <a:pt x="292" y="359"/>
                  <a:pt x="292" y="346"/>
                </a:cubicBezTo>
                <a:cubicBezTo>
                  <a:pt x="292" y="342"/>
                  <a:pt x="292" y="342"/>
                  <a:pt x="292" y="342"/>
                </a:cubicBezTo>
                <a:cubicBezTo>
                  <a:pt x="292" y="340"/>
                  <a:pt x="293" y="325"/>
                  <a:pt x="306" y="313"/>
                </a:cubicBezTo>
                <a:cubicBezTo>
                  <a:pt x="307" y="313"/>
                  <a:pt x="308" y="312"/>
                  <a:pt x="308" y="312"/>
                </a:cubicBezTo>
                <a:cubicBezTo>
                  <a:pt x="324" y="297"/>
                  <a:pt x="334" y="282"/>
                  <a:pt x="341" y="263"/>
                </a:cubicBezTo>
                <a:cubicBezTo>
                  <a:pt x="345" y="263"/>
                  <a:pt x="345" y="263"/>
                  <a:pt x="345" y="263"/>
                </a:cubicBezTo>
                <a:cubicBezTo>
                  <a:pt x="357" y="263"/>
                  <a:pt x="367" y="253"/>
                  <a:pt x="367" y="241"/>
                </a:cubicBezTo>
                <a:cubicBezTo>
                  <a:pt x="367" y="184"/>
                  <a:pt x="367" y="184"/>
                  <a:pt x="367" y="184"/>
                </a:cubicBezTo>
                <a:lnTo>
                  <a:pt x="340" y="184"/>
                </a:lnTo>
                <a:close/>
                <a:moveTo>
                  <a:pt x="39" y="205"/>
                </a:moveTo>
                <a:cubicBezTo>
                  <a:pt x="32" y="198"/>
                  <a:pt x="32" y="191"/>
                  <a:pt x="34" y="187"/>
                </a:cubicBezTo>
                <a:cubicBezTo>
                  <a:pt x="36" y="183"/>
                  <a:pt x="38" y="181"/>
                  <a:pt x="41" y="181"/>
                </a:cubicBezTo>
                <a:cubicBezTo>
                  <a:pt x="42" y="181"/>
                  <a:pt x="43" y="181"/>
                  <a:pt x="43" y="182"/>
                </a:cubicBezTo>
                <a:cubicBezTo>
                  <a:pt x="44" y="182"/>
                  <a:pt x="46" y="182"/>
                  <a:pt x="47" y="186"/>
                </a:cubicBezTo>
                <a:cubicBezTo>
                  <a:pt x="48" y="192"/>
                  <a:pt x="45" y="200"/>
                  <a:pt x="39" y="205"/>
                </a:cubicBezTo>
                <a:close/>
                <a:moveTo>
                  <a:pt x="153" y="153"/>
                </a:moveTo>
                <a:cubicBezTo>
                  <a:pt x="153" y="167"/>
                  <a:pt x="153" y="167"/>
                  <a:pt x="153" y="167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27" y="152"/>
                  <a:pt x="120" y="148"/>
                  <a:pt x="112" y="141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20" y="126"/>
                  <a:pt x="120" y="126"/>
                  <a:pt x="120" y="126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8" y="134"/>
                  <a:pt x="132" y="137"/>
                  <a:pt x="138" y="138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0" y="109"/>
                  <a:pt x="124" y="105"/>
                  <a:pt x="121" y="103"/>
                </a:cubicBezTo>
                <a:cubicBezTo>
                  <a:pt x="115" y="98"/>
                  <a:pt x="113" y="91"/>
                  <a:pt x="113" y="83"/>
                </a:cubicBezTo>
                <a:cubicBezTo>
                  <a:pt x="113" y="67"/>
                  <a:pt x="122" y="57"/>
                  <a:pt x="138" y="54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55"/>
                  <a:pt x="167" y="58"/>
                  <a:pt x="174" y="64"/>
                </a:cubicBezTo>
                <a:cubicBezTo>
                  <a:pt x="178" y="68"/>
                  <a:pt x="178" y="68"/>
                  <a:pt x="178" y="68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0" y="73"/>
                  <a:pt x="157" y="71"/>
                  <a:pt x="153" y="70"/>
                </a:cubicBezTo>
                <a:cubicBezTo>
                  <a:pt x="153" y="97"/>
                  <a:pt x="153" y="97"/>
                  <a:pt x="153" y="97"/>
                </a:cubicBezTo>
                <a:cubicBezTo>
                  <a:pt x="161" y="98"/>
                  <a:pt x="166" y="100"/>
                  <a:pt x="171" y="103"/>
                </a:cubicBezTo>
                <a:cubicBezTo>
                  <a:pt x="177" y="108"/>
                  <a:pt x="180" y="116"/>
                  <a:pt x="180" y="124"/>
                </a:cubicBezTo>
                <a:cubicBezTo>
                  <a:pt x="180" y="140"/>
                  <a:pt x="170" y="151"/>
                  <a:pt x="153" y="153"/>
                </a:cubicBezTo>
                <a:close/>
                <a:moveTo>
                  <a:pt x="286" y="195"/>
                </a:moveTo>
                <a:cubicBezTo>
                  <a:pt x="279" y="195"/>
                  <a:pt x="272" y="189"/>
                  <a:pt x="272" y="182"/>
                </a:cubicBezTo>
                <a:cubicBezTo>
                  <a:pt x="272" y="174"/>
                  <a:pt x="279" y="168"/>
                  <a:pt x="286" y="168"/>
                </a:cubicBezTo>
                <a:cubicBezTo>
                  <a:pt x="294" y="168"/>
                  <a:pt x="300" y="174"/>
                  <a:pt x="300" y="182"/>
                </a:cubicBezTo>
                <a:cubicBezTo>
                  <a:pt x="300" y="189"/>
                  <a:pt x="294" y="195"/>
                  <a:pt x="286" y="1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381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8C20A7-9BBC-3445-932B-0B838DE62036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con </a:t>
            </a:r>
            <a:r>
              <a:rPr lang="en-US" dirty="0" err="1"/>
              <a:t>envolvente</a:t>
            </a:r>
            <a:r>
              <a:rPr lang="en-US" dirty="0"/>
              <a:t> 1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7395325" y="2626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7390071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7390071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6284173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4048522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4048522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4048522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10741442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9623528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10734680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6284173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8510439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1821207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1821207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7392873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23" name="Group 22"/>
          <p:cNvGrpSpPr/>
          <p:nvPr/>
        </p:nvGrpSpPr>
        <p:grpSpPr>
          <a:xfrm>
            <a:off x="7598995" y="1541396"/>
            <a:ext cx="307755" cy="509902"/>
            <a:chOff x="6513384" y="1526658"/>
            <a:chExt cx="375261" cy="621749"/>
          </a:xfrm>
          <a:solidFill>
            <a:schemeClr val="bg1"/>
          </a:solidFill>
        </p:grpSpPr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6513384" y="1786804"/>
              <a:ext cx="375261" cy="361603"/>
            </a:xfrm>
            <a:custGeom>
              <a:avLst/>
              <a:gdLst>
                <a:gd name="T0" fmla="*/ 273 w 273"/>
                <a:gd name="T1" fmla="*/ 263 h 263"/>
                <a:gd name="T2" fmla="*/ 0 w 273"/>
                <a:gd name="T3" fmla="*/ 263 h 263"/>
                <a:gd name="T4" fmla="*/ 0 w 273"/>
                <a:gd name="T5" fmla="*/ 65 h 263"/>
                <a:gd name="T6" fmla="*/ 64 w 273"/>
                <a:gd name="T7" fmla="*/ 0 h 263"/>
                <a:gd name="T8" fmla="*/ 273 w 273"/>
                <a:gd name="T9" fmla="*/ 0 h 263"/>
                <a:gd name="T10" fmla="*/ 273 w 273"/>
                <a:gd name="T11" fmla="*/ 263 h 263"/>
                <a:gd name="T12" fmla="*/ 22 w 273"/>
                <a:gd name="T13" fmla="*/ 241 h 263"/>
                <a:gd name="T14" fmla="*/ 251 w 273"/>
                <a:gd name="T15" fmla="*/ 241 h 263"/>
                <a:gd name="T16" fmla="*/ 251 w 273"/>
                <a:gd name="T17" fmla="*/ 22 h 263"/>
                <a:gd name="T18" fmla="*/ 64 w 273"/>
                <a:gd name="T19" fmla="*/ 22 h 263"/>
                <a:gd name="T20" fmla="*/ 22 w 273"/>
                <a:gd name="T21" fmla="*/ 65 h 263"/>
                <a:gd name="T22" fmla="*/ 22 w 273"/>
                <a:gd name="T23" fmla="*/ 24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263">
                  <a:moveTo>
                    <a:pt x="273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273" y="263"/>
                  </a:lnTo>
                  <a:close/>
                  <a:moveTo>
                    <a:pt x="22" y="241"/>
                  </a:moveTo>
                  <a:cubicBezTo>
                    <a:pt x="251" y="241"/>
                    <a:pt x="251" y="241"/>
                    <a:pt x="251" y="241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1" y="22"/>
                    <a:pt x="22" y="41"/>
                    <a:pt x="22" y="65"/>
                  </a:cubicBezTo>
                  <a:lnTo>
                    <a:pt x="22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6581022" y="1526658"/>
              <a:ext cx="239334" cy="239334"/>
            </a:xfrm>
            <a:custGeom>
              <a:avLst/>
              <a:gdLst>
                <a:gd name="T0" fmla="*/ 87 w 174"/>
                <a:gd name="T1" fmla="*/ 174 h 174"/>
                <a:gd name="T2" fmla="*/ 0 w 174"/>
                <a:gd name="T3" fmla="*/ 87 h 174"/>
                <a:gd name="T4" fmla="*/ 87 w 174"/>
                <a:gd name="T5" fmla="*/ 0 h 174"/>
                <a:gd name="T6" fmla="*/ 174 w 174"/>
                <a:gd name="T7" fmla="*/ 87 h 174"/>
                <a:gd name="T8" fmla="*/ 87 w 174"/>
                <a:gd name="T9" fmla="*/ 174 h 174"/>
                <a:gd name="T10" fmla="*/ 87 w 174"/>
                <a:gd name="T11" fmla="*/ 22 h 174"/>
                <a:gd name="T12" fmla="*/ 22 w 174"/>
                <a:gd name="T13" fmla="*/ 87 h 174"/>
                <a:gd name="T14" fmla="*/ 87 w 174"/>
                <a:gd name="T15" fmla="*/ 152 h 174"/>
                <a:gd name="T16" fmla="*/ 152 w 174"/>
                <a:gd name="T17" fmla="*/ 87 h 174"/>
                <a:gd name="T18" fmla="*/ 87 w 174"/>
                <a:gd name="T19" fmla="*/ 2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74">
                  <a:moveTo>
                    <a:pt x="87" y="174"/>
                  </a:moveTo>
                  <a:cubicBezTo>
                    <a:pt x="39" y="174"/>
                    <a:pt x="0" y="135"/>
                    <a:pt x="0" y="87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5" y="0"/>
                    <a:pt x="174" y="39"/>
                    <a:pt x="174" y="87"/>
                  </a:cubicBezTo>
                  <a:cubicBezTo>
                    <a:pt x="174" y="135"/>
                    <a:pt x="135" y="174"/>
                    <a:pt x="87" y="174"/>
                  </a:cubicBezTo>
                  <a:close/>
                  <a:moveTo>
                    <a:pt x="87" y="22"/>
                  </a:moveTo>
                  <a:cubicBezTo>
                    <a:pt x="51" y="22"/>
                    <a:pt x="22" y="51"/>
                    <a:pt x="22" y="87"/>
                  </a:cubicBezTo>
                  <a:cubicBezTo>
                    <a:pt x="22" y="123"/>
                    <a:pt x="51" y="152"/>
                    <a:pt x="87" y="152"/>
                  </a:cubicBezTo>
                  <a:cubicBezTo>
                    <a:pt x="123" y="152"/>
                    <a:pt x="152" y="123"/>
                    <a:pt x="152" y="87"/>
                  </a:cubicBezTo>
                  <a:cubicBezTo>
                    <a:pt x="152" y="51"/>
                    <a:pt x="123" y="22"/>
                    <a:pt x="8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27" name="Freeform 26"/>
          <p:cNvSpPr>
            <a:spLocks noChangeAspect="1"/>
          </p:cNvSpPr>
          <p:nvPr/>
        </p:nvSpPr>
        <p:spPr bwMode="auto">
          <a:xfrm>
            <a:off x="709257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9"/>
          <p:cNvSpPr>
            <a:spLocks noEditPoints="1"/>
          </p:cNvSpPr>
          <p:nvPr/>
        </p:nvSpPr>
        <p:spPr bwMode="auto">
          <a:xfrm>
            <a:off x="821662" y="1583342"/>
            <a:ext cx="495191" cy="419461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29"/>
          <p:cNvSpPr>
            <a:spLocks noChangeAspect="1"/>
          </p:cNvSpPr>
          <p:nvPr/>
        </p:nvSpPr>
        <p:spPr bwMode="auto">
          <a:xfrm>
            <a:off x="1823193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5"/>
          <p:cNvSpPr>
            <a:spLocks noEditPoints="1"/>
          </p:cNvSpPr>
          <p:nvPr/>
        </p:nvSpPr>
        <p:spPr bwMode="auto">
          <a:xfrm>
            <a:off x="2027430" y="1543607"/>
            <a:ext cx="311526" cy="508223"/>
          </a:xfrm>
          <a:custGeom>
            <a:avLst/>
            <a:gdLst>
              <a:gd name="T0" fmla="*/ 212 w 277"/>
              <a:gd name="T1" fmla="*/ 190 h 452"/>
              <a:gd name="T2" fmla="*/ 0 w 277"/>
              <a:gd name="T3" fmla="*/ 190 h 452"/>
              <a:gd name="T4" fmla="*/ 0 w 277"/>
              <a:gd name="T5" fmla="*/ 452 h 452"/>
              <a:gd name="T6" fmla="*/ 277 w 277"/>
              <a:gd name="T7" fmla="*/ 452 h 452"/>
              <a:gd name="T8" fmla="*/ 277 w 277"/>
              <a:gd name="T9" fmla="*/ 254 h 452"/>
              <a:gd name="T10" fmla="*/ 212 w 277"/>
              <a:gd name="T11" fmla="*/ 190 h 452"/>
              <a:gd name="T12" fmla="*/ 153 w 277"/>
              <a:gd name="T13" fmla="*/ 212 h 452"/>
              <a:gd name="T14" fmla="*/ 143 w 277"/>
              <a:gd name="T15" fmla="*/ 235 h 452"/>
              <a:gd name="T16" fmla="*/ 135 w 277"/>
              <a:gd name="T17" fmla="*/ 235 h 452"/>
              <a:gd name="T18" fmla="*/ 123 w 277"/>
              <a:gd name="T19" fmla="*/ 212 h 452"/>
              <a:gd name="T20" fmla="*/ 153 w 277"/>
              <a:gd name="T21" fmla="*/ 212 h 452"/>
              <a:gd name="T22" fmla="*/ 137 w 277"/>
              <a:gd name="T23" fmla="*/ 257 h 452"/>
              <a:gd name="T24" fmla="*/ 140 w 277"/>
              <a:gd name="T25" fmla="*/ 257 h 452"/>
              <a:gd name="T26" fmla="*/ 159 w 277"/>
              <a:gd name="T27" fmla="*/ 347 h 452"/>
              <a:gd name="T28" fmla="*/ 138 w 277"/>
              <a:gd name="T29" fmla="*/ 371 h 452"/>
              <a:gd name="T30" fmla="*/ 117 w 277"/>
              <a:gd name="T31" fmla="*/ 347 h 452"/>
              <a:gd name="T32" fmla="*/ 137 w 277"/>
              <a:gd name="T33" fmla="*/ 257 h 452"/>
              <a:gd name="T34" fmla="*/ 255 w 277"/>
              <a:gd name="T35" fmla="*/ 430 h 452"/>
              <a:gd name="T36" fmla="*/ 22 w 277"/>
              <a:gd name="T37" fmla="*/ 430 h 452"/>
              <a:gd name="T38" fmla="*/ 22 w 277"/>
              <a:gd name="T39" fmla="*/ 212 h 452"/>
              <a:gd name="T40" fmla="*/ 99 w 277"/>
              <a:gd name="T41" fmla="*/ 212 h 452"/>
              <a:gd name="T42" fmla="*/ 117 w 277"/>
              <a:gd name="T43" fmla="*/ 247 h 452"/>
              <a:gd name="T44" fmla="*/ 93 w 277"/>
              <a:gd name="T45" fmla="*/ 353 h 452"/>
              <a:gd name="T46" fmla="*/ 139 w 277"/>
              <a:gd name="T47" fmla="*/ 405 h 452"/>
              <a:gd name="T48" fmla="*/ 183 w 277"/>
              <a:gd name="T49" fmla="*/ 353 h 452"/>
              <a:gd name="T50" fmla="*/ 161 w 277"/>
              <a:gd name="T51" fmla="*/ 247 h 452"/>
              <a:gd name="T52" fmla="*/ 178 w 277"/>
              <a:gd name="T53" fmla="*/ 212 h 452"/>
              <a:gd name="T54" fmla="*/ 212 w 277"/>
              <a:gd name="T55" fmla="*/ 212 h 452"/>
              <a:gd name="T56" fmla="*/ 255 w 277"/>
              <a:gd name="T57" fmla="*/ 254 h 452"/>
              <a:gd name="T58" fmla="*/ 255 w 277"/>
              <a:gd name="T59" fmla="*/ 430 h 452"/>
              <a:gd name="T60" fmla="*/ 138 w 277"/>
              <a:gd name="T61" fmla="*/ 174 h 452"/>
              <a:gd name="T62" fmla="*/ 227 w 277"/>
              <a:gd name="T63" fmla="*/ 87 h 452"/>
              <a:gd name="T64" fmla="*/ 138 w 277"/>
              <a:gd name="T65" fmla="*/ 0 h 452"/>
              <a:gd name="T66" fmla="*/ 50 w 277"/>
              <a:gd name="T67" fmla="*/ 87 h 452"/>
              <a:gd name="T68" fmla="*/ 138 w 277"/>
              <a:gd name="T69" fmla="*/ 174 h 452"/>
              <a:gd name="T70" fmla="*/ 138 w 277"/>
              <a:gd name="T71" fmla="*/ 22 h 452"/>
              <a:gd name="T72" fmla="*/ 205 w 277"/>
              <a:gd name="T73" fmla="*/ 87 h 452"/>
              <a:gd name="T74" fmla="*/ 138 w 277"/>
              <a:gd name="T75" fmla="*/ 152 h 452"/>
              <a:gd name="T76" fmla="*/ 72 w 277"/>
              <a:gd name="T77" fmla="*/ 87 h 452"/>
              <a:gd name="T78" fmla="*/ 138 w 277"/>
              <a:gd name="T79" fmla="*/ 2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7" h="452">
                <a:moveTo>
                  <a:pt x="212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452"/>
                  <a:pt x="0" y="452"/>
                  <a:pt x="0" y="452"/>
                </a:cubicBezTo>
                <a:cubicBezTo>
                  <a:pt x="277" y="452"/>
                  <a:pt x="277" y="452"/>
                  <a:pt x="277" y="452"/>
                </a:cubicBezTo>
                <a:cubicBezTo>
                  <a:pt x="277" y="254"/>
                  <a:pt x="277" y="254"/>
                  <a:pt x="277" y="254"/>
                </a:cubicBezTo>
                <a:cubicBezTo>
                  <a:pt x="277" y="219"/>
                  <a:pt x="248" y="190"/>
                  <a:pt x="212" y="190"/>
                </a:cubicBezTo>
                <a:close/>
                <a:moveTo>
                  <a:pt x="153" y="212"/>
                </a:moveTo>
                <a:cubicBezTo>
                  <a:pt x="143" y="235"/>
                  <a:pt x="143" y="235"/>
                  <a:pt x="143" y="235"/>
                </a:cubicBezTo>
                <a:cubicBezTo>
                  <a:pt x="135" y="235"/>
                  <a:pt x="135" y="235"/>
                  <a:pt x="135" y="235"/>
                </a:cubicBezTo>
                <a:cubicBezTo>
                  <a:pt x="123" y="212"/>
                  <a:pt x="123" y="212"/>
                  <a:pt x="123" y="212"/>
                </a:cubicBezTo>
                <a:lnTo>
                  <a:pt x="153" y="212"/>
                </a:lnTo>
                <a:close/>
                <a:moveTo>
                  <a:pt x="137" y="257"/>
                </a:moveTo>
                <a:cubicBezTo>
                  <a:pt x="140" y="257"/>
                  <a:pt x="140" y="257"/>
                  <a:pt x="140" y="257"/>
                </a:cubicBezTo>
                <a:cubicBezTo>
                  <a:pt x="159" y="347"/>
                  <a:pt x="159" y="347"/>
                  <a:pt x="159" y="347"/>
                </a:cubicBezTo>
                <a:cubicBezTo>
                  <a:pt x="138" y="371"/>
                  <a:pt x="138" y="371"/>
                  <a:pt x="138" y="371"/>
                </a:cubicBezTo>
                <a:cubicBezTo>
                  <a:pt x="117" y="347"/>
                  <a:pt x="117" y="347"/>
                  <a:pt x="117" y="347"/>
                </a:cubicBezTo>
                <a:lnTo>
                  <a:pt x="137" y="257"/>
                </a:lnTo>
                <a:close/>
                <a:moveTo>
                  <a:pt x="255" y="430"/>
                </a:moveTo>
                <a:cubicBezTo>
                  <a:pt x="22" y="430"/>
                  <a:pt x="22" y="430"/>
                  <a:pt x="22" y="430"/>
                </a:cubicBezTo>
                <a:cubicBezTo>
                  <a:pt x="22" y="212"/>
                  <a:pt x="22" y="212"/>
                  <a:pt x="22" y="212"/>
                </a:cubicBezTo>
                <a:cubicBezTo>
                  <a:pt x="99" y="212"/>
                  <a:pt x="99" y="212"/>
                  <a:pt x="99" y="212"/>
                </a:cubicBezTo>
                <a:cubicBezTo>
                  <a:pt x="117" y="247"/>
                  <a:pt x="117" y="247"/>
                  <a:pt x="117" y="247"/>
                </a:cubicBezTo>
                <a:cubicBezTo>
                  <a:pt x="93" y="353"/>
                  <a:pt x="93" y="353"/>
                  <a:pt x="93" y="353"/>
                </a:cubicBezTo>
                <a:cubicBezTo>
                  <a:pt x="139" y="405"/>
                  <a:pt x="139" y="405"/>
                  <a:pt x="139" y="405"/>
                </a:cubicBezTo>
                <a:cubicBezTo>
                  <a:pt x="183" y="353"/>
                  <a:pt x="183" y="353"/>
                  <a:pt x="183" y="353"/>
                </a:cubicBezTo>
                <a:cubicBezTo>
                  <a:pt x="161" y="247"/>
                  <a:pt x="161" y="247"/>
                  <a:pt x="161" y="247"/>
                </a:cubicBezTo>
                <a:cubicBezTo>
                  <a:pt x="178" y="212"/>
                  <a:pt x="178" y="212"/>
                  <a:pt x="178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36" y="212"/>
                  <a:pt x="255" y="231"/>
                  <a:pt x="255" y="254"/>
                </a:cubicBezTo>
                <a:lnTo>
                  <a:pt x="255" y="430"/>
                </a:lnTo>
                <a:close/>
                <a:moveTo>
                  <a:pt x="138" y="174"/>
                </a:moveTo>
                <a:cubicBezTo>
                  <a:pt x="187" y="174"/>
                  <a:pt x="227" y="135"/>
                  <a:pt x="227" y="87"/>
                </a:cubicBezTo>
                <a:cubicBezTo>
                  <a:pt x="227" y="39"/>
                  <a:pt x="187" y="0"/>
                  <a:pt x="138" y="0"/>
                </a:cubicBezTo>
                <a:cubicBezTo>
                  <a:pt x="90" y="0"/>
                  <a:pt x="50" y="39"/>
                  <a:pt x="50" y="87"/>
                </a:cubicBezTo>
                <a:cubicBezTo>
                  <a:pt x="50" y="135"/>
                  <a:pt x="90" y="174"/>
                  <a:pt x="138" y="174"/>
                </a:cubicBezTo>
                <a:close/>
                <a:moveTo>
                  <a:pt x="138" y="22"/>
                </a:moveTo>
                <a:cubicBezTo>
                  <a:pt x="175" y="22"/>
                  <a:pt x="205" y="52"/>
                  <a:pt x="205" y="87"/>
                </a:cubicBezTo>
                <a:cubicBezTo>
                  <a:pt x="205" y="123"/>
                  <a:pt x="175" y="152"/>
                  <a:pt x="138" y="152"/>
                </a:cubicBezTo>
                <a:cubicBezTo>
                  <a:pt x="102" y="152"/>
                  <a:pt x="72" y="123"/>
                  <a:pt x="72" y="87"/>
                </a:cubicBezTo>
                <a:cubicBezTo>
                  <a:pt x="72" y="52"/>
                  <a:pt x="102" y="22"/>
                  <a:pt x="13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32"/>
          <p:cNvSpPr>
            <a:spLocks noChangeAspect="1"/>
          </p:cNvSpPr>
          <p:nvPr/>
        </p:nvSpPr>
        <p:spPr bwMode="auto">
          <a:xfrm>
            <a:off x="4051065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4147181" y="1551513"/>
            <a:ext cx="527768" cy="487657"/>
          </a:xfrm>
          <a:custGeom>
            <a:avLst/>
            <a:gdLst>
              <a:gd name="T0" fmla="*/ 24 w 473"/>
              <a:gd name="T1" fmla="*/ 157 h 437"/>
              <a:gd name="T2" fmla="*/ 46 w 473"/>
              <a:gd name="T3" fmla="*/ 376 h 437"/>
              <a:gd name="T4" fmla="*/ 129 w 473"/>
              <a:gd name="T5" fmla="*/ 436 h 437"/>
              <a:gd name="T6" fmla="*/ 174 w 473"/>
              <a:gd name="T7" fmla="*/ 375 h 437"/>
              <a:gd name="T8" fmla="*/ 73 w 473"/>
              <a:gd name="T9" fmla="*/ 113 h 437"/>
              <a:gd name="T10" fmla="*/ 107 w 473"/>
              <a:gd name="T11" fmla="*/ 414 h 437"/>
              <a:gd name="T12" fmla="*/ 68 w 473"/>
              <a:gd name="T13" fmla="*/ 354 h 437"/>
              <a:gd name="T14" fmla="*/ 46 w 473"/>
              <a:gd name="T15" fmla="*/ 159 h 437"/>
              <a:gd name="T16" fmla="*/ 125 w 473"/>
              <a:gd name="T17" fmla="*/ 135 h 437"/>
              <a:gd name="T18" fmla="*/ 107 w 473"/>
              <a:gd name="T19" fmla="*/ 353 h 437"/>
              <a:gd name="T20" fmla="*/ 144 w 473"/>
              <a:gd name="T21" fmla="*/ 51 h 437"/>
              <a:gd name="T22" fmla="*/ 43 w 473"/>
              <a:gd name="T23" fmla="*/ 51 h 437"/>
              <a:gd name="T24" fmla="*/ 94 w 473"/>
              <a:gd name="T25" fmla="*/ 22 h 437"/>
              <a:gd name="T26" fmla="*/ 94 w 473"/>
              <a:gd name="T27" fmla="*/ 80 h 437"/>
              <a:gd name="T28" fmla="*/ 94 w 473"/>
              <a:gd name="T29" fmla="*/ 22 h 437"/>
              <a:gd name="T30" fmla="*/ 366 w 473"/>
              <a:gd name="T31" fmla="*/ 111 h 437"/>
              <a:gd name="T32" fmla="*/ 270 w 473"/>
              <a:gd name="T33" fmla="*/ 111 h 437"/>
              <a:gd name="T34" fmla="*/ 318 w 473"/>
              <a:gd name="T35" fmla="*/ 84 h 437"/>
              <a:gd name="T36" fmla="*/ 318 w 473"/>
              <a:gd name="T37" fmla="*/ 137 h 437"/>
              <a:gd name="T38" fmla="*/ 318 w 473"/>
              <a:gd name="T39" fmla="*/ 84 h 437"/>
              <a:gd name="T40" fmla="*/ 208 w 473"/>
              <a:gd name="T41" fmla="*/ 321 h 437"/>
              <a:gd name="T42" fmla="*/ 252 w 473"/>
              <a:gd name="T43" fmla="*/ 217 h 437"/>
              <a:gd name="T44" fmla="*/ 303 w 473"/>
              <a:gd name="T45" fmla="*/ 437 h 437"/>
              <a:gd name="T46" fmla="*/ 386 w 473"/>
              <a:gd name="T47" fmla="*/ 364 h 437"/>
              <a:gd name="T48" fmla="*/ 372 w 473"/>
              <a:gd name="T49" fmla="*/ 204 h 437"/>
              <a:gd name="T50" fmla="*/ 263 w 473"/>
              <a:gd name="T51" fmla="*/ 169 h 437"/>
              <a:gd name="T52" fmla="*/ 372 w 473"/>
              <a:gd name="T53" fmla="*/ 296 h 437"/>
              <a:gd name="T54" fmla="*/ 350 w 473"/>
              <a:gd name="T55" fmla="*/ 274 h 437"/>
              <a:gd name="T56" fmla="*/ 285 w 473"/>
              <a:gd name="T57" fmla="*/ 191 h 437"/>
              <a:gd name="T58" fmla="*/ 350 w 473"/>
              <a:gd name="T59" fmla="*/ 204 h 437"/>
              <a:gd name="T60" fmla="*/ 458 w 473"/>
              <a:gd name="T61" fmla="*/ 360 h 437"/>
              <a:gd name="T62" fmla="*/ 371 w 473"/>
              <a:gd name="T63" fmla="*/ 303 h 437"/>
              <a:gd name="T64" fmla="*/ 263 w 473"/>
              <a:gd name="T65" fmla="*/ 325 h 437"/>
              <a:gd name="T66" fmla="*/ 443 w 473"/>
              <a:gd name="T67" fmla="*/ 404 h 437"/>
              <a:gd name="T68" fmla="*/ 458 w 473"/>
              <a:gd name="T69" fmla="*/ 36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437">
                <a:moveTo>
                  <a:pt x="73" y="113"/>
                </a:moveTo>
                <a:cubicBezTo>
                  <a:pt x="48" y="113"/>
                  <a:pt x="28" y="132"/>
                  <a:pt x="24" y="157"/>
                </a:cubicBezTo>
                <a:cubicBezTo>
                  <a:pt x="0" y="376"/>
                  <a:pt x="0" y="376"/>
                  <a:pt x="0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46" y="436"/>
                  <a:pt x="46" y="436"/>
                  <a:pt x="46" y="436"/>
                </a:cubicBezTo>
                <a:cubicBezTo>
                  <a:pt x="129" y="436"/>
                  <a:pt x="129" y="436"/>
                  <a:pt x="129" y="436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74" y="375"/>
                  <a:pt x="174" y="375"/>
                  <a:pt x="174" y="375"/>
                </a:cubicBezTo>
                <a:cubicBezTo>
                  <a:pt x="145" y="113"/>
                  <a:pt x="145" y="113"/>
                  <a:pt x="145" y="113"/>
                </a:cubicBezTo>
                <a:lnTo>
                  <a:pt x="73" y="113"/>
                </a:lnTo>
                <a:close/>
                <a:moveTo>
                  <a:pt x="107" y="353"/>
                </a:moveTo>
                <a:cubicBezTo>
                  <a:pt x="107" y="414"/>
                  <a:pt x="107" y="414"/>
                  <a:pt x="107" y="414"/>
                </a:cubicBezTo>
                <a:cubicBezTo>
                  <a:pt x="68" y="414"/>
                  <a:pt x="68" y="414"/>
                  <a:pt x="68" y="414"/>
                </a:cubicBezTo>
                <a:cubicBezTo>
                  <a:pt x="68" y="354"/>
                  <a:pt x="68" y="354"/>
                  <a:pt x="68" y="354"/>
                </a:cubicBezTo>
                <a:cubicBezTo>
                  <a:pt x="25" y="354"/>
                  <a:pt x="25" y="354"/>
                  <a:pt x="25" y="354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8" y="146"/>
                  <a:pt x="60" y="135"/>
                  <a:pt x="73" y="135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50" y="353"/>
                  <a:pt x="150" y="353"/>
                  <a:pt x="150" y="353"/>
                </a:cubicBezTo>
                <a:lnTo>
                  <a:pt x="107" y="353"/>
                </a:lnTo>
                <a:close/>
                <a:moveTo>
                  <a:pt x="94" y="102"/>
                </a:moveTo>
                <a:cubicBezTo>
                  <a:pt x="122" y="102"/>
                  <a:pt x="144" y="79"/>
                  <a:pt x="144" y="51"/>
                </a:cubicBezTo>
                <a:cubicBezTo>
                  <a:pt x="144" y="23"/>
                  <a:pt x="122" y="0"/>
                  <a:pt x="94" y="0"/>
                </a:cubicBezTo>
                <a:cubicBezTo>
                  <a:pt x="66" y="0"/>
                  <a:pt x="43" y="23"/>
                  <a:pt x="43" y="51"/>
                </a:cubicBezTo>
                <a:cubicBezTo>
                  <a:pt x="43" y="79"/>
                  <a:pt x="66" y="102"/>
                  <a:pt x="94" y="102"/>
                </a:cubicBezTo>
                <a:close/>
                <a:moveTo>
                  <a:pt x="94" y="22"/>
                </a:moveTo>
                <a:cubicBezTo>
                  <a:pt x="110" y="22"/>
                  <a:pt x="122" y="35"/>
                  <a:pt x="122" y="51"/>
                </a:cubicBezTo>
                <a:cubicBezTo>
                  <a:pt x="122" y="67"/>
                  <a:pt x="110" y="80"/>
                  <a:pt x="94" y="80"/>
                </a:cubicBezTo>
                <a:cubicBezTo>
                  <a:pt x="78" y="80"/>
                  <a:pt x="65" y="67"/>
                  <a:pt x="65" y="51"/>
                </a:cubicBezTo>
                <a:cubicBezTo>
                  <a:pt x="65" y="35"/>
                  <a:pt x="78" y="22"/>
                  <a:pt x="94" y="22"/>
                </a:cubicBezTo>
                <a:close/>
                <a:moveTo>
                  <a:pt x="318" y="159"/>
                </a:moveTo>
                <a:cubicBezTo>
                  <a:pt x="345" y="159"/>
                  <a:pt x="366" y="138"/>
                  <a:pt x="366" y="111"/>
                </a:cubicBezTo>
                <a:cubicBezTo>
                  <a:pt x="366" y="84"/>
                  <a:pt x="345" y="62"/>
                  <a:pt x="318" y="62"/>
                </a:cubicBezTo>
                <a:cubicBezTo>
                  <a:pt x="291" y="62"/>
                  <a:pt x="270" y="84"/>
                  <a:pt x="270" y="111"/>
                </a:cubicBezTo>
                <a:cubicBezTo>
                  <a:pt x="270" y="138"/>
                  <a:pt x="291" y="159"/>
                  <a:pt x="318" y="159"/>
                </a:cubicBezTo>
                <a:close/>
                <a:moveTo>
                  <a:pt x="318" y="84"/>
                </a:moveTo>
                <a:cubicBezTo>
                  <a:pt x="333" y="84"/>
                  <a:pt x="344" y="96"/>
                  <a:pt x="344" y="111"/>
                </a:cubicBezTo>
                <a:cubicBezTo>
                  <a:pt x="344" y="125"/>
                  <a:pt x="333" y="137"/>
                  <a:pt x="318" y="137"/>
                </a:cubicBezTo>
                <a:cubicBezTo>
                  <a:pt x="303" y="137"/>
                  <a:pt x="292" y="125"/>
                  <a:pt x="292" y="111"/>
                </a:cubicBezTo>
                <a:cubicBezTo>
                  <a:pt x="292" y="96"/>
                  <a:pt x="303" y="84"/>
                  <a:pt x="318" y="84"/>
                </a:cubicBezTo>
                <a:close/>
                <a:moveTo>
                  <a:pt x="303" y="415"/>
                </a:moveTo>
                <a:cubicBezTo>
                  <a:pt x="251" y="415"/>
                  <a:pt x="208" y="373"/>
                  <a:pt x="208" y="321"/>
                </a:cubicBezTo>
                <a:cubicBezTo>
                  <a:pt x="208" y="289"/>
                  <a:pt x="225" y="259"/>
                  <a:pt x="252" y="242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11" y="236"/>
                  <a:pt x="186" y="276"/>
                  <a:pt x="186" y="321"/>
                </a:cubicBezTo>
                <a:cubicBezTo>
                  <a:pt x="186" y="385"/>
                  <a:pt x="239" y="437"/>
                  <a:pt x="303" y="437"/>
                </a:cubicBezTo>
                <a:cubicBezTo>
                  <a:pt x="344" y="437"/>
                  <a:pt x="382" y="416"/>
                  <a:pt x="403" y="380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70" y="396"/>
                  <a:pt x="338" y="415"/>
                  <a:pt x="303" y="415"/>
                </a:cubicBezTo>
                <a:close/>
                <a:moveTo>
                  <a:pt x="372" y="204"/>
                </a:moveTo>
                <a:cubicBezTo>
                  <a:pt x="372" y="185"/>
                  <a:pt x="357" y="169"/>
                  <a:pt x="337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3" y="296"/>
                  <a:pt x="263" y="296"/>
                  <a:pt x="263" y="296"/>
                </a:cubicBezTo>
                <a:cubicBezTo>
                  <a:pt x="372" y="296"/>
                  <a:pt x="372" y="296"/>
                  <a:pt x="372" y="296"/>
                </a:cubicBezTo>
                <a:lnTo>
                  <a:pt x="372" y="204"/>
                </a:lnTo>
                <a:close/>
                <a:moveTo>
                  <a:pt x="350" y="274"/>
                </a:moveTo>
                <a:cubicBezTo>
                  <a:pt x="285" y="274"/>
                  <a:pt x="285" y="274"/>
                  <a:pt x="285" y="274"/>
                </a:cubicBezTo>
                <a:cubicBezTo>
                  <a:pt x="285" y="191"/>
                  <a:pt x="285" y="191"/>
                  <a:pt x="285" y="191"/>
                </a:cubicBezTo>
                <a:cubicBezTo>
                  <a:pt x="337" y="191"/>
                  <a:pt x="337" y="191"/>
                  <a:pt x="337" y="191"/>
                </a:cubicBezTo>
                <a:cubicBezTo>
                  <a:pt x="345" y="191"/>
                  <a:pt x="350" y="197"/>
                  <a:pt x="350" y="204"/>
                </a:cubicBezTo>
                <a:lnTo>
                  <a:pt x="350" y="274"/>
                </a:lnTo>
                <a:close/>
                <a:moveTo>
                  <a:pt x="458" y="360"/>
                </a:moveTo>
                <a:cubicBezTo>
                  <a:pt x="444" y="374"/>
                  <a:pt x="444" y="374"/>
                  <a:pt x="444" y="374"/>
                </a:cubicBezTo>
                <a:cubicBezTo>
                  <a:pt x="371" y="303"/>
                  <a:pt x="371" y="303"/>
                  <a:pt x="371" y="303"/>
                </a:cubicBezTo>
                <a:cubicBezTo>
                  <a:pt x="263" y="303"/>
                  <a:pt x="263" y="303"/>
                  <a:pt x="263" y="303"/>
                </a:cubicBezTo>
                <a:cubicBezTo>
                  <a:pt x="263" y="325"/>
                  <a:pt x="263" y="325"/>
                  <a:pt x="263" y="325"/>
                </a:cubicBezTo>
                <a:cubicBezTo>
                  <a:pt x="362" y="325"/>
                  <a:pt x="362" y="325"/>
                  <a:pt x="362" y="325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73" y="376"/>
                  <a:pt x="473" y="376"/>
                  <a:pt x="473" y="376"/>
                </a:cubicBezTo>
                <a:lnTo>
                  <a:pt x="458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35"/>
          <p:cNvSpPr>
            <a:spLocks noChangeAspect="1"/>
          </p:cNvSpPr>
          <p:nvPr/>
        </p:nvSpPr>
        <p:spPr bwMode="auto">
          <a:xfrm>
            <a:off x="2937129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23"/>
          <p:cNvSpPr>
            <a:spLocks noEditPoints="1"/>
          </p:cNvSpPr>
          <p:nvPr/>
        </p:nvSpPr>
        <p:spPr bwMode="auto">
          <a:xfrm>
            <a:off x="3097471" y="1528161"/>
            <a:ext cx="399317" cy="523669"/>
          </a:xfrm>
          <a:custGeom>
            <a:avLst/>
            <a:gdLst>
              <a:gd name="T0" fmla="*/ 161 w 352"/>
              <a:gd name="T1" fmla="*/ 116 h 462"/>
              <a:gd name="T2" fmla="*/ 219 w 352"/>
              <a:gd name="T3" fmla="*/ 58 h 462"/>
              <a:gd name="T4" fmla="*/ 161 w 352"/>
              <a:gd name="T5" fmla="*/ 0 h 462"/>
              <a:gd name="T6" fmla="*/ 103 w 352"/>
              <a:gd name="T7" fmla="*/ 58 h 462"/>
              <a:gd name="T8" fmla="*/ 161 w 352"/>
              <a:gd name="T9" fmla="*/ 116 h 462"/>
              <a:gd name="T10" fmla="*/ 161 w 352"/>
              <a:gd name="T11" fmla="*/ 22 h 462"/>
              <a:gd name="T12" fmla="*/ 197 w 352"/>
              <a:gd name="T13" fmla="*/ 58 h 462"/>
              <a:gd name="T14" fmla="*/ 161 w 352"/>
              <a:gd name="T15" fmla="*/ 94 h 462"/>
              <a:gd name="T16" fmla="*/ 125 w 352"/>
              <a:gd name="T17" fmla="*/ 58 h 462"/>
              <a:gd name="T18" fmla="*/ 161 w 352"/>
              <a:gd name="T19" fmla="*/ 22 h 462"/>
              <a:gd name="T20" fmla="*/ 142 w 352"/>
              <a:gd name="T21" fmla="*/ 440 h 462"/>
              <a:gd name="T22" fmla="*/ 22 w 352"/>
              <a:gd name="T23" fmla="*/ 320 h 462"/>
              <a:gd name="T24" fmla="*/ 80 w 352"/>
              <a:gd name="T25" fmla="*/ 217 h 462"/>
              <a:gd name="T26" fmla="*/ 80 w 352"/>
              <a:gd name="T27" fmla="*/ 193 h 462"/>
              <a:gd name="T28" fmla="*/ 80 w 352"/>
              <a:gd name="T29" fmla="*/ 192 h 462"/>
              <a:gd name="T30" fmla="*/ 0 w 352"/>
              <a:gd name="T31" fmla="*/ 320 h 462"/>
              <a:gd name="T32" fmla="*/ 142 w 352"/>
              <a:gd name="T33" fmla="*/ 462 h 462"/>
              <a:gd name="T34" fmla="*/ 265 w 352"/>
              <a:gd name="T35" fmla="*/ 392 h 462"/>
              <a:gd name="T36" fmla="*/ 248 w 352"/>
              <a:gd name="T37" fmla="*/ 376 h 462"/>
              <a:gd name="T38" fmla="*/ 142 w 352"/>
              <a:gd name="T39" fmla="*/ 440 h 462"/>
              <a:gd name="T40" fmla="*/ 226 w 352"/>
              <a:gd name="T41" fmla="*/ 174 h 462"/>
              <a:gd name="T42" fmla="*/ 185 w 352"/>
              <a:gd name="T43" fmla="*/ 133 h 462"/>
              <a:gd name="T44" fmla="*/ 96 w 352"/>
              <a:gd name="T45" fmla="*/ 133 h 462"/>
              <a:gd name="T46" fmla="*/ 96 w 352"/>
              <a:gd name="T47" fmla="*/ 293 h 462"/>
              <a:gd name="T48" fmla="*/ 226 w 352"/>
              <a:gd name="T49" fmla="*/ 293 h 462"/>
              <a:gd name="T50" fmla="*/ 226 w 352"/>
              <a:gd name="T51" fmla="*/ 174 h 462"/>
              <a:gd name="T52" fmla="*/ 204 w 352"/>
              <a:gd name="T53" fmla="*/ 271 h 462"/>
              <a:gd name="T54" fmla="*/ 118 w 352"/>
              <a:gd name="T55" fmla="*/ 271 h 462"/>
              <a:gd name="T56" fmla="*/ 118 w 352"/>
              <a:gd name="T57" fmla="*/ 155 h 462"/>
              <a:gd name="T58" fmla="*/ 185 w 352"/>
              <a:gd name="T59" fmla="*/ 155 h 462"/>
              <a:gd name="T60" fmla="*/ 204 w 352"/>
              <a:gd name="T61" fmla="*/ 174 h 462"/>
              <a:gd name="T62" fmla="*/ 204 w 352"/>
              <a:gd name="T63" fmla="*/ 271 h 462"/>
              <a:gd name="T64" fmla="*/ 337 w 352"/>
              <a:gd name="T65" fmla="*/ 371 h 462"/>
              <a:gd name="T66" fmla="*/ 317 w 352"/>
              <a:gd name="T67" fmla="*/ 389 h 462"/>
              <a:gd name="T68" fmla="*/ 226 w 352"/>
              <a:gd name="T69" fmla="*/ 301 h 462"/>
              <a:gd name="T70" fmla="*/ 96 w 352"/>
              <a:gd name="T71" fmla="*/ 301 h 462"/>
              <a:gd name="T72" fmla="*/ 96 w 352"/>
              <a:gd name="T73" fmla="*/ 323 h 462"/>
              <a:gd name="T74" fmla="*/ 217 w 352"/>
              <a:gd name="T75" fmla="*/ 323 h 462"/>
              <a:gd name="T76" fmla="*/ 317 w 352"/>
              <a:gd name="T77" fmla="*/ 420 h 462"/>
              <a:gd name="T78" fmla="*/ 352 w 352"/>
              <a:gd name="T79" fmla="*/ 387 h 462"/>
              <a:gd name="T80" fmla="*/ 337 w 352"/>
              <a:gd name="T81" fmla="*/ 37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2" h="462">
                <a:moveTo>
                  <a:pt x="161" y="116"/>
                </a:moveTo>
                <a:cubicBezTo>
                  <a:pt x="193" y="116"/>
                  <a:pt x="219" y="90"/>
                  <a:pt x="219" y="58"/>
                </a:cubicBezTo>
                <a:cubicBezTo>
                  <a:pt x="219" y="26"/>
                  <a:pt x="193" y="0"/>
                  <a:pt x="161" y="0"/>
                </a:cubicBezTo>
                <a:cubicBezTo>
                  <a:pt x="129" y="0"/>
                  <a:pt x="103" y="26"/>
                  <a:pt x="103" y="58"/>
                </a:cubicBezTo>
                <a:cubicBezTo>
                  <a:pt x="103" y="90"/>
                  <a:pt x="129" y="116"/>
                  <a:pt x="161" y="116"/>
                </a:cubicBezTo>
                <a:close/>
                <a:moveTo>
                  <a:pt x="161" y="22"/>
                </a:moveTo>
                <a:cubicBezTo>
                  <a:pt x="181" y="22"/>
                  <a:pt x="197" y="38"/>
                  <a:pt x="197" y="58"/>
                </a:cubicBezTo>
                <a:cubicBezTo>
                  <a:pt x="197" y="78"/>
                  <a:pt x="181" y="94"/>
                  <a:pt x="161" y="94"/>
                </a:cubicBezTo>
                <a:cubicBezTo>
                  <a:pt x="141" y="94"/>
                  <a:pt x="125" y="78"/>
                  <a:pt x="125" y="58"/>
                </a:cubicBezTo>
                <a:cubicBezTo>
                  <a:pt x="125" y="38"/>
                  <a:pt x="141" y="22"/>
                  <a:pt x="161" y="22"/>
                </a:cubicBezTo>
                <a:close/>
                <a:moveTo>
                  <a:pt x="142" y="440"/>
                </a:moveTo>
                <a:cubicBezTo>
                  <a:pt x="76" y="440"/>
                  <a:pt x="22" y="386"/>
                  <a:pt x="22" y="320"/>
                </a:cubicBezTo>
                <a:cubicBezTo>
                  <a:pt x="22" y="277"/>
                  <a:pt x="44" y="238"/>
                  <a:pt x="80" y="217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30" y="216"/>
                  <a:pt x="0" y="265"/>
                  <a:pt x="0" y="320"/>
                </a:cubicBezTo>
                <a:cubicBezTo>
                  <a:pt x="0" y="398"/>
                  <a:pt x="64" y="462"/>
                  <a:pt x="142" y="462"/>
                </a:cubicBezTo>
                <a:cubicBezTo>
                  <a:pt x="193" y="462"/>
                  <a:pt x="239" y="435"/>
                  <a:pt x="265" y="392"/>
                </a:cubicBezTo>
                <a:cubicBezTo>
                  <a:pt x="248" y="376"/>
                  <a:pt x="248" y="376"/>
                  <a:pt x="248" y="376"/>
                </a:cubicBezTo>
                <a:cubicBezTo>
                  <a:pt x="227" y="416"/>
                  <a:pt x="187" y="440"/>
                  <a:pt x="142" y="440"/>
                </a:cubicBezTo>
                <a:close/>
                <a:moveTo>
                  <a:pt x="226" y="174"/>
                </a:moveTo>
                <a:cubicBezTo>
                  <a:pt x="226" y="152"/>
                  <a:pt x="208" y="133"/>
                  <a:pt x="185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6" y="293"/>
                  <a:pt x="96" y="293"/>
                  <a:pt x="96" y="293"/>
                </a:cubicBezTo>
                <a:cubicBezTo>
                  <a:pt x="226" y="293"/>
                  <a:pt x="226" y="293"/>
                  <a:pt x="226" y="293"/>
                </a:cubicBezTo>
                <a:lnTo>
                  <a:pt x="226" y="174"/>
                </a:lnTo>
                <a:close/>
                <a:moveTo>
                  <a:pt x="204" y="271"/>
                </a:moveTo>
                <a:cubicBezTo>
                  <a:pt x="118" y="271"/>
                  <a:pt x="118" y="271"/>
                  <a:pt x="118" y="271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85" y="155"/>
                  <a:pt x="185" y="155"/>
                  <a:pt x="185" y="155"/>
                </a:cubicBezTo>
                <a:cubicBezTo>
                  <a:pt x="196" y="155"/>
                  <a:pt x="204" y="164"/>
                  <a:pt x="204" y="174"/>
                </a:cubicBezTo>
                <a:lnTo>
                  <a:pt x="204" y="271"/>
                </a:lnTo>
                <a:close/>
                <a:moveTo>
                  <a:pt x="337" y="371"/>
                </a:moveTo>
                <a:cubicBezTo>
                  <a:pt x="317" y="389"/>
                  <a:pt x="317" y="389"/>
                  <a:pt x="317" y="389"/>
                </a:cubicBezTo>
                <a:cubicBezTo>
                  <a:pt x="226" y="301"/>
                  <a:pt x="226" y="301"/>
                  <a:pt x="22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23"/>
                  <a:pt x="96" y="323"/>
                  <a:pt x="96" y="323"/>
                </a:cubicBezTo>
                <a:cubicBezTo>
                  <a:pt x="217" y="323"/>
                  <a:pt x="217" y="323"/>
                  <a:pt x="217" y="323"/>
                </a:cubicBezTo>
                <a:cubicBezTo>
                  <a:pt x="317" y="420"/>
                  <a:pt x="317" y="420"/>
                  <a:pt x="317" y="420"/>
                </a:cubicBezTo>
                <a:cubicBezTo>
                  <a:pt x="352" y="387"/>
                  <a:pt x="352" y="387"/>
                  <a:pt x="352" y="387"/>
                </a:cubicBezTo>
                <a:lnTo>
                  <a:pt x="337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38"/>
          <p:cNvSpPr>
            <a:spLocks noChangeAspect="1"/>
          </p:cNvSpPr>
          <p:nvPr/>
        </p:nvSpPr>
        <p:spPr bwMode="auto">
          <a:xfrm>
            <a:off x="5165001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24"/>
          <p:cNvSpPr>
            <a:spLocks noEditPoints="1"/>
          </p:cNvSpPr>
          <p:nvPr/>
        </p:nvSpPr>
        <p:spPr bwMode="auto">
          <a:xfrm>
            <a:off x="5412042" y="1488093"/>
            <a:ext cx="225918" cy="609600"/>
          </a:xfrm>
          <a:custGeom>
            <a:avLst/>
            <a:gdLst>
              <a:gd name="T0" fmla="*/ 53 w 199"/>
              <a:gd name="T1" fmla="*/ 140 h 537"/>
              <a:gd name="T2" fmla="*/ 0 w 199"/>
              <a:gd name="T3" fmla="*/ 193 h 537"/>
              <a:gd name="T4" fmla="*/ 0 w 199"/>
              <a:gd name="T5" fmla="*/ 365 h 537"/>
              <a:gd name="T6" fmla="*/ 38 w 199"/>
              <a:gd name="T7" fmla="*/ 365 h 537"/>
              <a:gd name="T8" fmla="*/ 38 w 199"/>
              <a:gd name="T9" fmla="*/ 537 h 537"/>
              <a:gd name="T10" fmla="*/ 163 w 199"/>
              <a:gd name="T11" fmla="*/ 537 h 537"/>
              <a:gd name="T12" fmla="*/ 163 w 199"/>
              <a:gd name="T13" fmla="*/ 365 h 537"/>
              <a:gd name="T14" fmla="*/ 199 w 199"/>
              <a:gd name="T15" fmla="*/ 365 h 537"/>
              <a:gd name="T16" fmla="*/ 199 w 199"/>
              <a:gd name="T17" fmla="*/ 140 h 537"/>
              <a:gd name="T18" fmla="*/ 53 w 199"/>
              <a:gd name="T19" fmla="*/ 140 h 537"/>
              <a:gd name="T20" fmla="*/ 100 w 199"/>
              <a:gd name="T21" fmla="*/ 202 h 537"/>
              <a:gd name="T22" fmla="*/ 106 w 199"/>
              <a:gd name="T23" fmla="*/ 232 h 537"/>
              <a:gd name="T24" fmla="*/ 100 w 199"/>
              <a:gd name="T25" fmla="*/ 239 h 537"/>
              <a:gd name="T26" fmla="*/ 93 w 199"/>
              <a:gd name="T27" fmla="*/ 232 h 537"/>
              <a:gd name="T28" fmla="*/ 100 w 199"/>
              <a:gd name="T29" fmla="*/ 202 h 537"/>
              <a:gd name="T30" fmla="*/ 177 w 199"/>
              <a:gd name="T31" fmla="*/ 343 h 537"/>
              <a:gd name="T32" fmla="*/ 141 w 199"/>
              <a:gd name="T33" fmla="*/ 343 h 537"/>
              <a:gd name="T34" fmla="*/ 141 w 199"/>
              <a:gd name="T35" fmla="*/ 515 h 537"/>
              <a:gd name="T36" fmla="*/ 60 w 199"/>
              <a:gd name="T37" fmla="*/ 515 h 537"/>
              <a:gd name="T38" fmla="*/ 60 w 199"/>
              <a:gd name="T39" fmla="*/ 343 h 537"/>
              <a:gd name="T40" fmla="*/ 22 w 199"/>
              <a:gd name="T41" fmla="*/ 343 h 537"/>
              <a:gd name="T42" fmla="*/ 22 w 199"/>
              <a:gd name="T43" fmla="*/ 193 h 537"/>
              <a:gd name="T44" fmla="*/ 53 w 199"/>
              <a:gd name="T45" fmla="*/ 162 h 537"/>
              <a:gd name="T46" fmla="*/ 74 w 199"/>
              <a:gd name="T47" fmla="*/ 162 h 537"/>
              <a:gd name="T48" fmla="*/ 82 w 199"/>
              <a:gd name="T49" fmla="*/ 178 h 537"/>
              <a:gd name="T50" fmla="*/ 69 w 199"/>
              <a:gd name="T51" fmla="*/ 238 h 537"/>
              <a:gd name="T52" fmla="*/ 100 w 199"/>
              <a:gd name="T53" fmla="*/ 273 h 537"/>
              <a:gd name="T54" fmla="*/ 130 w 199"/>
              <a:gd name="T55" fmla="*/ 238 h 537"/>
              <a:gd name="T56" fmla="*/ 117 w 199"/>
              <a:gd name="T57" fmla="*/ 178 h 537"/>
              <a:gd name="T58" fmla="*/ 125 w 199"/>
              <a:gd name="T59" fmla="*/ 162 h 537"/>
              <a:gd name="T60" fmla="*/ 177 w 199"/>
              <a:gd name="T61" fmla="*/ 162 h 537"/>
              <a:gd name="T62" fmla="*/ 177 w 199"/>
              <a:gd name="T63" fmla="*/ 343 h 537"/>
              <a:gd name="T64" fmla="*/ 99 w 199"/>
              <a:gd name="T65" fmla="*/ 121 h 537"/>
              <a:gd name="T66" fmla="*/ 160 w 199"/>
              <a:gd name="T67" fmla="*/ 60 h 537"/>
              <a:gd name="T68" fmla="*/ 99 w 199"/>
              <a:gd name="T69" fmla="*/ 0 h 537"/>
              <a:gd name="T70" fmla="*/ 39 w 199"/>
              <a:gd name="T71" fmla="*/ 60 h 537"/>
              <a:gd name="T72" fmla="*/ 99 w 199"/>
              <a:gd name="T73" fmla="*/ 121 h 537"/>
              <a:gd name="T74" fmla="*/ 99 w 199"/>
              <a:gd name="T75" fmla="*/ 22 h 537"/>
              <a:gd name="T76" fmla="*/ 138 w 199"/>
              <a:gd name="T77" fmla="*/ 60 h 537"/>
              <a:gd name="T78" fmla="*/ 99 w 199"/>
              <a:gd name="T79" fmla="*/ 99 h 537"/>
              <a:gd name="T80" fmla="*/ 61 w 199"/>
              <a:gd name="T81" fmla="*/ 60 h 537"/>
              <a:gd name="T82" fmla="*/ 99 w 199"/>
              <a:gd name="T83" fmla="*/ 2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9" h="537">
                <a:moveTo>
                  <a:pt x="53" y="140"/>
                </a:moveTo>
                <a:cubicBezTo>
                  <a:pt x="24" y="140"/>
                  <a:pt x="0" y="164"/>
                  <a:pt x="0" y="193"/>
                </a:cubicBezTo>
                <a:cubicBezTo>
                  <a:pt x="0" y="365"/>
                  <a:pt x="0" y="365"/>
                  <a:pt x="0" y="365"/>
                </a:cubicBezTo>
                <a:cubicBezTo>
                  <a:pt x="38" y="365"/>
                  <a:pt x="38" y="365"/>
                  <a:pt x="38" y="365"/>
                </a:cubicBezTo>
                <a:cubicBezTo>
                  <a:pt x="38" y="537"/>
                  <a:pt x="38" y="537"/>
                  <a:pt x="38" y="537"/>
                </a:cubicBezTo>
                <a:cubicBezTo>
                  <a:pt x="163" y="537"/>
                  <a:pt x="163" y="537"/>
                  <a:pt x="163" y="537"/>
                </a:cubicBezTo>
                <a:cubicBezTo>
                  <a:pt x="163" y="365"/>
                  <a:pt x="163" y="365"/>
                  <a:pt x="163" y="365"/>
                </a:cubicBezTo>
                <a:cubicBezTo>
                  <a:pt x="199" y="365"/>
                  <a:pt x="199" y="365"/>
                  <a:pt x="199" y="365"/>
                </a:cubicBezTo>
                <a:cubicBezTo>
                  <a:pt x="199" y="140"/>
                  <a:pt x="199" y="140"/>
                  <a:pt x="199" y="140"/>
                </a:cubicBezTo>
                <a:lnTo>
                  <a:pt x="53" y="140"/>
                </a:lnTo>
                <a:close/>
                <a:moveTo>
                  <a:pt x="100" y="202"/>
                </a:moveTo>
                <a:cubicBezTo>
                  <a:pt x="106" y="232"/>
                  <a:pt x="106" y="232"/>
                  <a:pt x="106" y="232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93" y="232"/>
                  <a:pt x="93" y="232"/>
                  <a:pt x="93" y="232"/>
                </a:cubicBezTo>
                <a:lnTo>
                  <a:pt x="100" y="202"/>
                </a:lnTo>
                <a:close/>
                <a:moveTo>
                  <a:pt x="177" y="343"/>
                </a:moveTo>
                <a:cubicBezTo>
                  <a:pt x="141" y="343"/>
                  <a:pt x="141" y="343"/>
                  <a:pt x="141" y="343"/>
                </a:cubicBezTo>
                <a:cubicBezTo>
                  <a:pt x="141" y="515"/>
                  <a:pt x="141" y="515"/>
                  <a:pt x="141" y="515"/>
                </a:cubicBezTo>
                <a:cubicBezTo>
                  <a:pt x="60" y="515"/>
                  <a:pt x="60" y="515"/>
                  <a:pt x="60" y="515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22" y="343"/>
                  <a:pt x="22" y="343"/>
                  <a:pt x="22" y="343"/>
                </a:cubicBezTo>
                <a:cubicBezTo>
                  <a:pt x="22" y="193"/>
                  <a:pt x="22" y="193"/>
                  <a:pt x="22" y="193"/>
                </a:cubicBezTo>
                <a:cubicBezTo>
                  <a:pt x="22" y="176"/>
                  <a:pt x="36" y="162"/>
                  <a:pt x="53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69" y="238"/>
                  <a:pt x="69" y="238"/>
                  <a:pt x="69" y="238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130" y="238"/>
                  <a:pt x="130" y="238"/>
                  <a:pt x="130" y="238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177" y="162"/>
                  <a:pt x="177" y="162"/>
                  <a:pt x="177" y="162"/>
                </a:cubicBezTo>
                <a:lnTo>
                  <a:pt x="177" y="343"/>
                </a:lnTo>
                <a:close/>
                <a:moveTo>
                  <a:pt x="99" y="121"/>
                </a:moveTo>
                <a:cubicBezTo>
                  <a:pt x="133" y="121"/>
                  <a:pt x="160" y="94"/>
                  <a:pt x="160" y="60"/>
                </a:cubicBezTo>
                <a:cubicBezTo>
                  <a:pt x="160" y="27"/>
                  <a:pt x="133" y="0"/>
                  <a:pt x="99" y="0"/>
                </a:cubicBezTo>
                <a:cubicBezTo>
                  <a:pt x="66" y="0"/>
                  <a:pt x="39" y="27"/>
                  <a:pt x="39" y="60"/>
                </a:cubicBezTo>
                <a:cubicBezTo>
                  <a:pt x="39" y="94"/>
                  <a:pt x="66" y="121"/>
                  <a:pt x="99" y="121"/>
                </a:cubicBezTo>
                <a:close/>
                <a:moveTo>
                  <a:pt x="99" y="22"/>
                </a:moveTo>
                <a:cubicBezTo>
                  <a:pt x="121" y="22"/>
                  <a:pt x="138" y="39"/>
                  <a:pt x="138" y="60"/>
                </a:cubicBezTo>
                <a:cubicBezTo>
                  <a:pt x="138" y="81"/>
                  <a:pt x="121" y="99"/>
                  <a:pt x="99" y="99"/>
                </a:cubicBezTo>
                <a:cubicBezTo>
                  <a:pt x="78" y="99"/>
                  <a:pt x="61" y="81"/>
                  <a:pt x="61" y="60"/>
                </a:cubicBezTo>
                <a:cubicBezTo>
                  <a:pt x="61" y="39"/>
                  <a:pt x="78" y="22"/>
                  <a:pt x="99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41"/>
          <p:cNvSpPr>
            <a:spLocks noChangeAspect="1"/>
          </p:cNvSpPr>
          <p:nvPr/>
        </p:nvSpPr>
        <p:spPr bwMode="auto">
          <a:xfrm>
            <a:off x="6278937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43" name="Group 42"/>
          <p:cNvGrpSpPr/>
          <p:nvPr/>
        </p:nvGrpSpPr>
        <p:grpSpPr>
          <a:xfrm>
            <a:off x="6429539" y="1548533"/>
            <a:ext cx="418797" cy="490637"/>
            <a:chOff x="1583686" y="1442145"/>
            <a:chExt cx="511837" cy="599637"/>
          </a:xfrm>
          <a:solidFill>
            <a:schemeClr val="bg1"/>
          </a:solidFill>
        </p:grpSpPr>
        <p:sp>
          <p:nvSpPr>
            <p:cNvPr id="44" name="Freeform 10"/>
            <p:cNvSpPr>
              <a:spLocks noEditPoints="1"/>
            </p:cNvSpPr>
            <p:nvPr/>
          </p:nvSpPr>
          <p:spPr bwMode="auto">
            <a:xfrm>
              <a:off x="1583686" y="1597582"/>
              <a:ext cx="226978" cy="444200"/>
            </a:xfrm>
            <a:custGeom>
              <a:avLst/>
              <a:gdLst>
                <a:gd name="T0" fmla="*/ 136 w 165"/>
                <a:gd name="T1" fmla="*/ 323 h 323"/>
                <a:gd name="T2" fmla="*/ 31 w 165"/>
                <a:gd name="T3" fmla="*/ 323 h 323"/>
                <a:gd name="T4" fmla="*/ 31 w 165"/>
                <a:gd name="T5" fmla="*/ 184 h 323"/>
                <a:gd name="T6" fmla="*/ 0 w 165"/>
                <a:gd name="T7" fmla="*/ 184 h 323"/>
                <a:gd name="T8" fmla="*/ 0 w 165"/>
                <a:gd name="T9" fmla="*/ 45 h 323"/>
                <a:gd name="T10" fmla="*/ 45 w 165"/>
                <a:gd name="T11" fmla="*/ 0 h 323"/>
                <a:gd name="T12" fmla="*/ 165 w 165"/>
                <a:gd name="T13" fmla="*/ 0 h 323"/>
                <a:gd name="T14" fmla="*/ 165 w 165"/>
                <a:gd name="T15" fmla="*/ 184 h 323"/>
                <a:gd name="T16" fmla="*/ 136 w 165"/>
                <a:gd name="T17" fmla="*/ 184 h 323"/>
                <a:gd name="T18" fmla="*/ 136 w 165"/>
                <a:gd name="T19" fmla="*/ 323 h 323"/>
                <a:gd name="T20" fmla="*/ 53 w 165"/>
                <a:gd name="T21" fmla="*/ 301 h 323"/>
                <a:gd name="T22" fmla="*/ 114 w 165"/>
                <a:gd name="T23" fmla="*/ 301 h 323"/>
                <a:gd name="T24" fmla="*/ 114 w 165"/>
                <a:gd name="T25" fmla="*/ 162 h 323"/>
                <a:gd name="T26" fmla="*/ 143 w 165"/>
                <a:gd name="T27" fmla="*/ 162 h 323"/>
                <a:gd name="T28" fmla="*/ 143 w 165"/>
                <a:gd name="T29" fmla="*/ 22 h 323"/>
                <a:gd name="T30" fmla="*/ 45 w 165"/>
                <a:gd name="T31" fmla="*/ 22 h 323"/>
                <a:gd name="T32" fmla="*/ 22 w 165"/>
                <a:gd name="T33" fmla="*/ 45 h 323"/>
                <a:gd name="T34" fmla="*/ 22 w 165"/>
                <a:gd name="T35" fmla="*/ 162 h 323"/>
                <a:gd name="T36" fmla="*/ 53 w 165"/>
                <a:gd name="T37" fmla="*/ 162 h 323"/>
                <a:gd name="T38" fmla="*/ 53 w 165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323">
                  <a:moveTo>
                    <a:pt x="136" y="323"/>
                  </a:moveTo>
                  <a:cubicBezTo>
                    <a:pt x="31" y="323"/>
                    <a:pt x="31" y="323"/>
                    <a:pt x="31" y="32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36" y="184"/>
                    <a:pt x="136" y="184"/>
                    <a:pt x="136" y="184"/>
                  </a:cubicBezTo>
                  <a:lnTo>
                    <a:pt x="136" y="323"/>
                  </a:lnTo>
                  <a:close/>
                  <a:moveTo>
                    <a:pt x="53" y="301"/>
                  </a:moveTo>
                  <a:cubicBezTo>
                    <a:pt x="114" y="301"/>
                    <a:pt x="114" y="301"/>
                    <a:pt x="114" y="301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3" y="22"/>
                    <a:pt x="22" y="32"/>
                    <a:pt x="22" y="45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53" y="162"/>
                    <a:pt x="53" y="162"/>
                    <a:pt x="53" y="162"/>
                  </a:cubicBezTo>
                  <a:lnTo>
                    <a:pt x="53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5" name="Freeform 11"/>
            <p:cNvSpPr>
              <a:spLocks noEditPoints="1"/>
            </p:cNvSpPr>
            <p:nvPr/>
          </p:nvSpPr>
          <p:spPr bwMode="auto">
            <a:xfrm>
              <a:off x="1627911" y="1442145"/>
              <a:ext cx="139178" cy="140479"/>
            </a:xfrm>
            <a:custGeom>
              <a:avLst/>
              <a:gdLst>
                <a:gd name="T0" fmla="*/ 50 w 101"/>
                <a:gd name="T1" fmla="*/ 102 h 102"/>
                <a:gd name="T2" fmla="*/ 0 w 101"/>
                <a:gd name="T3" fmla="*/ 51 h 102"/>
                <a:gd name="T4" fmla="*/ 50 w 101"/>
                <a:gd name="T5" fmla="*/ 0 h 102"/>
                <a:gd name="T6" fmla="*/ 101 w 101"/>
                <a:gd name="T7" fmla="*/ 51 h 102"/>
                <a:gd name="T8" fmla="*/ 50 w 101"/>
                <a:gd name="T9" fmla="*/ 102 h 102"/>
                <a:gd name="T10" fmla="*/ 50 w 101"/>
                <a:gd name="T11" fmla="*/ 22 h 102"/>
                <a:gd name="T12" fmla="*/ 22 w 101"/>
                <a:gd name="T13" fmla="*/ 51 h 102"/>
                <a:gd name="T14" fmla="*/ 50 w 101"/>
                <a:gd name="T15" fmla="*/ 80 h 102"/>
                <a:gd name="T16" fmla="*/ 79 w 101"/>
                <a:gd name="T17" fmla="*/ 51 h 102"/>
                <a:gd name="T18" fmla="*/ 50 w 101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1" y="23"/>
                    <a:pt x="101" y="51"/>
                  </a:cubicBezTo>
                  <a:cubicBezTo>
                    <a:pt x="101" y="79"/>
                    <a:pt x="78" y="102"/>
                    <a:pt x="50" y="102"/>
                  </a:cubicBezTo>
                  <a:close/>
                  <a:moveTo>
                    <a:pt x="50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0" y="80"/>
                  </a:cubicBezTo>
                  <a:cubicBezTo>
                    <a:pt x="66" y="80"/>
                    <a:pt x="79" y="67"/>
                    <a:pt x="79" y="51"/>
                  </a:cubicBezTo>
                  <a:cubicBezTo>
                    <a:pt x="79" y="35"/>
                    <a:pt x="66" y="22"/>
                    <a:pt x="5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1856189" y="1597582"/>
              <a:ext cx="239334" cy="444200"/>
            </a:xfrm>
            <a:custGeom>
              <a:avLst/>
              <a:gdLst>
                <a:gd name="T0" fmla="*/ 129 w 174"/>
                <a:gd name="T1" fmla="*/ 323 h 323"/>
                <a:gd name="T2" fmla="*/ 46 w 174"/>
                <a:gd name="T3" fmla="*/ 323 h 323"/>
                <a:gd name="T4" fmla="*/ 46 w 174"/>
                <a:gd name="T5" fmla="*/ 263 h 323"/>
                <a:gd name="T6" fmla="*/ 0 w 174"/>
                <a:gd name="T7" fmla="*/ 263 h 323"/>
                <a:gd name="T8" fmla="*/ 25 w 174"/>
                <a:gd name="T9" fmla="*/ 43 h 323"/>
                <a:gd name="T10" fmla="*/ 73 w 174"/>
                <a:gd name="T11" fmla="*/ 0 h 323"/>
                <a:gd name="T12" fmla="*/ 145 w 174"/>
                <a:gd name="T13" fmla="*/ 0 h 323"/>
                <a:gd name="T14" fmla="*/ 174 w 174"/>
                <a:gd name="T15" fmla="*/ 262 h 323"/>
                <a:gd name="T16" fmla="*/ 129 w 174"/>
                <a:gd name="T17" fmla="*/ 262 h 323"/>
                <a:gd name="T18" fmla="*/ 129 w 174"/>
                <a:gd name="T19" fmla="*/ 323 h 323"/>
                <a:gd name="T20" fmla="*/ 68 w 174"/>
                <a:gd name="T21" fmla="*/ 301 h 323"/>
                <a:gd name="T22" fmla="*/ 107 w 174"/>
                <a:gd name="T23" fmla="*/ 301 h 323"/>
                <a:gd name="T24" fmla="*/ 107 w 174"/>
                <a:gd name="T25" fmla="*/ 240 h 323"/>
                <a:gd name="T26" fmla="*/ 150 w 174"/>
                <a:gd name="T27" fmla="*/ 240 h 323"/>
                <a:gd name="T28" fmla="*/ 126 w 174"/>
                <a:gd name="T29" fmla="*/ 22 h 323"/>
                <a:gd name="T30" fmla="*/ 73 w 174"/>
                <a:gd name="T31" fmla="*/ 22 h 323"/>
                <a:gd name="T32" fmla="*/ 46 w 174"/>
                <a:gd name="T33" fmla="*/ 46 h 323"/>
                <a:gd name="T34" fmla="*/ 25 w 174"/>
                <a:gd name="T35" fmla="*/ 241 h 323"/>
                <a:gd name="T36" fmla="*/ 68 w 174"/>
                <a:gd name="T37" fmla="*/ 241 h 323"/>
                <a:gd name="T38" fmla="*/ 68 w 174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323">
                  <a:moveTo>
                    <a:pt x="129" y="323"/>
                  </a:moveTo>
                  <a:cubicBezTo>
                    <a:pt x="46" y="323"/>
                    <a:pt x="46" y="323"/>
                    <a:pt x="46" y="32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8" y="19"/>
                    <a:pt x="49" y="0"/>
                    <a:pt x="7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74" y="262"/>
                    <a:pt x="174" y="262"/>
                    <a:pt x="174" y="262"/>
                  </a:cubicBezTo>
                  <a:cubicBezTo>
                    <a:pt x="129" y="262"/>
                    <a:pt x="129" y="262"/>
                    <a:pt x="129" y="262"/>
                  </a:cubicBezTo>
                  <a:lnTo>
                    <a:pt x="129" y="323"/>
                  </a:lnTo>
                  <a:close/>
                  <a:moveTo>
                    <a:pt x="68" y="301"/>
                  </a:moveTo>
                  <a:cubicBezTo>
                    <a:pt x="107" y="301"/>
                    <a:pt x="107" y="301"/>
                    <a:pt x="107" y="301"/>
                  </a:cubicBezTo>
                  <a:cubicBezTo>
                    <a:pt x="107" y="240"/>
                    <a:pt x="107" y="240"/>
                    <a:pt x="107" y="240"/>
                  </a:cubicBezTo>
                  <a:cubicBezTo>
                    <a:pt x="150" y="240"/>
                    <a:pt x="150" y="240"/>
                    <a:pt x="150" y="240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0" y="22"/>
                    <a:pt x="48" y="33"/>
                    <a:pt x="46" y="46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68" y="241"/>
                    <a:pt x="68" y="241"/>
                    <a:pt x="68" y="241"/>
                  </a:cubicBezTo>
                  <a:lnTo>
                    <a:pt x="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13"/>
            <p:cNvSpPr>
              <a:spLocks noEditPoints="1"/>
            </p:cNvSpPr>
            <p:nvPr/>
          </p:nvSpPr>
          <p:spPr bwMode="auto">
            <a:xfrm>
              <a:off x="1915373" y="1442145"/>
              <a:ext cx="140479" cy="140479"/>
            </a:xfrm>
            <a:custGeom>
              <a:avLst/>
              <a:gdLst>
                <a:gd name="T0" fmla="*/ 51 w 102"/>
                <a:gd name="T1" fmla="*/ 102 h 102"/>
                <a:gd name="T2" fmla="*/ 0 w 102"/>
                <a:gd name="T3" fmla="*/ 51 h 102"/>
                <a:gd name="T4" fmla="*/ 51 w 102"/>
                <a:gd name="T5" fmla="*/ 0 h 102"/>
                <a:gd name="T6" fmla="*/ 102 w 102"/>
                <a:gd name="T7" fmla="*/ 51 h 102"/>
                <a:gd name="T8" fmla="*/ 51 w 102"/>
                <a:gd name="T9" fmla="*/ 102 h 102"/>
                <a:gd name="T10" fmla="*/ 51 w 102"/>
                <a:gd name="T11" fmla="*/ 22 h 102"/>
                <a:gd name="T12" fmla="*/ 22 w 102"/>
                <a:gd name="T13" fmla="*/ 51 h 102"/>
                <a:gd name="T14" fmla="*/ 51 w 102"/>
                <a:gd name="T15" fmla="*/ 80 h 102"/>
                <a:gd name="T16" fmla="*/ 80 w 102"/>
                <a:gd name="T17" fmla="*/ 51 h 102"/>
                <a:gd name="T18" fmla="*/ 51 w 102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2">
                  <a:moveTo>
                    <a:pt x="51" y="102"/>
                  </a:move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9"/>
                    <a:pt x="79" y="102"/>
                    <a:pt x="51" y="102"/>
                  </a:cubicBezTo>
                  <a:close/>
                  <a:moveTo>
                    <a:pt x="51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1" y="80"/>
                  </a:cubicBezTo>
                  <a:cubicBezTo>
                    <a:pt x="67" y="80"/>
                    <a:pt x="80" y="67"/>
                    <a:pt x="80" y="51"/>
                  </a:cubicBezTo>
                  <a:cubicBezTo>
                    <a:pt x="80" y="35"/>
                    <a:pt x="67" y="22"/>
                    <a:pt x="5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49" name="Freeform 48"/>
          <p:cNvSpPr>
            <a:spLocks noChangeAspect="1"/>
          </p:cNvSpPr>
          <p:nvPr/>
        </p:nvSpPr>
        <p:spPr bwMode="auto">
          <a:xfrm>
            <a:off x="8506809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50" name="Group 49"/>
          <p:cNvGrpSpPr/>
          <p:nvPr/>
        </p:nvGrpSpPr>
        <p:grpSpPr>
          <a:xfrm>
            <a:off x="8604651" y="1507318"/>
            <a:ext cx="524316" cy="565354"/>
            <a:chOff x="2461029" y="1432389"/>
            <a:chExt cx="631504" cy="680932"/>
          </a:xfrm>
          <a:solidFill>
            <a:schemeClr val="bg1"/>
          </a:solidFill>
        </p:grpSpPr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2766700" y="1432389"/>
              <a:ext cx="29917" cy="680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" name="Freeform 15"/>
            <p:cNvSpPr>
              <a:spLocks noEditPoints="1"/>
            </p:cNvSpPr>
            <p:nvPr/>
          </p:nvSpPr>
          <p:spPr bwMode="auto">
            <a:xfrm>
              <a:off x="2461029" y="1644408"/>
              <a:ext cx="204865" cy="398674"/>
            </a:xfrm>
            <a:custGeom>
              <a:avLst/>
              <a:gdLst>
                <a:gd name="T0" fmla="*/ 123 w 149"/>
                <a:gd name="T1" fmla="*/ 290 h 290"/>
                <a:gd name="T2" fmla="*/ 27 w 149"/>
                <a:gd name="T3" fmla="*/ 290 h 290"/>
                <a:gd name="T4" fmla="*/ 27 w 149"/>
                <a:gd name="T5" fmla="*/ 167 h 290"/>
                <a:gd name="T6" fmla="*/ 0 w 149"/>
                <a:gd name="T7" fmla="*/ 167 h 290"/>
                <a:gd name="T8" fmla="*/ 0 w 149"/>
                <a:gd name="T9" fmla="*/ 41 h 290"/>
                <a:gd name="T10" fmla="*/ 41 w 149"/>
                <a:gd name="T11" fmla="*/ 0 h 290"/>
                <a:gd name="T12" fmla="*/ 149 w 149"/>
                <a:gd name="T13" fmla="*/ 0 h 290"/>
                <a:gd name="T14" fmla="*/ 149 w 149"/>
                <a:gd name="T15" fmla="*/ 167 h 290"/>
                <a:gd name="T16" fmla="*/ 123 w 149"/>
                <a:gd name="T17" fmla="*/ 167 h 290"/>
                <a:gd name="T18" fmla="*/ 123 w 149"/>
                <a:gd name="T19" fmla="*/ 290 h 290"/>
                <a:gd name="T20" fmla="*/ 49 w 149"/>
                <a:gd name="T21" fmla="*/ 268 h 290"/>
                <a:gd name="T22" fmla="*/ 101 w 149"/>
                <a:gd name="T23" fmla="*/ 268 h 290"/>
                <a:gd name="T24" fmla="*/ 101 w 149"/>
                <a:gd name="T25" fmla="*/ 145 h 290"/>
                <a:gd name="T26" fmla="*/ 127 w 149"/>
                <a:gd name="T27" fmla="*/ 145 h 290"/>
                <a:gd name="T28" fmla="*/ 127 w 149"/>
                <a:gd name="T29" fmla="*/ 22 h 290"/>
                <a:gd name="T30" fmla="*/ 41 w 149"/>
                <a:gd name="T31" fmla="*/ 22 h 290"/>
                <a:gd name="T32" fmla="*/ 22 w 149"/>
                <a:gd name="T33" fmla="*/ 41 h 290"/>
                <a:gd name="T34" fmla="*/ 22 w 149"/>
                <a:gd name="T35" fmla="*/ 145 h 290"/>
                <a:gd name="T36" fmla="*/ 49 w 149"/>
                <a:gd name="T37" fmla="*/ 145 h 290"/>
                <a:gd name="T38" fmla="*/ 49 w 149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290">
                  <a:moveTo>
                    <a:pt x="123" y="290"/>
                  </a:moveTo>
                  <a:cubicBezTo>
                    <a:pt x="27" y="290"/>
                    <a:pt x="27" y="290"/>
                    <a:pt x="27" y="290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23" y="167"/>
                    <a:pt x="123" y="167"/>
                    <a:pt x="123" y="167"/>
                  </a:cubicBezTo>
                  <a:lnTo>
                    <a:pt x="123" y="290"/>
                  </a:lnTo>
                  <a:close/>
                  <a:moveTo>
                    <a:pt x="49" y="268"/>
                  </a:moveTo>
                  <a:cubicBezTo>
                    <a:pt x="101" y="268"/>
                    <a:pt x="101" y="268"/>
                    <a:pt x="101" y="268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0" y="22"/>
                    <a:pt x="22" y="31"/>
                    <a:pt x="22" y="41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49" y="145"/>
                    <a:pt x="49" y="145"/>
                    <a:pt x="49" y="145"/>
                  </a:cubicBezTo>
                  <a:lnTo>
                    <a:pt x="49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3" name="Freeform 16"/>
            <p:cNvSpPr>
              <a:spLocks noEditPoints="1"/>
            </p:cNvSpPr>
            <p:nvPr/>
          </p:nvSpPr>
          <p:spPr bwMode="auto">
            <a:xfrm>
              <a:off x="2500050" y="1506531"/>
              <a:ext cx="127472" cy="126821"/>
            </a:xfrm>
            <a:custGeom>
              <a:avLst/>
              <a:gdLst>
                <a:gd name="T0" fmla="*/ 46 w 93"/>
                <a:gd name="T1" fmla="*/ 92 h 92"/>
                <a:gd name="T2" fmla="*/ 0 w 93"/>
                <a:gd name="T3" fmla="*/ 46 h 92"/>
                <a:gd name="T4" fmla="*/ 46 w 93"/>
                <a:gd name="T5" fmla="*/ 0 h 92"/>
                <a:gd name="T6" fmla="*/ 93 w 93"/>
                <a:gd name="T7" fmla="*/ 46 h 92"/>
                <a:gd name="T8" fmla="*/ 46 w 93"/>
                <a:gd name="T9" fmla="*/ 92 h 92"/>
                <a:gd name="T10" fmla="*/ 46 w 93"/>
                <a:gd name="T11" fmla="*/ 22 h 92"/>
                <a:gd name="T12" fmla="*/ 22 w 93"/>
                <a:gd name="T13" fmla="*/ 46 h 92"/>
                <a:gd name="T14" fmla="*/ 46 w 93"/>
                <a:gd name="T15" fmla="*/ 70 h 92"/>
                <a:gd name="T16" fmla="*/ 71 w 93"/>
                <a:gd name="T17" fmla="*/ 46 h 92"/>
                <a:gd name="T18" fmla="*/ 46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6" y="92"/>
                  </a:cubicBezTo>
                  <a:close/>
                  <a:moveTo>
                    <a:pt x="46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6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4" name="Freeform 17"/>
            <p:cNvSpPr>
              <a:spLocks noEditPoints="1"/>
            </p:cNvSpPr>
            <p:nvPr/>
          </p:nvSpPr>
          <p:spPr bwMode="auto">
            <a:xfrm>
              <a:off x="2875311" y="1644408"/>
              <a:ext cx="217222" cy="398674"/>
            </a:xfrm>
            <a:custGeom>
              <a:avLst/>
              <a:gdLst>
                <a:gd name="T0" fmla="*/ 117 w 158"/>
                <a:gd name="T1" fmla="*/ 290 h 290"/>
                <a:gd name="T2" fmla="*/ 41 w 158"/>
                <a:gd name="T3" fmla="*/ 290 h 290"/>
                <a:gd name="T4" fmla="*/ 41 w 158"/>
                <a:gd name="T5" fmla="*/ 236 h 290"/>
                <a:gd name="T6" fmla="*/ 0 w 158"/>
                <a:gd name="T7" fmla="*/ 236 h 290"/>
                <a:gd name="T8" fmla="*/ 22 w 158"/>
                <a:gd name="T9" fmla="*/ 40 h 290"/>
                <a:gd name="T10" fmla="*/ 66 w 158"/>
                <a:gd name="T11" fmla="*/ 0 h 290"/>
                <a:gd name="T12" fmla="*/ 132 w 158"/>
                <a:gd name="T13" fmla="*/ 0 h 290"/>
                <a:gd name="T14" fmla="*/ 158 w 158"/>
                <a:gd name="T15" fmla="*/ 236 h 290"/>
                <a:gd name="T16" fmla="*/ 117 w 158"/>
                <a:gd name="T17" fmla="*/ 236 h 290"/>
                <a:gd name="T18" fmla="*/ 117 w 158"/>
                <a:gd name="T19" fmla="*/ 290 h 290"/>
                <a:gd name="T20" fmla="*/ 63 w 158"/>
                <a:gd name="T21" fmla="*/ 268 h 290"/>
                <a:gd name="T22" fmla="*/ 95 w 158"/>
                <a:gd name="T23" fmla="*/ 268 h 290"/>
                <a:gd name="T24" fmla="*/ 95 w 158"/>
                <a:gd name="T25" fmla="*/ 214 h 290"/>
                <a:gd name="T26" fmla="*/ 133 w 158"/>
                <a:gd name="T27" fmla="*/ 214 h 290"/>
                <a:gd name="T28" fmla="*/ 112 w 158"/>
                <a:gd name="T29" fmla="*/ 22 h 290"/>
                <a:gd name="T30" fmla="*/ 66 w 158"/>
                <a:gd name="T31" fmla="*/ 22 h 290"/>
                <a:gd name="T32" fmla="*/ 44 w 158"/>
                <a:gd name="T33" fmla="*/ 43 h 290"/>
                <a:gd name="T34" fmla="*/ 25 w 158"/>
                <a:gd name="T35" fmla="*/ 214 h 290"/>
                <a:gd name="T36" fmla="*/ 63 w 158"/>
                <a:gd name="T37" fmla="*/ 214 h 290"/>
                <a:gd name="T38" fmla="*/ 63 w 158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90">
                  <a:moveTo>
                    <a:pt x="117" y="290"/>
                  </a:moveTo>
                  <a:cubicBezTo>
                    <a:pt x="41" y="290"/>
                    <a:pt x="41" y="290"/>
                    <a:pt x="41" y="290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17"/>
                    <a:pt x="44" y="0"/>
                    <a:pt x="6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8" y="236"/>
                    <a:pt x="158" y="236"/>
                    <a:pt x="158" y="236"/>
                  </a:cubicBezTo>
                  <a:cubicBezTo>
                    <a:pt x="117" y="236"/>
                    <a:pt x="117" y="236"/>
                    <a:pt x="117" y="236"/>
                  </a:cubicBezTo>
                  <a:lnTo>
                    <a:pt x="117" y="290"/>
                  </a:lnTo>
                  <a:close/>
                  <a:moveTo>
                    <a:pt x="63" y="268"/>
                  </a:moveTo>
                  <a:cubicBezTo>
                    <a:pt x="95" y="268"/>
                    <a:pt x="95" y="268"/>
                    <a:pt x="95" y="268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133" y="214"/>
                    <a:pt x="133" y="214"/>
                    <a:pt x="133" y="21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55" y="22"/>
                    <a:pt x="45" y="31"/>
                    <a:pt x="44" y="43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63" y="214"/>
                    <a:pt x="63" y="214"/>
                    <a:pt x="63" y="214"/>
                  </a:cubicBezTo>
                  <a:lnTo>
                    <a:pt x="63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5" name="Freeform 18"/>
            <p:cNvSpPr>
              <a:spLocks noEditPoints="1"/>
            </p:cNvSpPr>
            <p:nvPr/>
          </p:nvSpPr>
          <p:spPr bwMode="auto">
            <a:xfrm>
              <a:off x="2927340" y="1506531"/>
              <a:ext cx="128122" cy="126821"/>
            </a:xfrm>
            <a:custGeom>
              <a:avLst/>
              <a:gdLst>
                <a:gd name="T0" fmla="*/ 47 w 93"/>
                <a:gd name="T1" fmla="*/ 92 h 92"/>
                <a:gd name="T2" fmla="*/ 0 w 93"/>
                <a:gd name="T3" fmla="*/ 46 h 92"/>
                <a:gd name="T4" fmla="*/ 47 w 93"/>
                <a:gd name="T5" fmla="*/ 0 h 92"/>
                <a:gd name="T6" fmla="*/ 93 w 93"/>
                <a:gd name="T7" fmla="*/ 46 h 92"/>
                <a:gd name="T8" fmla="*/ 47 w 93"/>
                <a:gd name="T9" fmla="*/ 92 h 92"/>
                <a:gd name="T10" fmla="*/ 47 w 93"/>
                <a:gd name="T11" fmla="*/ 22 h 92"/>
                <a:gd name="T12" fmla="*/ 22 w 93"/>
                <a:gd name="T13" fmla="*/ 46 h 92"/>
                <a:gd name="T14" fmla="*/ 47 w 93"/>
                <a:gd name="T15" fmla="*/ 70 h 92"/>
                <a:gd name="T16" fmla="*/ 71 w 93"/>
                <a:gd name="T17" fmla="*/ 46 h 92"/>
                <a:gd name="T18" fmla="*/ 47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7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7" y="92"/>
                  </a:cubicBezTo>
                  <a:close/>
                  <a:moveTo>
                    <a:pt x="47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7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7" name="Freeform 56"/>
          <p:cNvSpPr>
            <a:spLocks noChangeAspect="1"/>
          </p:cNvSpPr>
          <p:nvPr/>
        </p:nvSpPr>
        <p:spPr bwMode="auto">
          <a:xfrm>
            <a:off x="9620745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9720861" y="1575029"/>
            <a:ext cx="516988" cy="442559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5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7 w 454"/>
              <a:gd name="T63" fmla="*/ 247 h 389"/>
              <a:gd name="T64" fmla="*/ 155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  <a:gd name="T74" fmla="*/ 390 w 454"/>
              <a:gd name="T75" fmla="*/ 60 h 389"/>
              <a:gd name="T76" fmla="*/ 159 w 454"/>
              <a:gd name="T77" fmla="*/ 60 h 389"/>
              <a:gd name="T78" fmla="*/ 159 w 454"/>
              <a:gd name="T79" fmla="*/ 82 h 389"/>
              <a:gd name="T80" fmla="*/ 390 w 454"/>
              <a:gd name="T81" fmla="*/ 82 h 389"/>
              <a:gd name="T82" fmla="*/ 390 w 454"/>
              <a:gd name="T83" fmla="*/ 60 h 389"/>
              <a:gd name="T84" fmla="*/ 390 w 454"/>
              <a:gd name="T85" fmla="*/ 116 h 389"/>
              <a:gd name="T86" fmla="*/ 159 w 454"/>
              <a:gd name="T87" fmla="*/ 116 h 389"/>
              <a:gd name="T88" fmla="*/ 159 w 454"/>
              <a:gd name="T89" fmla="*/ 138 h 389"/>
              <a:gd name="T90" fmla="*/ 390 w 454"/>
              <a:gd name="T91" fmla="*/ 138 h 389"/>
              <a:gd name="T92" fmla="*/ 390 w 454"/>
              <a:gd name="T93" fmla="*/ 116 h 389"/>
              <a:gd name="T94" fmla="*/ 390 w 454"/>
              <a:gd name="T95" fmla="*/ 172 h 389"/>
              <a:gd name="T96" fmla="*/ 159 w 454"/>
              <a:gd name="T97" fmla="*/ 172 h 389"/>
              <a:gd name="T98" fmla="*/ 159 w 454"/>
              <a:gd name="T99" fmla="*/ 194 h 389"/>
              <a:gd name="T100" fmla="*/ 390 w 454"/>
              <a:gd name="T101" fmla="*/ 194 h 389"/>
              <a:gd name="T102" fmla="*/ 390 w 454"/>
              <a:gd name="T103" fmla="*/ 17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5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7" y="247"/>
                  <a:pt x="297" y="247"/>
                  <a:pt x="297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  <a:moveTo>
                  <a:pt x="390" y="60"/>
                </a:moveTo>
                <a:cubicBezTo>
                  <a:pt x="159" y="60"/>
                  <a:pt x="159" y="60"/>
                  <a:pt x="159" y="60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0" y="82"/>
                  <a:pt x="390" y="82"/>
                  <a:pt x="390" y="82"/>
                </a:cubicBezTo>
                <a:lnTo>
                  <a:pt x="390" y="60"/>
                </a:lnTo>
                <a:close/>
                <a:moveTo>
                  <a:pt x="39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390" y="138"/>
                  <a:pt x="390" y="138"/>
                  <a:pt x="390" y="138"/>
                </a:cubicBezTo>
                <a:lnTo>
                  <a:pt x="390" y="116"/>
                </a:lnTo>
                <a:close/>
                <a:moveTo>
                  <a:pt x="390" y="172"/>
                </a:moveTo>
                <a:cubicBezTo>
                  <a:pt x="159" y="172"/>
                  <a:pt x="159" y="172"/>
                  <a:pt x="159" y="172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390" y="194"/>
                  <a:pt x="390" y="194"/>
                  <a:pt x="390" y="194"/>
                </a:cubicBezTo>
                <a:lnTo>
                  <a:pt x="390" y="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59"/>
          <p:cNvSpPr>
            <a:spLocks noChangeAspect="1"/>
          </p:cNvSpPr>
          <p:nvPr/>
        </p:nvSpPr>
        <p:spPr bwMode="auto">
          <a:xfrm>
            <a:off x="10734680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16"/>
          <p:cNvSpPr>
            <a:spLocks noEditPoints="1"/>
          </p:cNvSpPr>
          <p:nvPr/>
        </p:nvSpPr>
        <p:spPr bwMode="auto">
          <a:xfrm>
            <a:off x="10835892" y="1574033"/>
            <a:ext cx="517577" cy="443556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4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6 w 454"/>
              <a:gd name="T63" fmla="*/ 247 h 389"/>
              <a:gd name="T64" fmla="*/ 154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4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6" y="247"/>
                  <a:pt x="296" y="247"/>
                  <a:pt x="296" y="247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62"/>
          <p:cNvSpPr>
            <a:spLocks noChangeAspect="1"/>
          </p:cNvSpPr>
          <p:nvPr/>
        </p:nvSpPr>
        <p:spPr bwMode="auto">
          <a:xfrm>
            <a:off x="5160300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8"/>
          <p:cNvSpPr>
            <a:spLocks noEditPoints="1"/>
          </p:cNvSpPr>
          <p:nvPr/>
        </p:nvSpPr>
        <p:spPr bwMode="auto">
          <a:xfrm>
            <a:off x="5276194" y="2826345"/>
            <a:ext cx="490108" cy="321815"/>
          </a:xfrm>
          <a:custGeom>
            <a:avLst/>
            <a:gdLst>
              <a:gd name="T0" fmla="*/ 445 w 518"/>
              <a:gd name="T1" fmla="*/ 340 h 340"/>
              <a:gd name="T2" fmla="*/ 0 w 518"/>
              <a:gd name="T3" fmla="*/ 340 h 340"/>
              <a:gd name="T4" fmla="*/ 0 w 518"/>
              <a:gd name="T5" fmla="*/ 0 h 340"/>
              <a:gd name="T6" fmla="*/ 144 w 518"/>
              <a:gd name="T7" fmla="*/ 0 h 340"/>
              <a:gd name="T8" fmla="*/ 144 w 518"/>
              <a:gd name="T9" fmla="*/ 36 h 340"/>
              <a:gd name="T10" fmla="*/ 390 w 518"/>
              <a:gd name="T11" fmla="*/ 36 h 340"/>
              <a:gd name="T12" fmla="*/ 390 w 518"/>
              <a:gd name="T13" fmla="*/ 58 h 340"/>
              <a:gd name="T14" fmla="*/ 122 w 518"/>
              <a:gd name="T15" fmla="*/ 58 h 340"/>
              <a:gd name="T16" fmla="*/ 122 w 518"/>
              <a:gd name="T17" fmla="*/ 22 h 340"/>
              <a:gd name="T18" fmla="*/ 22 w 518"/>
              <a:gd name="T19" fmla="*/ 22 h 340"/>
              <a:gd name="T20" fmla="*/ 22 w 518"/>
              <a:gd name="T21" fmla="*/ 286 h 340"/>
              <a:gd name="T22" fmla="*/ 124 w 518"/>
              <a:gd name="T23" fmla="*/ 83 h 340"/>
              <a:gd name="T24" fmla="*/ 518 w 518"/>
              <a:gd name="T25" fmla="*/ 83 h 340"/>
              <a:gd name="T26" fmla="*/ 518 w 518"/>
              <a:gd name="T27" fmla="*/ 243 h 340"/>
              <a:gd name="T28" fmla="*/ 445 w 518"/>
              <a:gd name="T29" fmla="*/ 340 h 340"/>
              <a:gd name="T30" fmla="*/ 31 w 518"/>
              <a:gd name="T31" fmla="*/ 318 h 340"/>
              <a:gd name="T32" fmla="*/ 445 w 518"/>
              <a:gd name="T33" fmla="*/ 318 h 340"/>
              <a:gd name="T34" fmla="*/ 470 w 518"/>
              <a:gd name="T35" fmla="*/ 308 h 340"/>
              <a:gd name="T36" fmla="*/ 496 w 518"/>
              <a:gd name="T37" fmla="*/ 243 h 340"/>
              <a:gd name="T38" fmla="*/ 496 w 518"/>
              <a:gd name="T39" fmla="*/ 105 h 340"/>
              <a:gd name="T40" fmla="*/ 137 w 518"/>
              <a:gd name="T41" fmla="*/ 105 h 340"/>
              <a:gd name="T42" fmla="*/ 31 w 518"/>
              <a:gd name="T43" fmla="*/ 31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8" h="340">
                <a:moveTo>
                  <a:pt x="445" y="340"/>
                </a:moveTo>
                <a:cubicBezTo>
                  <a:pt x="0" y="340"/>
                  <a:pt x="0" y="340"/>
                  <a:pt x="0" y="340"/>
                </a:cubicBezTo>
                <a:cubicBezTo>
                  <a:pt x="0" y="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0" y="58"/>
                  <a:pt x="390" y="58"/>
                  <a:pt x="390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86"/>
                  <a:pt x="22" y="286"/>
                  <a:pt x="22" y="286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518" y="243"/>
                  <a:pt x="518" y="243"/>
                  <a:pt x="518" y="243"/>
                </a:cubicBezTo>
                <a:cubicBezTo>
                  <a:pt x="518" y="339"/>
                  <a:pt x="445" y="340"/>
                  <a:pt x="445" y="340"/>
                </a:cubicBezTo>
                <a:close/>
                <a:moveTo>
                  <a:pt x="31" y="318"/>
                </a:moveTo>
                <a:cubicBezTo>
                  <a:pt x="445" y="318"/>
                  <a:pt x="445" y="318"/>
                  <a:pt x="445" y="318"/>
                </a:cubicBezTo>
                <a:cubicBezTo>
                  <a:pt x="445" y="318"/>
                  <a:pt x="458" y="317"/>
                  <a:pt x="470" y="308"/>
                </a:cubicBezTo>
                <a:cubicBezTo>
                  <a:pt x="487" y="296"/>
                  <a:pt x="496" y="274"/>
                  <a:pt x="496" y="243"/>
                </a:cubicBezTo>
                <a:cubicBezTo>
                  <a:pt x="496" y="105"/>
                  <a:pt x="496" y="105"/>
                  <a:pt x="496" y="105"/>
                </a:cubicBezTo>
                <a:cubicBezTo>
                  <a:pt x="137" y="105"/>
                  <a:pt x="137" y="105"/>
                  <a:pt x="137" y="105"/>
                </a:cubicBezTo>
                <a:lnTo>
                  <a:pt x="31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65"/>
          <p:cNvSpPr>
            <a:spLocks noChangeAspect="1"/>
          </p:cNvSpPr>
          <p:nvPr/>
        </p:nvSpPr>
        <p:spPr bwMode="auto">
          <a:xfrm>
            <a:off x="9623528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9"/>
          <p:cNvSpPr>
            <a:spLocks noEditPoints="1"/>
          </p:cNvSpPr>
          <p:nvPr/>
        </p:nvSpPr>
        <p:spPr bwMode="auto">
          <a:xfrm>
            <a:off x="9741759" y="2749710"/>
            <a:ext cx="483539" cy="473455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68"/>
          <p:cNvSpPr>
            <a:spLocks noChangeAspect="1"/>
          </p:cNvSpPr>
          <p:nvPr/>
        </p:nvSpPr>
        <p:spPr bwMode="auto">
          <a:xfrm>
            <a:off x="2941736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7"/>
          <p:cNvSpPr>
            <a:spLocks noEditPoints="1"/>
          </p:cNvSpPr>
          <p:nvPr/>
        </p:nvSpPr>
        <p:spPr bwMode="auto">
          <a:xfrm>
            <a:off x="3055674" y="5146956"/>
            <a:ext cx="492125" cy="437622"/>
          </a:xfrm>
          <a:custGeom>
            <a:avLst/>
            <a:gdLst>
              <a:gd name="T0" fmla="*/ 440 w 440"/>
              <a:gd name="T1" fmla="*/ 94 h 391"/>
              <a:gd name="T2" fmla="*/ 440 w 440"/>
              <a:gd name="T3" fmla="*/ 93 h 391"/>
              <a:gd name="T4" fmla="*/ 439 w 440"/>
              <a:gd name="T5" fmla="*/ 91 h 391"/>
              <a:gd name="T6" fmla="*/ 439 w 440"/>
              <a:gd name="T7" fmla="*/ 91 h 391"/>
              <a:gd name="T8" fmla="*/ 437 w 440"/>
              <a:gd name="T9" fmla="*/ 88 h 391"/>
              <a:gd name="T10" fmla="*/ 437 w 440"/>
              <a:gd name="T11" fmla="*/ 88 h 391"/>
              <a:gd name="T12" fmla="*/ 368 w 440"/>
              <a:gd name="T13" fmla="*/ 4 h 391"/>
              <a:gd name="T14" fmla="*/ 359 w 440"/>
              <a:gd name="T15" fmla="*/ 0 h 391"/>
              <a:gd name="T16" fmla="*/ 76 w 440"/>
              <a:gd name="T17" fmla="*/ 0 h 391"/>
              <a:gd name="T18" fmla="*/ 67 w 440"/>
              <a:gd name="T19" fmla="*/ 5 h 391"/>
              <a:gd name="T20" fmla="*/ 2 w 440"/>
              <a:gd name="T21" fmla="*/ 88 h 391"/>
              <a:gd name="T22" fmla="*/ 2 w 440"/>
              <a:gd name="T23" fmla="*/ 88 h 391"/>
              <a:gd name="T24" fmla="*/ 1 w 440"/>
              <a:gd name="T25" fmla="*/ 91 h 391"/>
              <a:gd name="T26" fmla="*/ 1 w 440"/>
              <a:gd name="T27" fmla="*/ 91 h 391"/>
              <a:gd name="T28" fmla="*/ 0 w 440"/>
              <a:gd name="T29" fmla="*/ 93 h 391"/>
              <a:gd name="T30" fmla="*/ 0 w 440"/>
              <a:gd name="T31" fmla="*/ 94 h 391"/>
              <a:gd name="T32" fmla="*/ 0 w 440"/>
              <a:gd name="T33" fmla="*/ 95 h 391"/>
              <a:gd name="T34" fmla="*/ 0 w 440"/>
              <a:gd name="T35" fmla="*/ 149 h 391"/>
              <a:gd name="T36" fmla="*/ 11 w 440"/>
              <a:gd name="T37" fmla="*/ 160 h 391"/>
              <a:gd name="T38" fmla="*/ 27 w 440"/>
              <a:gd name="T39" fmla="*/ 160 h 391"/>
              <a:gd name="T40" fmla="*/ 27 w 440"/>
              <a:gd name="T41" fmla="*/ 391 h 391"/>
              <a:gd name="T42" fmla="*/ 362 w 440"/>
              <a:gd name="T43" fmla="*/ 391 h 391"/>
              <a:gd name="T44" fmla="*/ 413 w 440"/>
              <a:gd name="T45" fmla="*/ 340 h 391"/>
              <a:gd name="T46" fmla="*/ 413 w 440"/>
              <a:gd name="T47" fmla="*/ 160 h 391"/>
              <a:gd name="T48" fmla="*/ 429 w 440"/>
              <a:gd name="T49" fmla="*/ 160 h 391"/>
              <a:gd name="T50" fmla="*/ 440 w 440"/>
              <a:gd name="T51" fmla="*/ 149 h 391"/>
              <a:gd name="T52" fmla="*/ 440 w 440"/>
              <a:gd name="T53" fmla="*/ 95 h 391"/>
              <a:gd name="T54" fmla="*/ 440 w 440"/>
              <a:gd name="T55" fmla="*/ 94 h 391"/>
              <a:gd name="T56" fmla="*/ 81 w 440"/>
              <a:gd name="T57" fmla="*/ 22 h 391"/>
              <a:gd name="T58" fmla="*/ 354 w 440"/>
              <a:gd name="T59" fmla="*/ 22 h 391"/>
              <a:gd name="T60" fmla="*/ 405 w 440"/>
              <a:gd name="T61" fmla="*/ 84 h 391"/>
              <a:gd name="T62" fmla="*/ 34 w 440"/>
              <a:gd name="T63" fmla="*/ 84 h 391"/>
              <a:gd name="T64" fmla="*/ 81 w 440"/>
              <a:gd name="T65" fmla="*/ 22 h 391"/>
              <a:gd name="T66" fmla="*/ 391 w 440"/>
              <a:gd name="T67" fmla="*/ 340 h 391"/>
              <a:gd name="T68" fmla="*/ 362 w 440"/>
              <a:gd name="T69" fmla="*/ 369 h 391"/>
              <a:gd name="T70" fmla="*/ 49 w 440"/>
              <a:gd name="T71" fmla="*/ 369 h 391"/>
              <a:gd name="T72" fmla="*/ 49 w 440"/>
              <a:gd name="T73" fmla="*/ 160 h 391"/>
              <a:gd name="T74" fmla="*/ 391 w 440"/>
              <a:gd name="T75" fmla="*/ 160 h 391"/>
              <a:gd name="T76" fmla="*/ 391 w 440"/>
              <a:gd name="T77" fmla="*/ 340 h 391"/>
              <a:gd name="T78" fmla="*/ 418 w 440"/>
              <a:gd name="T79" fmla="*/ 138 h 391"/>
              <a:gd name="T80" fmla="*/ 22 w 440"/>
              <a:gd name="T81" fmla="*/ 138 h 391"/>
              <a:gd name="T82" fmla="*/ 22 w 440"/>
              <a:gd name="T83" fmla="*/ 106 h 391"/>
              <a:gd name="T84" fmla="*/ 418 w 440"/>
              <a:gd name="T85" fmla="*/ 106 h 391"/>
              <a:gd name="T86" fmla="*/ 418 w 440"/>
              <a:gd name="T87" fmla="*/ 138 h 391"/>
              <a:gd name="T88" fmla="*/ 160 w 440"/>
              <a:gd name="T89" fmla="*/ 260 h 391"/>
              <a:gd name="T90" fmla="*/ 280 w 440"/>
              <a:gd name="T91" fmla="*/ 260 h 391"/>
              <a:gd name="T92" fmla="*/ 291 w 440"/>
              <a:gd name="T93" fmla="*/ 249 h 391"/>
              <a:gd name="T94" fmla="*/ 291 w 440"/>
              <a:gd name="T95" fmla="*/ 195 h 391"/>
              <a:gd name="T96" fmla="*/ 280 w 440"/>
              <a:gd name="T97" fmla="*/ 184 h 391"/>
              <a:gd name="T98" fmla="*/ 160 w 440"/>
              <a:gd name="T99" fmla="*/ 184 h 391"/>
              <a:gd name="T100" fmla="*/ 149 w 440"/>
              <a:gd name="T101" fmla="*/ 195 h 391"/>
              <a:gd name="T102" fmla="*/ 149 w 440"/>
              <a:gd name="T103" fmla="*/ 249 h 391"/>
              <a:gd name="T104" fmla="*/ 160 w 440"/>
              <a:gd name="T105" fmla="*/ 260 h 391"/>
              <a:gd name="T106" fmla="*/ 171 w 440"/>
              <a:gd name="T107" fmla="*/ 206 h 391"/>
              <a:gd name="T108" fmla="*/ 269 w 440"/>
              <a:gd name="T109" fmla="*/ 206 h 391"/>
              <a:gd name="T110" fmla="*/ 269 w 440"/>
              <a:gd name="T111" fmla="*/ 238 h 391"/>
              <a:gd name="T112" fmla="*/ 171 w 440"/>
              <a:gd name="T113" fmla="*/ 238 h 391"/>
              <a:gd name="T114" fmla="*/ 171 w 440"/>
              <a:gd name="T11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0" h="391">
                <a:moveTo>
                  <a:pt x="440" y="94"/>
                </a:moveTo>
                <a:cubicBezTo>
                  <a:pt x="440" y="94"/>
                  <a:pt x="440" y="94"/>
                  <a:pt x="440" y="93"/>
                </a:cubicBezTo>
                <a:cubicBezTo>
                  <a:pt x="440" y="92"/>
                  <a:pt x="439" y="91"/>
                  <a:pt x="439" y="91"/>
                </a:cubicBezTo>
                <a:cubicBezTo>
                  <a:pt x="439" y="91"/>
                  <a:pt x="439" y="91"/>
                  <a:pt x="439" y="91"/>
                </a:cubicBezTo>
                <a:cubicBezTo>
                  <a:pt x="439" y="90"/>
                  <a:pt x="438" y="89"/>
                  <a:pt x="437" y="88"/>
                </a:cubicBezTo>
                <a:cubicBezTo>
                  <a:pt x="437" y="88"/>
                  <a:pt x="437" y="88"/>
                  <a:pt x="437" y="88"/>
                </a:cubicBezTo>
                <a:cubicBezTo>
                  <a:pt x="368" y="4"/>
                  <a:pt x="368" y="4"/>
                  <a:pt x="368" y="4"/>
                </a:cubicBezTo>
                <a:cubicBezTo>
                  <a:pt x="366" y="2"/>
                  <a:pt x="362" y="0"/>
                  <a:pt x="359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69" y="2"/>
                  <a:pt x="67" y="5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9"/>
                  <a:pt x="1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2"/>
                  <a:pt x="0" y="93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391"/>
                  <a:pt x="27" y="391"/>
                  <a:pt x="27" y="391"/>
                </a:cubicBezTo>
                <a:cubicBezTo>
                  <a:pt x="362" y="391"/>
                  <a:pt x="362" y="391"/>
                  <a:pt x="362" y="391"/>
                </a:cubicBezTo>
                <a:cubicBezTo>
                  <a:pt x="390" y="391"/>
                  <a:pt x="413" y="368"/>
                  <a:pt x="413" y="340"/>
                </a:cubicBezTo>
                <a:cubicBezTo>
                  <a:pt x="413" y="160"/>
                  <a:pt x="413" y="160"/>
                  <a:pt x="413" y="160"/>
                </a:cubicBezTo>
                <a:cubicBezTo>
                  <a:pt x="429" y="160"/>
                  <a:pt x="429" y="160"/>
                  <a:pt x="429" y="160"/>
                </a:cubicBezTo>
                <a:cubicBezTo>
                  <a:pt x="435" y="160"/>
                  <a:pt x="440" y="155"/>
                  <a:pt x="440" y="149"/>
                </a:cubicBezTo>
                <a:cubicBezTo>
                  <a:pt x="440" y="95"/>
                  <a:pt x="440" y="95"/>
                  <a:pt x="440" y="95"/>
                </a:cubicBezTo>
                <a:cubicBezTo>
                  <a:pt x="440" y="95"/>
                  <a:pt x="440" y="94"/>
                  <a:pt x="440" y="94"/>
                </a:cubicBezTo>
                <a:close/>
                <a:moveTo>
                  <a:pt x="81" y="22"/>
                </a:moveTo>
                <a:cubicBezTo>
                  <a:pt x="354" y="22"/>
                  <a:pt x="354" y="22"/>
                  <a:pt x="354" y="22"/>
                </a:cubicBezTo>
                <a:cubicBezTo>
                  <a:pt x="405" y="84"/>
                  <a:pt x="405" y="84"/>
                  <a:pt x="405" y="84"/>
                </a:cubicBezTo>
                <a:cubicBezTo>
                  <a:pt x="34" y="84"/>
                  <a:pt x="34" y="84"/>
                  <a:pt x="34" y="84"/>
                </a:cubicBezTo>
                <a:lnTo>
                  <a:pt x="81" y="22"/>
                </a:lnTo>
                <a:close/>
                <a:moveTo>
                  <a:pt x="391" y="340"/>
                </a:moveTo>
                <a:cubicBezTo>
                  <a:pt x="391" y="356"/>
                  <a:pt x="378" y="369"/>
                  <a:pt x="362" y="369"/>
                </a:cubicBezTo>
                <a:cubicBezTo>
                  <a:pt x="49" y="369"/>
                  <a:pt x="49" y="369"/>
                  <a:pt x="49" y="36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391" y="160"/>
                  <a:pt x="391" y="160"/>
                  <a:pt x="391" y="160"/>
                </a:cubicBezTo>
                <a:lnTo>
                  <a:pt x="391" y="340"/>
                </a:lnTo>
                <a:close/>
                <a:moveTo>
                  <a:pt x="418" y="138"/>
                </a:moveTo>
                <a:cubicBezTo>
                  <a:pt x="22" y="138"/>
                  <a:pt x="22" y="138"/>
                  <a:pt x="22" y="138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418" y="106"/>
                  <a:pt x="418" y="106"/>
                  <a:pt x="418" y="106"/>
                </a:cubicBezTo>
                <a:lnTo>
                  <a:pt x="418" y="138"/>
                </a:lnTo>
                <a:close/>
                <a:moveTo>
                  <a:pt x="160" y="260"/>
                </a:moveTo>
                <a:cubicBezTo>
                  <a:pt x="280" y="260"/>
                  <a:pt x="280" y="260"/>
                  <a:pt x="280" y="260"/>
                </a:cubicBezTo>
                <a:cubicBezTo>
                  <a:pt x="286" y="260"/>
                  <a:pt x="291" y="255"/>
                  <a:pt x="291" y="249"/>
                </a:cubicBezTo>
                <a:cubicBezTo>
                  <a:pt x="291" y="195"/>
                  <a:pt x="291" y="195"/>
                  <a:pt x="291" y="195"/>
                </a:cubicBezTo>
                <a:cubicBezTo>
                  <a:pt x="291" y="189"/>
                  <a:pt x="286" y="184"/>
                  <a:pt x="280" y="18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4" y="184"/>
                  <a:pt x="149" y="189"/>
                  <a:pt x="149" y="195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55"/>
                  <a:pt x="154" y="260"/>
                  <a:pt x="160" y="260"/>
                </a:cubicBezTo>
                <a:close/>
                <a:moveTo>
                  <a:pt x="171" y="206"/>
                </a:moveTo>
                <a:cubicBezTo>
                  <a:pt x="269" y="206"/>
                  <a:pt x="269" y="206"/>
                  <a:pt x="269" y="206"/>
                </a:cubicBezTo>
                <a:cubicBezTo>
                  <a:pt x="269" y="238"/>
                  <a:pt x="269" y="238"/>
                  <a:pt x="269" y="238"/>
                </a:cubicBezTo>
                <a:cubicBezTo>
                  <a:pt x="171" y="238"/>
                  <a:pt x="171" y="238"/>
                  <a:pt x="171" y="238"/>
                </a:cubicBezTo>
                <a:lnTo>
                  <a:pt x="171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2" name="Freeform 71"/>
          <p:cNvSpPr>
            <a:spLocks noChangeAspect="1"/>
          </p:cNvSpPr>
          <p:nvPr/>
        </p:nvSpPr>
        <p:spPr bwMode="auto">
          <a:xfrm>
            <a:off x="2941736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3" name="Freeform 6"/>
          <p:cNvSpPr>
            <a:spLocks noEditPoints="1"/>
          </p:cNvSpPr>
          <p:nvPr/>
        </p:nvSpPr>
        <p:spPr bwMode="auto">
          <a:xfrm>
            <a:off x="3009475" y="3948405"/>
            <a:ext cx="584523" cy="495584"/>
          </a:xfrm>
          <a:custGeom>
            <a:avLst/>
            <a:gdLst>
              <a:gd name="T0" fmla="*/ 555 w 603"/>
              <a:gd name="T1" fmla="*/ 165 h 511"/>
              <a:gd name="T2" fmla="*/ 539 w 603"/>
              <a:gd name="T3" fmla="*/ 165 h 511"/>
              <a:gd name="T4" fmla="*/ 513 w 603"/>
              <a:gd name="T5" fmla="*/ 173 h 511"/>
              <a:gd name="T6" fmla="*/ 513 w 603"/>
              <a:gd name="T7" fmla="*/ 167 h 511"/>
              <a:gd name="T8" fmla="*/ 346 w 603"/>
              <a:gd name="T9" fmla="*/ 0 h 511"/>
              <a:gd name="T10" fmla="*/ 257 w 603"/>
              <a:gd name="T11" fmla="*/ 0 h 511"/>
              <a:gd name="T12" fmla="*/ 90 w 603"/>
              <a:gd name="T13" fmla="*/ 167 h 511"/>
              <a:gd name="T14" fmla="*/ 90 w 603"/>
              <a:gd name="T15" fmla="*/ 173 h 511"/>
              <a:gd name="T16" fmla="*/ 63 w 603"/>
              <a:gd name="T17" fmla="*/ 165 h 511"/>
              <a:gd name="T18" fmla="*/ 47 w 603"/>
              <a:gd name="T19" fmla="*/ 165 h 511"/>
              <a:gd name="T20" fmla="*/ 0 w 603"/>
              <a:gd name="T21" fmla="*/ 213 h 511"/>
              <a:gd name="T22" fmla="*/ 0 w 603"/>
              <a:gd name="T23" fmla="*/ 308 h 511"/>
              <a:gd name="T24" fmla="*/ 47 w 603"/>
              <a:gd name="T25" fmla="*/ 355 h 511"/>
              <a:gd name="T26" fmla="*/ 63 w 603"/>
              <a:gd name="T27" fmla="*/ 355 h 511"/>
              <a:gd name="T28" fmla="*/ 111 w 603"/>
              <a:gd name="T29" fmla="*/ 310 h 511"/>
              <a:gd name="T30" fmla="*/ 111 w 603"/>
              <a:gd name="T31" fmla="*/ 310 h 511"/>
              <a:gd name="T32" fmla="*/ 111 w 603"/>
              <a:gd name="T33" fmla="*/ 167 h 511"/>
              <a:gd name="T34" fmla="*/ 257 w 603"/>
              <a:gd name="T35" fmla="*/ 21 h 511"/>
              <a:gd name="T36" fmla="*/ 346 w 603"/>
              <a:gd name="T37" fmla="*/ 21 h 511"/>
              <a:gd name="T38" fmla="*/ 491 w 603"/>
              <a:gd name="T39" fmla="*/ 167 h 511"/>
              <a:gd name="T40" fmla="*/ 491 w 603"/>
              <a:gd name="T41" fmla="*/ 310 h 511"/>
              <a:gd name="T42" fmla="*/ 376 w 603"/>
              <a:gd name="T43" fmla="*/ 452 h 511"/>
              <a:gd name="T44" fmla="*/ 339 w 603"/>
              <a:gd name="T45" fmla="*/ 421 h 511"/>
              <a:gd name="T46" fmla="*/ 300 w 603"/>
              <a:gd name="T47" fmla="*/ 421 h 511"/>
              <a:gd name="T48" fmla="*/ 262 w 603"/>
              <a:gd name="T49" fmla="*/ 459 h 511"/>
              <a:gd name="T50" fmla="*/ 262 w 603"/>
              <a:gd name="T51" fmla="*/ 473 h 511"/>
              <a:gd name="T52" fmla="*/ 300 w 603"/>
              <a:gd name="T53" fmla="*/ 511 h 511"/>
              <a:gd name="T54" fmla="*/ 339 w 603"/>
              <a:gd name="T55" fmla="*/ 511 h 511"/>
              <a:gd name="T56" fmla="*/ 377 w 603"/>
              <a:gd name="T57" fmla="*/ 474 h 511"/>
              <a:gd name="T58" fmla="*/ 509 w 603"/>
              <a:gd name="T59" fmla="*/ 345 h 511"/>
              <a:gd name="T60" fmla="*/ 539 w 603"/>
              <a:gd name="T61" fmla="*/ 355 h 511"/>
              <a:gd name="T62" fmla="*/ 555 w 603"/>
              <a:gd name="T63" fmla="*/ 355 h 511"/>
              <a:gd name="T64" fmla="*/ 603 w 603"/>
              <a:gd name="T65" fmla="*/ 308 h 511"/>
              <a:gd name="T66" fmla="*/ 603 w 603"/>
              <a:gd name="T67" fmla="*/ 213 h 511"/>
              <a:gd name="T68" fmla="*/ 555 w 603"/>
              <a:gd name="T69" fmla="*/ 165 h 511"/>
              <a:gd name="T70" fmla="*/ 63 w 603"/>
              <a:gd name="T71" fmla="*/ 334 h 511"/>
              <a:gd name="T72" fmla="*/ 47 w 603"/>
              <a:gd name="T73" fmla="*/ 334 h 511"/>
              <a:gd name="T74" fmla="*/ 21 w 603"/>
              <a:gd name="T75" fmla="*/ 308 h 511"/>
              <a:gd name="T76" fmla="*/ 21 w 603"/>
              <a:gd name="T77" fmla="*/ 213 h 511"/>
              <a:gd name="T78" fmla="*/ 47 w 603"/>
              <a:gd name="T79" fmla="*/ 187 h 511"/>
              <a:gd name="T80" fmla="*/ 63 w 603"/>
              <a:gd name="T81" fmla="*/ 187 h 511"/>
              <a:gd name="T82" fmla="*/ 90 w 603"/>
              <a:gd name="T83" fmla="*/ 213 h 511"/>
              <a:gd name="T84" fmla="*/ 90 w 603"/>
              <a:gd name="T85" fmla="*/ 308 h 511"/>
              <a:gd name="T86" fmla="*/ 63 w 603"/>
              <a:gd name="T87" fmla="*/ 334 h 511"/>
              <a:gd name="T88" fmla="*/ 356 w 603"/>
              <a:gd name="T89" fmla="*/ 473 h 511"/>
              <a:gd name="T90" fmla="*/ 339 w 603"/>
              <a:gd name="T91" fmla="*/ 490 h 511"/>
              <a:gd name="T92" fmla="*/ 300 w 603"/>
              <a:gd name="T93" fmla="*/ 490 h 511"/>
              <a:gd name="T94" fmla="*/ 283 w 603"/>
              <a:gd name="T95" fmla="*/ 473 h 511"/>
              <a:gd name="T96" fmla="*/ 283 w 603"/>
              <a:gd name="T97" fmla="*/ 459 h 511"/>
              <a:gd name="T98" fmla="*/ 300 w 603"/>
              <a:gd name="T99" fmla="*/ 442 h 511"/>
              <a:gd name="T100" fmla="*/ 339 w 603"/>
              <a:gd name="T101" fmla="*/ 442 h 511"/>
              <a:gd name="T102" fmla="*/ 356 w 603"/>
              <a:gd name="T103" fmla="*/ 459 h 511"/>
              <a:gd name="T104" fmla="*/ 356 w 603"/>
              <a:gd name="T105" fmla="*/ 473 h 511"/>
              <a:gd name="T106" fmla="*/ 581 w 603"/>
              <a:gd name="T107" fmla="*/ 308 h 511"/>
              <a:gd name="T108" fmla="*/ 555 w 603"/>
              <a:gd name="T109" fmla="*/ 334 h 511"/>
              <a:gd name="T110" fmla="*/ 539 w 603"/>
              <a:gd name="T111" fmla="*/ 334 h 511"/>
              <a:gd name="T112" fmla="*/ 513 w 603"/>
              <a:gd name="T113" fmla="*/ 308 h 511"/>
              <a:gd name="T114" fmla="*/ 513 w 603"/>
              <a:gd name="T115" fmla="*/ 213 h 511"/>
              <a:gd name="T116" fmla="*/ 539 w 603"/>
              <a:gd name="T117" fmla="*/ 187 h 511"/>
              <a:gd name="T118" fmla="*/ 555 w 603"/>
              <a:gd name="T119" fmla="*/ 187 h 511"/>
              <a:gd name="T120" fmla="*/ 581 w 603"/>
              <a:gd name="T121" fmla="*/ 213 h 511"/>
              <a:gd name="T122" fmla="*/ 581 w 603"/>
              <a:gd name="T123" fmla="*/ 308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" h="511">
                <a:moveTo>
                  <a:pt x="555" y="165"/>
                </a:moveTo>
                <a:cubicBezTo>
                  <a:pt x="539" y="165"/>
                  <a:pt x="539" y="165"/>
                  <a:pt x="539" y="165"/>
                </a:cubicBezTo>
                <a:cubicBezTo>
                  <a:pt x="529" y="165"/>
                  <a:pt x="520" y="168"/>
                  <a:pt x="513" y="173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75"/>
                  <a:pt x="438" y="0"/>
                  <a:pt x="346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164" y="0"/>
                  <a:pt x="90" y="75"/>
                  <a:pt x="90" y="167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82" y="168"/>
                  <a:pt x="73" y="165"/>
                  <a:pt x="63" y="165"/>
                </a:cubicBezTo>
                <a:cubicBezTo>
                  <a:pt x="47" y="165"/>
                  <a:pt x="47" y="165"/>
                  <a:pt x="47" y="165"/>
                </a:cubicBezTo>
                <a:cubicBezTo>
                  <a:pt x="21" y="165"/>
                  <a:pt x="0" y="187"/>
                  <a:pt x="0" y="213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334"/>
                  <a:pt x="21" y="355"/>
                  <a:pt x="47" y="355"/>
                </a:cubicBezTo>
                <a:cubicBezTo>
                  <a:pt x="63" y="355"/>
                  <a:pt x="63" y="355"/>
                  <a:pt x="63" y="355"/>
                </a:cubicBezTo>
                <a:cubicBezTo>
                  <a:pt x="89" y="355"/>
                  <a:pt x="110" y="335"/>
                  <a:pt x="111" y="310"/>
                </a:cubicBezTo>
                <a:cubicBezTo>
                  <a:pt x="111" y="310"/>
                  <a:pt x="111" y="310"/>
                  <a:pt x="111" y="310"/>
                </a:cubicBezTo>
                <a:cubicBezTo>
                  <a:pt x="111" y="167"/>
                  <a:pt x="111" y="167"/>
                  <a:pt x="111" y="167"/>
                </a:cubicBezTo>
                <a:cubicBezTo>
                  <a:pt x="111" y="87"/>
                  <a:pt x="176" y="21"/>
                  <a:pt x="257" y="21"/>
                </a:cubicBezTo>
                <a:cubicBezTo>
                  <a:pt x="346" y="21"/>
                  <a:pt x="346" y="21"/>
                  <a:pt x="346" y="21"/>
                </a:cubicBezTo>
                <a:cubicBezTo>
                  <a:pt x="426" y="21"/>
                  <a:pt x="491" y="87"/>
                  <a:pt x="491" y="167"/>
                </a:cubicBezTo>
                <a:cubicBezTo>
                  <a:pt x="491" y="310"/>
                  <a:pt x="491" y="310"/>
                  <a:pt x="491" y="310"/>
                </a:cubicBezTo>
                <a:cubicBezTo>
                  <a:pt x="491" y="379"/>
                  <a:pt x="443" y="438"/>
                  <a:pt x="376" y="452"/>
                </a:cubicBezTo>
                <a:cubicBezTo>
                  <a:pt x="373" y="434"/>
                  <a:pt x="357" y="421"/>
                  <a:pt x="339" y="421"/>
                </a:cubicBezTo>
                <a:cubicBezTo>
                  <a:pt x="300" y="421"/>
                  <a:pt x="300" y="421"/>
                  <a:pt x="300" y="421"/>
                </a:cubicBezTo>
                <a:cubicBezTo>
                  <a:pt x="279" y="421"/>
                  <a:pt x="262" y="438"/>
                  <a:pt x="262" y="459"/>
                </a:cubicBezTo>
                <a:cubicBezTo>
                  <a:pt x="262" y="473"/>
                  <a:pt x="262" y="473"/>
                  <a:pt x="262" y="473"/>
                </a:cubicBezTo>
                <a:cubicBezTo>
                  <a:pt x="262" y="494"/>
                  <a:pt x="279" y="511"/>
                  <a:pt x="300" y="511"/>
                </a:cubicBezTo>
                <a:cubicBezTo>
                  <a:pt x="339" y="511"/>
                  <a:pt x="339" y="511"/>
                  <a:pt x="339" y="511"/>
                </a:cubicBezTo>
                <a:cubicBezTo>
                  <a:pt x="360" y="511"/>
                  <a:pt x="377" y="494"/>
                  <a:pt x="377" y="474"/>
                </a:cubicBezTo>
                <a:cubicBezTo>
                  <a:pt x="443" y="461"/>
                  <a:pt x="495" y="409"/>
                  <a:pt x="509" y="345"/>
                </a:cubicBezTo>
                <a:cubicBezTo>
                  <a:pt x="517" y="351"/>
                  <a:pt x="527" y="355"/>
                  <a:pt x="539" y="355"/>
                </a:cubicBezTo>
                <a:cubicBezTo>
                  <a:pt x="555" y="355"/>
                  <a:pt x="555" y="355"/>
                  <a:pt x="555" y="355"/>
                </a:cubicBezTo>
                <a:cubicBezTo>
                  <a:pt x="581" y="355"/>
                  <a:pt x="603" y="334"/>
                  <a:pt x="603" y="308"/>
                </a:cubicBezTo>
                <a:cubicBezTo>
                  <a:pt x="603" y="213"/>
                  <a:pt x="603" y="213"/>
                  <a:pt x="603" y="213"/>
                </a:cubicBezTo>
                <a:cubicBezTo>
                  <a:pt x="603" y="187"/>
                  <a:pt x="581" y="165"/>
                  <a:pt x="555" y="165"/>
                </a:cubicBezTo>
                <a:close/>
                <a:moveTo>
                  <a:pt x="63" y="334"/>
                </a:moveTo>
                <a:cubicBezTo>
                  <a:pt x="47" y="334"/>
                  <a:pt x="47" y="334"/>
                  <a:pt x="47" y="334"/>
                </a:cubicBezTo>
                <a:cubicBezTo>
                  <a:pt x="33" y="334"/>
                  <a:pt x="21" y="323"/>
                  <a:pt x="21" y="308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21" y="198"/>
                  <a:pt x="33" y="187"/>
                  <a:pt x="47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78" y="187"/>
                  <a:pt x="90" y="198"/>
                  <a:pt x="90" y="213"/>
                </a:cubicBezTo>
                <a:cubicBezTo>
                  <a:pt x="90" y="308"/>
                  <a:pt x="90" y="308"/>
                  <a:pt x="90" y="308"/>
                </a:cubicBezTo>
                <a:cubicBezTo>
                  <a:pt x="90" y="323"/>
                  <a:pt x="78" y="334"/>
                  <a:pt x="63" y="334"/>
                </a:cubicBezTo>
                <a:close/>
                <a:moveTo>
                  <a:pt x="356" y="473"/>
                </a:moveTo>
                <a:cubicBezTo>
                  <a:pt x="356" y="483"/>
                  <a:pt x="348" y="490"/>
                  <a:pt x="339" y="490"/>
                </a:cubicBezTo>
                <a:cubicBezTo>
                  <a:pt x="300" y="490"/>
                  <a:pt x="300" y="490"/>
                  <a:pt x="300" y="490"/>
                </a:cubicBezTo>
                <a:cubicBezTo>
                  <a:pt x="291" y="490"/>
                  <a:pt x="283" y="483"/>
                  <a:pt x="283" y="473"/>
                </a:cubicBezTo>
                <a:cubicBezTo>
                  <a:pt x="283" y="459"/>
                  <a:pt x="283" y="459"/>
                  <a:pt x="283" y="459"/>
                </a:cubicBezTo>
                <a:cubicBezTo>
                  <a:pt x="283" y="449"/>
                  <a:pt x="291" y="442"/>
                  <a:pt x="300" y="442"/>
                </a:cubicBezTo>
                <a:cubicBezTo>
                  <a:pt x="339" y="442"/>
                  <a:pt x="339" y="442"/>
                  <a:pt x="339" y="442"/>
                </a:cubicBezTo>
                <a:cubicBezTo>
                  <a:pt x="348" y="442"/>
                  <a:pt x="356" y="449"/>
                  <a:pt x="356" y="459"/>
                </a:cubicBezTo>
                <a:lnTo>
                  <a:pt x="356" y="473"/>
                </a:lnTo>
                <a:close/>
                <a:moveTo>
                  <a:pt x="581" y="308"/>
                </a:moveTo>
                <a:cubicBezTo>
                  <a:pt x="581" y="323"/>
                  <a:pt x="570" y="334"/>
                  <a:pt x="555" y="334"/>
                </a:cubicBezTo>
                <a:cubicBezTo>
                  <a:pt x="539" y="334"/>
                  <a:pt x="539" y="334"/>
                  <a:pt x="539" y="334"/>
                </a:cubicBezTo>
                <a:cubicBezTo>
                  <a:pt x="524" y="334"/>
                  <a:pt x="513" y="323"/>
                  <a:pt x="513" y="308"/>
                </a:cubicBezTo>
                <a:cubicBezTo>
                  <a:pt x="513" y="213"/>
                  <a:pt x="513" y="213"/>
                  <a:pt x="513" y="213"/>
                </a:cubicBezTo>
                <a:cubicBezTo>
                  <a:pt x="513" y="198"/>
                  <a:pt x="524" y="187"/>
                  <a:pt x="539" y="187"/>
                </a:cubicBezTo>
                <a:cubicBezTo>
                  <a:pt x="555" y="187"/>
                  <a:pt x="555" y="187"/>
                  <a:pt x="555" y="187"/>
                </a:cubicBezTo>
                <a:cubicBezTo>
                  <a:pt x="570" y="187"/>
                  <a:pt x="581" y="198"/>
                  <a:pt x="581" y="213"/>
                </a:cubicBezTo>
                <a:lnTo>
                  <a:pt x="581" y="3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5" name="Freeform 74"/>
          <p:cNvSpPr>
            <a:spLocks noChangeAspect="1"/>
          </p:cNvSpPr>
          <p:nvPr/>
        </p:nvSpPr>
        <p:spPr bwMode="auto">
          <a:xfrm>
            <a:off x="6284173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6" name="Freeform 6"/>
          <p:cNvSpPr>
            <a:spLocks noEditPoints="1"/>
          </p:cNvSpPr>
          <p:nvPr/>
        </p:nvSpPr>
        <p:spPr bwMode="auto">
          <a:xfrm>
            <a:off x="6426133" y="5107700"/>
            <a:ext cx="406770" cy="510456"/>
          </a:xfrm>
          <a:custGeom>
            <a:avLst/>
            <a:gdLst>
              <a:gd name="T0" fmla="*/ 348 w 453"/>
              <a:gd name="T1" fmla="*/ 187 h 568"/>
              <a:gd name="T2" fmla="*/ 312 w 453"/>
              <a:gd name="T3" fmla="*/ 64 h 568"/>
              <a:gd name="T4" fmla="*/ 195 w 453"/>
              <a:gd name="T5" fmla="*/ 7 h 568"/>
              <a:gd name="T6" fmla="*/ 31 w 453"/>
              <a:gd name="T7" fmla="*/ 99 h 568"/>
              <a:gd name="T8" fmla="*/ 66 w 453"/>
              <a:gd name="T9" fmla="*/ 293 h 568"/>
              <a:gd name="T10" fmla="*/ 82 w 453"/>
              <a:gd name="T11" fmla="*/ 278 h 568"/>
              <a:gd name="T12" fmla="*/ 51 w 453"/>
              <a:gd name="T13" fmla="*/ 108 h 568"/>
              <a:gd name="T14" fmla="*/ 193 w 453"/>
              <a:gd name="T15" fmla="*/ 29 h 568"/>
              <a:gd name="T16" fmla="*/ 294 w 453"/>
              <a:gd name="T17" fmla="*/ 78 h 568"/>
              <a:gd name="T18" fmla="*/ 326 w 453"/>
              <a:gd name="T19" fmla="*/ 187 h 568"/>
              <a:gd name="T20" fmla="*/ 201 w 453"/>
              <a:gd name="T21" fmla="*/ 187 h 568"/>
              <a:gd name="T22" fmla="*/ 201 w 453"/>
              <a:gd name="T23" fmla="*/ 444 h 568"/>
              <a:gd name="T24" fmla="*/ 326 w 453"/>
              <a:gd name="T25" fmla="*/ 568 h 568"/>
              <a:gd name="T26" fmla="*/ 329 w 453"/>
              <a:gd name="T27" fmla="*/ 568 h 568"/>
              <a:gd name="T28" fmla="*/ 453 w 453"/>
              <a:gd name="T29" fmla="*/ 444 h 568"/>
              <a:gd name="T30" fmla="*/ 453 w 453"/>
              <a:gd name="T31" fmla="*/ 187 h 568"/>
              <a:gd name="T32" fmla="*/ 348 w 453"/>
              <a:gd name="T33" fmla="*/ 187 h 568"/>
              <a:gd name="T34" fmla="*/ 431 w 453"/>
              <a:gd name="T35" fmla="*/ 303 h 568"/>
              <a:gd name="T36" fmla="*/ 363 w 453"/>
              <a:gd name="T37" fmla="*/ 303 h 568"/>
              <a:gd name="T38" fmla="*/ 363 w 453"/>
              <a:gd name="T39" fmla="*/ 209 h 568"/>
              <a:gd name="T40" fmla="*/ 431 w 453"/>
              <a:gd name="T41" fmla="*/ 209 h 568"/>
              <a:gd name="T42" fmla="*/ 431 w 453"/>
              <a:gd name="T43" fmla="*/ 303 h 568"/>
              <a:gd name="T44" fmla="*/ 341 w 453"/>
              <a:gd name="T45" fmla="*/ 209 h 568"/>
              <a:gd name="T46" fmla="*/ 341 w 453"/>
              <a:gd name="T47" fmla="*/ 303 h 568"/>
              <a:gd name="T48" fmla="*/ 223 w 453"/>
              <a:gd name="T49" fmla="*/ 303 h 568"/>
              <a:gd name="T50" fmla="*/ 223 w 453"/>
              <a:gd name="T51" fmla="*/ 209 h 568"/>
              <a:gd name="T52" fmla="*/ 341 w 453"/>
              <a:gd name="T53" fmla="*/ 209 h 568"/>
              <a:gd name="T54" fmla="*/ 329 w 453"/>
              <a:gd name="T55" fmla="*/ 546 h 568"/>
              <a:gd name="T56" fmla="*/ 326 w 453"/>
              <a:gd name="T57" fmla="*/ 546 h 568"/>
              <a:gd name="T58" fmla="*/ 223 w 453"/>
              <a:gd name="T59" fmla="*/ 444 h 568"/>
              <a:gd name="T60" fmla="*/ 223 w 453"/>
              <a:gd name="T61" fmla="*/ 325 h 568"/>
              <a:gd name="T62" fmla="*/ 431 w 453"/>
              <a:gd name="T63" fmla="*/ 325 h 568"/>
              <a:gd name="T64" fmla="*/ 431 w 453"/>
              <a:gd name="T65" fmla="*/ 444 h 568"/>
              <a:gd name="T66" fmla="*/ 329 w 453"/>
              <a:gd name="T67" fmla="*/ 54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568">
                <a:moveTo>
                  <a:pt x="348" y="187"/>
                </a:moveTo>
                <a:cubicBezTo>
                  <a:pt x="349" y="163"/>
                  <a:pt x="347" y="108"/>
                  <a:pt x="312" y="64"/>
                </a:cubicBezTo>
                <a:cubicBezTo>
                  <a:pt x="285" y="31"/>
                  <a:pt x="246" y="12"/>
                  <a:pt x="195" y="7"/>
                </a:cubicBezTo>
                <a:cubicBezTo>
                  <a:pt x="124" y="0"/>
                  <a:pt x="61" y="35"/>
                  <a:pt x="31" y="99"/>
                </a:cubicBezTo>
                <a:cubicBezTo>
                  <a:pt x="0" y="164"/>
                  <a:pt x="14" y="240"/>
                  <a:pt x="66" y="293"/>
                </a:cubicBezTo>
                <a:cubicBezTo>
                  <a:pt x="82" y="278"/>
                  <a:pt x="82" y="278"/>
                  <a:pt x="82" y="278"/>
                </a:cubicBezTo>
                <a:cubicBezTo>
                  <a:pt x="27" y="221"/>
                  <a:pt x="30" y="153"/>
                  <a:pt x="51" y="108"/>
                </a:cubicBezTo>
                <a:cubicBezTo>
                  <a:pt x="77" y="53"/>
                  <a:pt x="131" y="23"/>
                  <a:pt x="193" y="29"/>
                </a:cubicBezTo>
                <a:cubicBezTo>
                  <a:pt x="238" y="33"/>
                  <a:pt x="272" y="50"/>
                  <a:pt x="294" y="78"/>
                </a:cubicBezTo>
                <a:cubicBezTo>
                  <a:pt x="325" y="116"/>
                  <a:pt x="327" y="167"/>
                  <a:pt x="326" y="187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1" y="444"/>
                  <a:pt x="201" y="444"/>
                  <a:pt x="201" y="444"/>
                </a:cubicBezTo>
                <a:cubicBezTo>
                  <a:pt x="201" y="512"/>
                  <a:pt x="257" y="568"/>
                  <a:pt x="326" y="568"/>
                </a:cubicBezTo>
                <a:cubicBezTo>
                  <a:pt x="329" y="568"/>
                  <a:pt x="329" y="568"/>
                  <a:pt x="329" y="568"/>
                </a:cubicBezTo>
                <a:cubicBezTo>
                  <a:pt x="398" y="568"/>
                  <a:pt x="453" y="512"/>
                  <a:pt x="453" y="444"/>
                </a:cubicBezTo>
                <a:cubicBezTo>
                  <a:pt x="453" y="187"/>
                  <a:pt x="453" y="187"/>
                  <a:pt x="453" y="187"/>
                </a:cubicBezTo>
                <a:lnTo>
                  <a:pt x="348" y="187"/>
                </a:lnTo>
                <a:close/>
                <a:moveTo>
                  <a:pt x="431" y="303"/>
                </a:moveTo>
                <a:cubicBezTo>
                  <a:pt x="363" y="303"/>
                  <a:pt x="363" y="303"/>
                  <a:pt x="363" y="303"/>
                </a:cubicBezTo>
                <a:cubicBezTo>
                  <a:pt x="363" y="209"/>
                  <a:pt x="363" y="209"/>
                  <a:pt x="363" y="209"/>
                </a:cubicBezTo>
                <a:cubicBezTo>
                  <a:pt x="431" y="209"/>
                  <a:pt x="431" y="209"/>
                  <a:pt x="431" y="209"/>
                </a:cubicBezTo>
                <a:lnTo>
                  <a:pt x="431" y="303"/>
                </a:lnTo>
                <a:close/>
                <a:moveTo>
                  <a:pt x="341" y="209"/>
                </a:moveTo>
                <a:cubicBezTo>
                  <a:pt x="341" y="303"/>
                  <a:pt x="341" y="303"/>
                  <a:pt x="341" y="303"/>
                </a:cubicBezTo>
                <a:cubicBezTo>
                  <a:pt x="223" y="303"/>
                  <a:pt x="223" y="303"/>
                  <a:pt x="223" y="303"/>
                </a:cubicBezTo>
                <a:cubicBezTo>
                  <a:pt x="223" y="209"/>
                  <a:pt x="223" y="209"/>
                  <a:pt x="223" y="209"/>
                </a:cubicBezTo>
                <a:lnTo>
                  <a:pt x="341" y="209"/>
                </a:lnTo>
                <a:close/>
                <a:moveTo>
                  <a:pt x="329" y="546"/>
                </a:moveTo>
                <a:cubicBezTo>
                  <a:pt x="326" y="546"/>
                  <a:pt x="326" y="546"/>
                  <a:pt x="326" y="546"/>
                </a:cubicBezTo>
                <a:cubicBezTo>
                  <a:pt x="269" y="546"/>
                  <a:pt x="223" y="500"/>
                  <a:pt x="223" y="444"/>
                </a:cubicBezTo>
                <a:cubicBezTo>
                  <a:pt x="223" y="325"/>
                  <a:pt x="223" y="325"/>
                  <a:pt x="223" y="325"/>
                </a:cubicBezTo>
                <a:cubicBezTo>
                  <a:pt x="431" y="325"/>
                  <a:pt x="431" y="325"/>
                  <a:pt x="431" y="325"/>
                </a:cubicBezTo>
                <a:cubicBezTo>
                  <a:pt x="431" y="444"/>
                  <a:pt x="431" y="444"/>
                  <a:pt x="431" y="444"/>
                </a:cubicBezTo>
                <a:cubicBezTo>
                  <a:pt x="431" y="500"/>
                  <a:pt x="386" y="546"/>
                  <a:pt x="329" y="5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8" name="Freeform 77"/>
          <p:cNvSpPr>
            <a:spLocks noChangeAspect="1"/>
          </p:cNvSpPr>
          <p:nvPr/>
        </p:nvSpPr>
        <p:spPr bwMode="auto">
          <a:xfrm>
            <a:off x="8510439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9" name="Freeform 7"/>
          <p:cNvSpPr>
            <a:spLocks noEditPoints="1"/>
          </p:cNvSpPr>
          <p:nvPr/>
        </p:nvSpPr>
        <p:spPr bwMode="auto">
          <a:xfrm>
            <a:off x="8657264" y="3943480"/>
            <a:ext cx="426350" cy="505435"/>
          </a:xfrm>
          <a:custGeom>
            <a:avLst/>
            <a:gdLst>
              <a:gd name="T0" fmla="*/ 432 w 476"/>
              <a:gd name="T1" fmla="*/ 0 h 564"/>
              <a:gd name="T2" fmla="*/ 0 w 476"/>
              <a:gd name="T3" fmla="*/ 0 h 564"/>
              <a:gd name="T4" fmla="*/ 0 w 476"/>
              <a:gd name="T5" fmla="*/ 519 h 564"/>
              <a:gd name="T6" fmla="*/ 31 w 476"/>
              <a:gd name="T7" fmla="*/ 519 h 564"/>
              <a:gd name="T8" fmla="*/ 31 w 476"/>
              <a:gd name="T9" fmla="*/ 564 h 564"/>
              <a:gd name="T10" fmla="*/ 118 w 476"/>
              <a:gd name="T11" fmla="*/ 564 h 564"/>
              <a:gd name="T12" fmla="*/ 118 w 476"/>
              <a:gd name="T13" fmla="*/ 519 h 564"/>
              <a:gd name="T14" fmla="*/ 359 w 476"/>
              <a:gd name="T15" fmla="*/ 519 h 564"/>
              <a:gd name="T16" fmla="*/ 359 w 476"/>
              <a:gd name="T17" fmla="*/ 564 h 564"/>
              <a:gd name="T18" fmla="*/ 445 w 476"/>
              <a:gd name="T19" fmla="*/ 564 h 564"/>
              <a:gd name="T20" fmla="*/ 445 w 476"/>
              <a:gd name="T21" fmla="*/ 519 h 564"/>
              <a:gd name="T22" fmla="*/ 476 w 476"/>
              <a:gd name="T23" fmla="*/ 519 h 564"/>
              <a:gd name="T24" fmla="*/ 476 w 476"/>
              <a:gd name="T25" fmla="*/ 44 h 564"/>
              <a:gd name="T26" fmla="*/ 432 w 476"/>
              <a:gd name="T27" fmla="*/ 0 h 564"/>
              <a:gd name="T28" fmla="*/ 96 w 476"/>
              <a:gd name="T29" fmla="*/ 542 h 564"/>
              <a:gd name="T30" fmla="*/ 53 w 476"/>
              <a:gd name="T31" fmla="*/ 542 h 564"/>
              <a:gd name="T32" fmla="*/ 53 w 476"/>
              <a:gd name="T33" fmla="*/ 519 h 564"/>
              <a:gd name="T34" fmla="*/ 96 w 476"/>
              <a:gd name="T35" fmla="*/ 519 h 564"/>
              <a:gd name="T36" fmla="*/ 96 w 476"/>
              <a:gd name="T37" fmla="*/ 542 h 564"/>
              <a:gd name="T38" fmla="*/ 423 w 476"/>
              <a:gd name="T39" fmla="*/ 542 h 564"/>
              <a:gd name="T40" fmla="*/ 381 w 476"/>
              <a:gd name="T41" fmla="*/ 542 h 564"/>
              <a:gd name="T42" fmla="*/ 381 w 476"/>
              <a:gd name="T43" fmla="*/ 519 h 564"/>
              <a:gd name="T44" fmla="*/ 423 w 476"/>
              <a:gd name="T45" fmla="*/ 519 h 564"/>
              <a:gd name="T46" fmla="*/ 423 w 476"/>
              <a:gd name="T47" fmla="*/ 542 h 564"/>
              <a:gd name="T48" fmla="*/ 454 w 476"/>
              <a:gd name="T49" fmla="*/ 497 h 564"/>
              <a:gd name="T50" fmla="*/ 22 w 476"/>
              <a:gd name="T51" fmla="*/ 497 h 564"/>
              <a:gd name="T52" fmla="*/ 22 w 476"/>
              <a:gd name="T53" fmla="*/ 270 h 564"/>
              <a:gd name="T54" fmla="*/ 454 w 476"/>
              <a:gd name="T55" fmla="*/ 270 h 564"/>
              <a:gd name="T56" fmla="*/ 454 w 476"/>
              <a:gd name="T57" fmla="*/ 497 h 564"/>
              <a:gd name="T58" fmla="*/ 454 w 476"/>
              <a:gd name="T59" fmla="*/ 248 h 564"/>
              <a:gd name="T60" fmla="*/ 22 w 476"/>
              <a:gd name="T61" fmla="*/ 248 h 564"/>
              <a:gd name="T62" fmla="*/ 22 w 476"/>
              <a:gd name="T63" fmla="*/ 22 h 564"/>
              <a:gd name="T64" fmla="*/ 432 w 476"/>
              <a:gd name="T65" fmla="*/ 22 h 564"/>
              <a:gd name="T66" fmla="*/ 454 w 476"/>
              <a:gd name="T67" fmla="*/ 44 h 564"/>
              <a:gd name="T68" fmla="*/ 454 w 476"/>
              <a:gd name="T69" fmla="*/ 248 h 564"/>
              <a:gd name="T70" fmla="*/ 161 w 476"/>
              <a:gd name="T71" fmla="*/ 92 h 564"/>
              <a:gd name="T72" fmla="*/ 315 w 476"/>
              <a:gd name="T73" fmla="*/ 92 h 564"/>
              <a:gd name="T74" fmla="*/ 315 w 476"/>
              <a:gd name="T75" fmla="*/ 54 h 564"/>
              <a:gd name="T76" fmla="*/ 161 w 476"/>
              <a:gd name="T77" fmla="*/ 54 h 564"/>
              <a:gd name="T78" fmla="*/ 161 w 476"/>
              <a:gd name="T79" fmla="*/ 92 h 564"/>
              <a:gd name="T80" fmla="*/ 315 w 476"/>
              <a:gd name="T81" fmla="*/ 302 h 564"/>
              <a:gd name="T82" fmla="*/ 161 w 476"/>
              <a:gd name="T83" fmla="*/ 302 h 564"/>
              <a:gd name="T84" fmla="*/ 161 w 476"/>
              <a:gd name="T85" fmla="*/ 340 h 564"/>
              <a:gd name="T86" fmla="*/ 315 w 476"/>
              <a:gd name="T87" fmla="*/ 340 h 564"/>
              <a:gd name="T88" fmla="*/ 315 w 476"/>
              <a:gd name="T89" fmla="*/ 302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6" h="564">
                <a:moveTo>
                  <a:pt x="43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19"/>
                  <a:pt x="0" y="519"/>
                  <a:pt x="0" y="519"/>
                </a:cubicBezTo>
                <a:cubicBezTo>
                  <a:pt x="31" y="519"/>
                  <a:pt x="31" y="519"/>
                  <a:pt x="31" y="519"/>
                </a:cubicBezTo>
                <a:cubicBezTo>
                  <a:pt x="31" y="564"/>
                  <a:pt x="31" y="564"/>
                  <a:pt x="31" y="564"/>
                </a:cubicBezTo>
                <a:cubicBezTo>
                  <a:pt x="118" y="564"/>
                  <a:pt x="118" y="564"/>
                  <a:pt x="118" y="564"/>
                </a:cubicBezTo>
                <a:cubicBezTo>
                  <a:pt x="118" y="519"/>
                  <a:pt x="118" y="519"/>
                  <a:pt x="118" y="519"/>
                </a:cubicBezTo>
                <a:cubicBezTo>
                  <a:pt x="359" y="519"/>
                  <a:pt x="359" y="519"/>
                  <a:pt x="359" y="519"/>
                </a:cubicBezTo>
                <a:cubicBezTo>
                  <a:pt x="359" y="564"/>
                  <a:pt x="359" y="564"/>
                  <a:pt x="359" y="564"/>
                </a:cubicBezTo>
                <a:cubicBezTo>
                  <a:pt x="445" y="564"/>
                  <a:pt x="445" y="564"/>
                  <a:pt x="445" y="564"/>
                </a:cubicBezTo>
                <a:cubicBezTo>
                  <a:pt x="445" y="519"/>
                  <a:pt x="445" y="519"/>
                  <a:pt x="445" y="519"/>
                </a:cubicBezTo>
                <a:cubicBezTo>
                  <a:pt x="476" y="519"/>
                  <a:pt x="476" y="519"/>
                  <a:pt x="476" y="519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  <a:moveTo>
                  <a:pt x="96" y="542"/>
                </a:moveTo>
                <a:cubicBezTo>
                  <a:pt x="53" y="542"/>
                  <a:pt x="53" y="542"/>
                  <a:pt x="53" y="542"/>
                </a:cubicBezTo>
                <a:cubicBezTo>
                  <a:pt x="53" y="519"/>
                  <a:pt x="53" y="519"/>
                  <a:pt x="53" y="519"/>
                </a:cubicBezTo>
                <a:cubicBezTo>
                  <a:pt x="96" y="519"/>
                  <a:pt x="96" y="519"/>
                  <a:pt x="96" y="519"/>
                </a:cubicBezTo>
                <a:lnTo>
                  <a:pt x="96" y="542"/>
                </a:lnTo>
                <a:close/>
                <a:moveTo>
                  <a:pt x="423" y="542"/>
                </a:moveTo>
                <a:cubicBezTo>
                  <a:pt x="381" y="542"/>
                  <a:pt x="381" y="542"/>
                  <a:pt x="381" y="542"/>
                </a:cubicBezTo>
                <a:cubicBezTo>
                  <a:pt x="381" y="519"/>
                  <a:pt x="381" y="519"/>
                  <a:pt x="381" y="519"/>
                </a:cubicBezTo>
                <a:cubicBezTo>
                  <a:pt x="423" y="519"/>
                  <a:pt x="423" y="519"/>
                  <a:pt x="423" y="519"/>
                </a:cubicBezTo>
                <a:lnTo>
                  <a:pt x="423" y="542"/>
                </a:lnTo>
                <a:close/>
                <a:moveTo>
                  <a:pt x="454" y="497"/>
                </a:moveTo>
                <a:cubicBezTo>
                  <a:pt x="22" y="497"/>
                  <a:pt x="22" y="497"/>
                  <a:pt x="22" y="497"/>
                </a:cubicBezTo>
                <a:cubicBezTo>
                  <a:pt x="22" y="270"/>
                  <a:pt x="22" y="270"/>
                  <a:pt x="22" y="270"/>
                </a:cubicBezTo>
                <a:cubicBezTo>
                  <a:pt x="454" y="270"/>
                  <a:pt x="454" y="270"/>
                  <a:pt x="454" y="270"/>
                </a:cubicBezTo>
                <a:lnTo>
                  <a:pt x="454" y="497"/>
                </a:lnTo>
                <a:close/>
                <a:moveTo>
                  <a:pt x="454" y="248"/>
                </a:moveTo>
                <a:cubicBezTo>
                  <a:pt x="22" y="248"/>
                  <a:pt x="22" y="248"/>
                  <a:pt x="22" y="248"/>
                </a:cubicBezTo>
                <a:cubicBezTo>
                  <a:pt x="22" y="22"/>
                  <a:pt x="22" y="22"/>
                  <a:pt x="22" y="22"/>
                </a:cubicBezTo>
                <a:cubicBezTo>
                  <a:pt x="432" y="22"/>
                  <a:pt x="432" y="22"/>
                  <a:pt x="432" y="22"/>
                </a:cubicBezTo>
                <a:cubicBezTo>
                  <a:pt x="444" y="22"/>
                  <a:pt x="454" y="32"/>
                  <a:pt x="454" y="44"/>
                </a:cubicBezTo>
                <a:lnTo>
                  <a:pt x="454" y="248"/>
                </a:lnTo>
                <a:close/>
                <a:moveTo>
                  <a:pt x="161" y="92"/>
                </a:moveTo>
                <a:cubicBezTo>
                  <a:pt x="315" y="92"/>
                  <a:pt x="315" y="92"/>
                  <a:pt x="315" y="92"/>
                </a:cubicBezTo>
                <a:cubicBezTo>
                  <a:pt x="315" y="54"/>
                  <a:pt x="315" y="54"/>
                  <a:pt x="315" y="54"/>
                </a:cubicBezTo>
                <a:cubicBezTo>
                  <a:pt x="161" y="54"/>
                  <a:pt x="161" y="54"/>
                  <a:pt x="161" y="54"/>
                </a:cubicBezTo>
                <a:lnTo>
                  <a:pt x="161" y="92"/>
                </a:lnTo>
                <a:close/>
                <a:moveTo>
                  <a:pt x="315" y="302"/>
                </a:moveTo>
                <a:cubicBezTo>
                  <a:pt x="161" y="302"/>
                  <a:pt x="161" y="302"/>
                  <a:pt x="161" y="302"/>
                </a:cubicBezTo>
                <a:cubicBezTo>
                  <a:pt x="161" y="340"/>
                  <a:pt x="161" y="340"/>
                  <a:pt x="161" y="340"/>
                </a:cubicBezTo>
                <a:cubicBezTo>
                  <a:pt x="315" y="340"/>
                  <a:pt x="315" y="340"/>
                  <a:pt x="315" y="340"/>
                </a:cubicBezTo>
                <a:lnTo>
                  <a:pt x="315" y="3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1" name="Freeform 80"/>
          <p:cNvSpPr>
            <a:spLocks noChangeAspect="1"/>
          </p:cNvSpPr>
          <p:nvPr/>
        </p:nvSpPr>
        <p:spPr bwMode="auto">
          <a:xfrm>
            <a:off x="709257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2" name="Freeform 16"/>
          <p:cNvSpPr>
            <a:spLocks noEditPoints="1"/>
          </p:cNvSpPr>
          <p:nvPr/>
        </p:nvSpPr>
        <p:spPr bwMode="auto">
          <a:xfrm>
            <a:off x="810923" y="2762862"/>
            <a:ext cx="516668" cy="447149"/>
          </a:xfrm>
          <a:custGeom>
            <a:avLst/>
            <a:gdLst>
              <a:gd name="T0" fmla="*/ 0 w 458"/>
              <a:gd name="T1" fmla="*/ 0 h 396"/>
              <a:gd name="T2" fmla="*/ 0 w 458"/>
              <a:gd name="T3" fmla="*/ 396 h 396"/>
              <a:gd name="T4" fmla="*/ 396 w 458"/>
              <a:gd name="T5" fmla="*/ 396 h 396"/>
              <a:gd name="T6" fmla="*/ 458 w 458"/>
              <a:gd name="T7" fmla="*/ 332 h 396"/>
              <a:gd name="T8" fmla="*/ 458 w 458"/>
              <a:gd name="T9" fmla="*/ 0 h 396"/>
              <a:gd name="T10" fmla="*/ 0 w 458"/>
              <a:gd name="T11" fmla="*/ 0 h 396"/>
              <a:gd name="T12" fmla="*/ 300 w 458"/>
              <a:gd name="T13" fmla="*/ 238 h 396"/>
              <a:gd name="T14" fmla="*/ 436 w 458"/>
              <a:gd name="T15" fmla="*/ 149 h 396"/>
              <a:gd name="T16" fmla="*/ 436 w 458"/>
              <a:gd name="T17" fmla="*/ 330 h 396"/>
              <a:gd name="T18" fmla="*/ 300 w 458"/>
              <a:gd name="T19" fmla="*/ 238 h 396"/>
              <a:gd name="T20" fmla="*/ 436 w 458"/>
              <a:gd name="T21" fmla="*/ 22 h 396"/>
              <a:gd name="T22" fmla="*/ 436 w 458"/>
              <a:gd name="T23" fmla="*/ 122 h 396"/>
              <a:gd name="T24" fmla="*/ 229 w 458"/>
              <a:gd name="T25" fmla="*/ 259 h 396"/>
              <a:gd name="T26" fmla="*/ 22 w 458"/>
              <a:gd name="T27" fmla="*/ 118 h 396"/>
              <a:gd name="T28" fmla="*/ 22 w 458"/>
              <a:gd name="T29" fmla="*/ 22 h 396"/>
              <a:gd name="T30" fmla="*/ 436 w 458"/>
              <a:gd name="T31" fmla="*/ 22 h 396"/>
              <a:gd name="T32" fmla="*/ 161 w 458"/>
              <a:gd name="T33" fmla="*/ 239 h 396"/>
              <a:gd name="T34" fmla="*/ 22 w 458"/>
              <a:gd name="T35" fmla="*/ 331 h 396"/>
              <a:gd name="T36" fmla="*/ 22 w 458"/>
              <a:gd name="T37" fmla="*/ 145 h 396"/>
              <a:gd name="T38" fmla="*/ 161 w 458"/>
              <a:gd name="T39" fmla="*/ 239 h 396"/>
              <a:gd name="T40" fmla="*/ 396 w 458"/>
              <a:gd name="T41" fmla="*/ 374 h 396"/>
              <a:gd name="T42" fmla="*/ 22 w 458"/>
              <a:gd name="T43" fmla="*/ 374 h 396"/>
              <a:gd name="T44" fmla="*/ 22 w 458"/>
              <a:gd name="T45" fmla="*/ 353 h 396"/>
              <a:gd name="T46" fmla="*/ 23 w 458"/>
              <a:gd name="T47" fmla="*/ 356 h 396"/>
              <a:gd name="T48" fmla="*/ 181 w 458"/>
              <a:gd name="T49" fmla="*/ 252 h 396"/>
              <a:gd name="T50" fmla="*/ 229 w 458"/>
              <a:gd name="T51" fmla="*/ 285 h 396"/>
              <a:gd name="T52" fmla="*/ 280 w 458"/>
              <a:gd name="T53" fmla="*/ 251 h 396"/>
              <a:gd name="T54" fmla="*/ 431 w 458"/>
              <a:gd name="T55" fmla="*/ 353 h 396"/>
              <a:gd name="T56" fmla="*/ 396 w 458"/>
              <a:gd name="T57" fmla="*/ 37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8" h="396">
                <a:moveTo>
                  <a:pt x="0" y="0"/>
                </a:moveTo>
                <a:cubicBezTo>
                  <a:pt x="0" y="396"/>
                  <a:pt x="0" y="396"/>
                  <a:pt x="0" y="396"/>
                </a:cubicBezTo>
                <a:cubicBezTo>
                  <a:pt x="396" y="396"/>
                  <a:pt x="396" y="396"/>
                  <a:pt x="396" y="396"/>
                </a:cubicBezTo>
                <a:cubicBezTo>
                  <a:pt x="431" y="396"/>
                  <a:pt x="458" y="368"/>
                  <a:pt x="458" y="332"/>
                </a:cubicBezTo>
                <a:cubicBezTo>
                  <a:pt x="458" y="0"/>
                  <a:pt x="458" y="0"/>
                  <a:pt x="458" y="0"/>
                </a:cubicBezTo>
                <a:lnTo>
                  <a:pt x="0" y="0"/>
                </a:lnTo>
                <a:close/>
                <a:moveTo>
                  <a:pt x="300" y="238"/>
                </a:moveTo>
                <a:cubicBezTo>
                  <a:pt x="436" y="149"/>
                  <a:pt x="436" y="149"/>
                  <a:pt x="436" y="149"/>
                </a:cubicBezTo>
                <a:cubicBezTo>
                  <a:pt x="436" y="330"/>
                  <a:pt x="436" y="330"/>
                  <a:pt x="436" y="330"/>
                </a:cubicBezTo>
                <a:lnTo>
                  <a:pt x="300" y="238"/>
                </a:lnTo>
                <a:close/>
                <a:moveTo>
                  <a:pt x="436" y="22"/>
                </a:moveTo>
                <a:cubicBezTo>
                  <a:pt x="436" y="122"/>
                  <a:pt x="436" y="122"/>
                  <a:pt x="436" y="122"/>
                </a:cubicBezTo>
                <a:cubicBezTo>
                  <a:pt x="229" y="259"/>
                  <a:pt x="229" y="259"/>
                  <a:pt x="229" y="259"/>
                </a:cubicBezTo>
                <a:cubicBezTo>
                  <a:pt x="22" y="118"/>
                  <a:pt x="22" y="118"/>
                  <a:pt x="22" y="118"/>
                </a:cubicBezTo>
                <a:cubicBezTo>
                  <a:pt x="22" y="22"/>
                  <a:pt x="22" y="22"/>
                  <a:pt x="22" y="22"/>
                </a:cubicBezTo>
                <a:lnTo>
                  <a:pt x="436" y="22"/>
                </a:lnTo>
                <a:close/>
                <a:moveTo>
                  <a:pt x="161" y="239"/>
                </a:moveTo>
                <a:cubicBezTo>
                  <a:pt x="22" y="331"/>
                  <a:pt x="22" y="331"/>
                  <a:pt x="22" y="331"/>
                </a:cubicBezTo>
                <a:cubicBezTo>
                  <a:pt x="22" y="145"/>
                  <a:pt x="22" y="145"/>
                  <a:pt x="22" y="145"/>
                </a:cubicBezTo>
                <a:lnTo>
                  <a:pt x="161" y="239"/>
                </a:lnTo>
                <a:close/>
                <a:moveTo>
                  <a:pt x="396" y="374"/>
                </a:moveTo>
                <a:cubicBezTo>
                  <a:pt x="22" y="374"/>
                  <a:pt x="22" y="374"/>
                  <a:pt x="22" y="374"/>
                </a:cubicBezTo>
                <a:cubicBezTo>
                  <a:pt x="22" y="353"/>
                  <a:pt x="22" y="353"/>
                  <a:pt x="22" y="353"/>
                </a:cubicBezTo>
                <a:cubicBezTo>
                  <a:pt x="23" y="356"/>
                  <a:pt x="23" y="356"/>
                  <a:pt x="23" y="356"/>
                </a:cubicBezTo>
                <a:cubicBezTo>
                  <a:pt x="181" y="252"/>
                  <a:pt x="181" y="252"/>
                  <a:pt x="181" y="252"/>
                </a:cubicBezTo>
                <a:cubicBezTo>
                  <a:pt x="229" y="285"/>
                  <a:pt x="229" y="285"/>
                  <a:pt x="229" y="285"/>
                </a:cubicBezTo>
                <a:cubicBezTo>
                  <a:pt x="280" y="251"/>
                  <a:pt x="280" y="251"/>
                  <a:pt x="280" y="251"/>
                </a:cubicBezTo>
                <a:cubicBezTo>
                  <a:pt x="431" y="353"/>
                  <a:pt x="431" y="353"/>
                  <a:pt x="431" y="353"/>
                </a:cubicBezTo>
                <a:cubicBezTo>
                  <a:pt x="424" y="365"/>
                  <a:pt x="411" y="374"/>
                  <a:pt x="396" y="3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83"/>
          <p:cNvSpPr>
            <a:spLocks noChangeAspect="1"/>
          </p:cNvSpPr>
          <p:nvPr/>
        </p:nvSpPr>
        <p:spPr bwMode="auto">
          <a:xfrm>
            <a:off x="2941736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8"/>
          <p:cNvSpPr>
            <a:spLocks noEditPoints="1"/>
          </p:cNvSpPr>
          <p:nvPr/>
        </p:nvSpPr>
        <p:spPr bwMode="auto">
          <a:xfrm>
            <a:off x="3049889" y="2757427"/>
            <a:ext cx="503695" cy="458021"/>
          </a:xfrm>
          <a:custGeom>
            <a:avLst/>
            <a:gdLst>
              <a:gd name="T0" fmla="*/ 581 w 582"/>
              <a:gd name="T1" fmla="*/ 185 h 529"/>
              <a:gd name="T2" fmla="*/ 581 w 582"/>
              <a:gd name="T3" fmla="*/ 182 h 529"/>
              <a:gd name="T4" fmla="*/ 579 w 582"/>
              <a:gd name="T5" fmla="*/ 180 h 529"/>
              <a:gd name="T6" fmla="*/ 533 w 582"/>
              <a:gd name="T7" fmla="*/ 131 h 529"/>
              <a:gd name="T8" fmla="*/ 270 w 582"/>
              <a:gd name="T9" fmla="*/ 80 h 529"/>
              <a:gd name="T10" fmla="*/ 270 w 582"/>
              <a:gd name="T11" fmla="*/ 79 h 529"/>
              <a:gd name="T12" fmla="*/ 266 w 582"/>
              <a:gd name="T13" fmla="*/ 70 h 529"/>
              <a:gd name="T14" fmla="*/ 192 w 582"/>
              <a:gd name="T15" fmla="*/ 3 h 529"/>
              <a:gd name="T16" fmla="*/ 188 w 582"/>
              <a:gd name="T17" fmla="*/ 0 h 529"/>
              <a:gd name="T18" fmla="*/ 0 w 582"/>
              <a:gd name="T19" fmla="*/ 403 h 529"/>
              <a:gd name="T20" fmla="*/ 198 w 582"/>
              <a:gd name="T21" fmla="*/ 518 h 529"/>
              <a:gd name="T22" fmla="*/ 571 w 582"/>
              <a:gd name="T23" fmla="*/ 529 h 529"/>
              <a:gd name="T24" fmla="*/ 582 w 582"/>
              <a:gd name="T25" fmla="*/ 187 h 529"/>
              <a:gd name="T26" fmla="*/ 528 w 582"/>
              <a:gd name="T27" fmla="*/ 153 h 529"/>
              <a:gd name="T28" fmla="*/ 233 w 582"/>
              <a:gd name="T29" fmla="*/ 176 h 529"/>
              <a:gd name="T30" fmla="*/ 528 w 582"/>
              <a:gd name="T31" fmla="*/ 153 h 529"/>
              <a:gd name="T32" fmla="*/ 231 w 582"/>
              <a:gd name="T33" fmla="*/ 68 h 529"/>
              <a:gd name="T34" fmla="*/ 195 w 582"/>
              <a:gd name="T35" fmla="*/ 36 h 529"/>
              <a:gd name="T36" fmla="*/ 200 w 582"/>
              <a:gd name="T37" fmla="*/ 180 h 529"/>
              <a:gd name="T38" fmla="*/ 199 w 582"/>
              <a:gd name="T39" fmla="*/ 182 h 529"/>
              <a:gd name="T40" fmla="*/ 198 w 582"/>
              <a:gd name="T41" fmla="*/ 186 h 529"/>
              <a:gd name="T42" fmla="*/ 198 w 582"/>
              <a:gd name="T43" fmla="*/ 381 h 529"/>
              <a:gd name="T44" fmla="*/ 22 w 582"/>
              <a:gd name="T45" fmla="*/ 22 h 529"/>
              <a:gd name="T46" fmla="*/ 173 w 582"/>
              <a:gd name="T47" fmla="*/ 79 h 529"/>
              <a:gd name="T48" fmla="*/ 248 w 582"/>
              <a:gd name="T49" fmla="*/ 90 h 529"/>
              <a:gd name="T50" fmla="*/ 247 w 582"/>
              <a:gd name="T51" fmla="*/ 131 h 529"/>
              <a:gd name="T52" fmla="*/ 200 w 582"/>
              <a:gd name="T53" fmla="*/ 180 h 529"/>
              <a:gd name="T54" fmla="*/ 220 w 582"/>
              <a:gd name="T55" fmla="*/ 507 h 529"/>
              <a:gd name="T56" fmla="*/ 560 w 582"/>
              <a:gd name="T57" fmla="*/ 198 h 529"/>
              <a:gd name="T58" fmla="*/ 458 w 582"/>
              <a:gd name="T59" fmla="*/ 224 h 529"/>
              <a:gd name="T60" fmla="*/ 322 w 582"/>
              <a:gd name="T61" fmla="*/ 291 h 529"/>
              <a:gd name="T62" fmla="*/ 458 w 582"/>
              <a:gd name="T63" fmla="*/ 224 h 529"/>
              <a:gd name="T64" fmla="*/ 344 w 582"/>
              <a:gd name="T65" fmla="*/ 269 h 529"/>
              <a:gd name="T66" fmla="*/ 436 w 582"/>
              <a:gd name="T67" fmla="*/ 24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2" h="529">
                <a:moveTo>
                  <a:pt x="582" y="186"/>
                </a:moveTo>
                <a:cubicBezTo>
                  <a:pt x="582" y="186"/>
                  <a:pt x="581" y="185"/>
                  <a:pt x="581" y="185"/>
                </a:cubicBezTo>
                <a:cubicBezTo>
                  <a:pt x="581" y="184"/>
                  <a:pt x="581" y="183"/>
                  <a:pt x="581" y="182"/>
                </a:cubicBezTo>
                <a:cubicBezTo>
                  <a:pt x="581" y="182"/>
                  <a:pt x="581" y="182"/>
                  <a:pt x="581" y="182"/>
                </a:cubicBezTo>
                <a:cubicBezTo>
                  <a:pt x="580" y="181"/>
                  <a:pt x="580" y="181"/>
                  <a:pt x="579" y="180"/>
                </a:cubicBezTo>
                <a:cubicBezTo>
                  <a:pt x="579" y="180"/>
                  <a:pt x="579" y="180"/>
                  <a:pt x="579" y="180"/>
                </a:cubicBezTo>
                <a:cubicBezTo>
                  <a:pt x="541" y="135"/>
                  <a:pt x="541" y="135"/>
                  <a:pt x="541" y="135"/>
                </a:cubicBezTo>
                <a:cubicBezTo>
                  <a:pt x="539" y="133"/>
                  <a:pt x="536" y="131"/>
                  <a:pt x="533" y="131"/>
                </a:cubicBezTo>
                <a:cubicBezTo>
                  <a:pt x="270" y="131"/>
                  <a:pt x="270" y="131"/>
                  <a:pt x="270" y="131"/>
                </a:cubicBezTo>
                <a:cubicBezTo>
                  <a:pt x="270" y="80"/>
                  <a:pt x="270" y="80"/>
                  <a:pt x="270" y="80"/>
                </a:cubicBezTo>
                <a:cubicBezTo>
                  <a:pt x="270" y="80"/>
                  <a:pt x="270" y="79"/>
                  <a:pt x="270" y="79"/>
                </a:cubicBezTo>
                <a:cubicBezTo>
                  <a:pt x="270" y="79"/>
                  <a:pt x="270" y="79"/>
                  <a:pt x="270" y="7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192" y="3"/>
                  <a:pt x="192" y="3"/>
                  <a:pt x="192" y="3"/>
                </a:cubicBezTo>
                <a:cubicBezTo>
                  <a:pt x="192" y="3"/>
                  <a:pt x="192" y="3"/>
                  <a:pt x="192" y="3"/>
                </a:cubicBez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3"/>
                  <a:pt x="0" y="403"/>
                  <a:pt x="0" y="403"/>
                </a:cubicBezTo>
                <a:cubicBezTo>
                  <a:pt x="198" y="403"/>
                  <a:pt x="198" y="403"/>
                  <a:pt x="198" y="403"/>
                </a:cubicBezTo>
                <a:cubicBezTo>
                  <a:pt x="198" y="518"/>
                  <a:pt x="198" y="518"/>
                  <a:pt x="198" y="518"/>
                </a:cubicBezTo>
                <a:cubicBezTo>
                  <a:pt x="198" y="524"/>
                  <a:pt x="203" y="529"/>
                  <a:pt x="209" y="529"/>
                </a:cubicBezTo>
                <a:cubicBezTo>
                  <a:pt x="571" y="529"/>
                  <a:pt x="571" y="529"/>
                  <a:pt x="571" y="529"/>
                </a:cubicBezTo>
                <a:cubicBezTo>
                  <a:pt x="577" y="529"/>
                  <a:pt x="582" y="524"/>
                  <a:pt x="582" y="518"/>
                </a:cubicBezTo>
                <a:cubicBezTo>
                  <a:pt x="582" y="187"/>
                  <a:pt x="582" y="187"/>
                  <a:pt x="582" y="187"/>
                </a:cubicBezTo>
                <a:cubicBezTo>
                  <a:pt x="582" y="186"/>
                  <a:pt x="582" y="186"/>
                  <a:pt x="582" y="186"/>
                </a:cubicBezTo>
                <a:close/>
                <a:moveTo>
                  <a:pt x="528" y="153"/>
                </a:moveTo>
                <a:cubicBezTo>
                  <a:pt x="547" y="176"/>
                  <a:pt x="547" y="176"/>
                  <a:pt x="547" y="17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52" y="153"/>
                  <a:pt x="252" y="153"/>
                  <a:pt x="252" y="153"/>
                </a:cubicBezTo>
                <a:lnTo>
                  <a:pt x="528" y="153"/>
                </a:lnTo>
                <a:close/>
                <a:moveTo>
                  <a:pt x="195" y="36"/>
                </a:moveTo>
                <a:cubicBezTo>
                  <a:pt x="231" y="68"/>
                  <a:pt x="231" y="68"/>
                  <a:pt x="231" y="68"/>
                </a:cubicBezTo>
                <a:cubicBezTo>
                  <a:pt x="195" y="68"/>
                  <a:pt x="195" y="68"/>
                  <a:pt x="195" y="68"/>
                </a:cubicBezTo>
                <a:lnTo>
                  <a:pt x="195" y="36"/>
                </a:lnTo>
                <a:close/>
                <a:moveTo>
                  <a:pt x="200" y="180"/>
                </a:moveTo>
                <a:cubicBezTo>
                  <a:pt x="200" y="180"/>
                  <a:pt x="200" y="180"/>
                  <a:pt x="200" y="180"/>
                </a:cubicBezTo>
                <a:cubicBezTo>
                  <a:pt x="200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198" y="185"/>
                  <a:pt x="198" y="186"/>
                  <a:pt x="198" y="186"/>
                </a:cubicBezTo>
                <a:cubicBezTo>
                  <a:pt x="198" y="186"/>
                  <a:pt x="198" y="186"/>
                  <a:pt x="198" y="187"/>
                </a:cubicBezTo>
                <a:cubicBezTo>
                  <a:pt x="198" y="381"/>
                  <a:pt x="198" y="381"/>
                  <a:pt x="198" y="381"/>
                </a:cubicBezTo>
                <a:cubicBezTo>
                  <a:pt x="22" y="381"/>
                  <a:pt x="22" y="381"/>
                  <a:pt x="22" y="381"/>
                </a:cubicBezTo>
                <a:cubicBezTo>
                  <a:pt x="22" y="22"/>
                  <a:pt x="22" y="22"/>
                  <a:pt x="22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85"/>
                  <a:pt x="178" y="90"/>
                  <a:pt x="184" y="90"/>
                </a:cubicBezTo>
                <a:cubicBezTo>
                  <a:pt x="248" y="90"/>
                  <a:pt x="248" y="90"/>
                  <a:pt x="248" y="90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7" y="131"/>
                  <a:pt x="247" y="131"/>
                  <a:pt x="247" y="131"/>
                </a:cubicBezTo>
                <a:cubicBezTo>
                  <a:pt x="243" y="131"/>
                  <a:pt x="240" y="133"/>
                  <a:pt x="238" y="135"/>
                </a:cubicBezTo>
                <a:lnTo>
                  <a:pt x="200" y="180"/>
                </a:lnTo>
                <a:close/>
                <a:moveTo>
                  <a:pt x="560" y="507"/>
                </a:moveTo>
                <a:cubicBezTo>
                  <a:pt x="220" y="507"/>
                  <a:pt x="220" y="507"/>
                  <a:pt x="220" y="50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560" y="198"/>
                  <a:pt x="560" y="198"/>
                  <a:pt x="560" y="198"/>
                </a:cubicBezTo>
                <a:lnTo>
                  <a:pt x="560" y="507"/>
                </a:lnTo>
                <a:close/>
                <a:moveTo>
                  <a:pt x="458" y="224"/>
                </a:moveTo>
                <a:cubicBezTo>
                  <a:pt x="322" y="224"/>
                  <a:pt x="322" y="224"/>
                  <a:pt x="322" y="224"/>
                </a:cubicBezTo>
                <a:cubicBezTo>
                  <a:pt x="322" y="291"/>
                  <a:pt x="322" y="291"/>
                  <a:pt x="322" y="291"/>
                </a:cubicBezTo>
                <a:cubicBezTo>
                  <a:pt x="458" y="291"/>
                  <a:pt x="458" y="291"/>
                  <a:pt x="458" y="291"/>
                </a:cubicBezTo>
                <a:lnTo>
                  <a:pt x="458" y="224"/>
                </a:lnTo>
                <a:close/>
                <a:moveTo>
                  <a:pt x="436" y="269"/>
                </a:moveTo>
                <a:cubicBezTo>
                  <a:pt x="344" y="269"/>
                  <a:pt x="344" y="269"/>
                  <a:pt x="344" y="269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436" y="246"/>
                  <a:pt x="436" y="246"/>
                  <a:pt x="436" y="246"/>
                </a:cubicBezTo>
                <a:lnTo>
                  <a:pt x="436" y="2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7" name="Freeform 86"/>
          <p:cNvSpPr>
            <a:spLocks noChangeAspect="1"/>
          </p:cNvSpPr>
          <p:nvPr/>
        </p:nvSpPr>
        <p:spPr bwMode="auto">
          <a:xfrm>
            <a:off x="709257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8" name="Freeform 14"/>
          <p:cNvSpPr>
            <a:spLocks noEditPoints="1"/>
          </p:cNvSpPr>
          <p:nvPr/>
        </p:nvSpPr>
        <p:spPr bwMode="auto">
          <a:xfrm>
            <a:off x="894080" y="5104810"/>
            <a:ext cx="350354" cy="519935"/>
          </a:xfrm>
          <a:custGeom>
            <a:avLst/>
            <a:gdLst>
              <a:gd name="T0" fmla="*/ 152 w 309"/>
              <a:gd name="T1" fmla="*/ 243 h 458"/>
              <a:gd name="T2" fmla="*/ 116 w 309"/>
              <a:gd name="T3" fmla="*/ 279 h 458"/>
              <a:gd name="T4" fmla="*/ 133 w 309"/>
              <a:gd name="T5" fmla="*/ 309 h 458"/>
              <a:gd name="T6" fmla="*/ 133 w 309"/>
              <a:gd name="T7" fmla="*/ 369 h 458"/>
              <a:gd name="T8" fmla="*/ 152 w 309"/>
              <a:gd name="T9" fmla="*/ 387 h 458"/>
              <a:gd name="T10" fmla="*/ 170 w 309"/>
              <a:gd name="T11" fmla="*/ 369 h 458"/>
              <a:gd name="T12" fmla="*/ 170 w 309"/>
              <a:gd name="T13" fmla="*/ 309 h 458"/>
              <a:gd name="T14" fmla="*/ 188 w 309"/>
              <a:gd name="T15" fmla="*/ 279 h 458"/>
              <a:gd name="T16" fmla="*/ 152 w 309"/>
              <a:gd name="T17" fmla="*/ 243 h 458"/>
              <a:gd name="T18" fmla="*/ 309 w 309"/>
              <a:gd name="T19" fmla="*/ 164 h 458"/>
              <a:gd name="T20" fmla="*/ 255 w 309"/>
              <a:gd name="T21" fmla="*/ 164 h 458"/>
              <a:gd name="T22" fmla="*/ 255 w 309"/>
              <a:gd name="T23" fmla="*/ 103 h 458"/>
              <a:gd name="T24" fmla="*/ 151 w 309"/>
              <a:gd name="T25" fmla="*/ 0 h 458"/>
              <a:gd name="T26" fmla="*/ 48 w 309"/>
              <a:gd name="T27" fmla="*/ 103 h 458"/>
              <a:gd name="T28" fmla="*/ 48 w 309"/>
              <a:gd name="T29" fmla="*/ 164 h 458"/>
              <a:gd name="T30" fmla="*/ 0 w 309"/>
              <a:gd name="T31" fmla="*/ 164 h 458"/>
              <a:gd name="T32" fmla="*/ 0 w 309"/>
              <a:gd name="T33" fmla="*/ 458 h 458"/>
              <a:gd name="T34" fmla="*/ 251 w 309"/>
              <a:gd name="T35" fmla="*/ 458 h 458"/>
              <a:gd name="T36" fmla="*/ 309 w 309"/>
              <a:gd name="T37" fmla="*/ 402 h 458"/>
              <a:gd name="T38" fmla="*/ 309 w 309"/>
              <a:gd name="T39" fmla="*/ 164 h 458"/>
              <a:gd name="T40" fmla="*/ 70 w 309"/>
              <a:gd name="T41" fmla="*/ 103 h 458"/>
              <a:gd name="T42" fmla="*/ 151 w 309"/>
              <a:gd name="T43" fmla="*/ 22 h 458"/>
              <a:gd name="T44" fmla="*/ 233 w 309"/>
              <a:gd name="T45" fmla="*/ 103 h 458"/>
              <a:gd name="T46" fmla="*/ 233 w 309"/>
              <a:gd name="T47" fmla="*/ 164 h 458"/>
              <a:gd name="T48" fmla="*/ 70 w 309"/>
              <a:gd name="T49" fmla="*/ 164 h 458"/>
              <a:gd name="T50" fmla="*/ 70 w 309"/>
              <a:gd name="T51" fmla="*/ 103 h 458"/>
              <a:gd name="T52" fmla="*/ 251 w 309"/>
              <a:gd name="T53" fmla="*/ 436 h 458"/>
              <a:gd name="T54" fmla="*/ 22 w 309"/>
              <a:gd name="T55" fmla="*/ 436 h 458"/>
              <a:gd name="T56" fmla="*/ 22 w 309"/>
              <a:gd name="T57" fmla="*/ 186 h 458"/>
              <a:gd name="T58" fmla="*/ 287 w 309"/>
              <a:gd name="T59" fmla="*/ 186 h 458"/>
              <a:gd name="T60" fmla="*/ 287 w 309"/>
              <a:gd name="T61" fmla="*/ 402 h 458"/>
              <a:gd name="T62" fmla="*/ 251 w 309"/>
              <a:gd name="T63" fmla="*/ 436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9" h="458">
                <a:moveTo>
                  <a:pt x="152" y="243"/>
                </a:moveTo>
                <a:cubicBezTo>
                  <a:pt x="132" y="243"/>
                  <a:pt x="116" y="259"/>
                  <a:pt x="116" y="279"/>
                </a:cubicBezTo>
                <a:cubicBezTo>
                  <a:pt x="116" y="291"/>
                  <a:pt x="122" y="303"/>
                  <a:pt x="133" y="309"/>
                </a:cubicBezTo>
                <a:cubicBezTo>
                  <a:pt x="133" y="369"/>
                  <a:pt x="133" y="369"/>
                  <a:pt x="133" y="369"/>
                </a:cubicBezTo>
                <a:cubicBezTo>
                  <a:pt x="133" y="379"/>
                  <a:pt x="141" y="387"/>
                  <a:pt x="152" y="387"/>
                </a:cubicBezTo>
                <a:cubicBezTo>
                  <a:pt x="162" y="387"/>
                  <a:pt x="170" y="379"/>
                  <a:pt x="170" y="369"/>
                </a:cubicBezTo>
                <a:cubicBezTo>
                  <a:pt x="170" y="309"/>
                  <a:pt x="170" y="309"/>
                  <a:pt x="170" y="309"/>
                </a:cubicBezTo>
                <a:cubicBezTo>
                  <a:pt x="181" y="303"/>
                  <a:pt x="188" y="291"/>
                  <a:pt x="188" y="279"/>
                </a:cubicBezTo>
                <a:cubicBezTo>
                  <a:pt x="188" y="259"/>
                  <a:pt x="171" y="243"/>
                  <a:pt x="152" y="243"/>
                </a:cubicBezTo>
                <a:close/>
                <a:moveTo>
                  <a:pt x="309" y="164"/>
                </a:moveTo>
                <a:cubicBezTo>
                  <a:pt x="255" y="164"/>
                  <a:pt x="255" y="164"/>
                  <a:pt x="255" y="164"/>
                </a:cubicBezTo>
                <a:cubicBezTo>
                  <a:pt x="255" y="103"/>
                  <a:pt x="255" y="103"/>
                  <a:pt x="255" y="103"/>
                </a:cubicBezTo>
                <a:cubicBezTo>
                  <a:pt x="255" y="47"/>
                  <a:pt x="208" y="0"/>
                  <a:pt x="151" y="0"/>
                </a:cubicBezTo>
                <a:cubicBezTo>
                  <a:pt x="95" y="0"/>
                  <a:pt x="48" y="47"/>
                  <a:pt x="48" y="103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458"/>
                  <a:pt x="0" y="458"/>
                  <a:pt x="0" y="458"/>
                </a:cubicBezTo>
                <a:cubicBezTo>
                  <a:pt x="251" y="458"/>
                  <a:pt x="251" y="458"/>
                  <a:pt x="251" y="458"/>
                </a:cubicBezTo>
                <a:cubicBezTo>
                  <a:pt x="283" y="458"/>
                  <a:pt x="309" y="434"/>
                  <a:pt x="309" y="402"/>
                </a:cubicBezTo>
                <a:lnTo>
                  <a:pt x="309" y="164"/>
                </a:lnTo>
                <a:close/>
                <a:moveTo>
                  <a:pt x="70" y="103"/>
                </a:moveTo>
                <a:cubicBezTo>
                  <a:pt x="70" y="59"/>
                  <a:pt x="107" y="22"/>
                  <a:pt x="151" y="22"/>
                </a:cubicBezTo>
                <a:cubicBezTo>
                  <a:pt x="196" y="22"/>
                  <a:pt x="233" y="59"/>
                  <a:pt x="233" y="103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70" y="164"/>
                  <a:pt x="70" y="164"/>
                  <a:pt x="70" y="164"/>
                </a:cubicBezTo>
                <a:lnTo>
                  <a:pt x="70" y="103"/>
                </a:lnTo>
                <a:close/>
                <a:moveTo>
                  <a:pt x="251" y="436"/>
                </a:moveTo>
                <a:cubicBezTo>
                  <a:pt x="22" y="436"/>
                  <a:pt x="22" y="436"/>
                  <a:pt x="22" y="436"/>
                </a:cubicBezTo>
                <a:cubicBezTo>
                  <a:pt x="22" y="186"/>
                  <a:pt x="22" y="186"/>
                  <a:pt x="22" y="186"/>
                </a:cubicBezTo>
                <a:cubicBezTo>
                  <a:pt x="287" y="186"/>
                  <a:pt x="287" y="186"/>
                  <a:pt x="287" y="186"/>
                </a:cubicBezTo>
                <a:cubicBezTo>
                  <a:pt x="287" y="402"/>
                  <a:pt x="287" y="402"/>
                  <a:pt x="287" y="402"/>
                </a:cubicBezTo>
                <a:cubicBezTo>
                  <a:pt x="287" y="421"/>
                  <a:pt x="271" y="436"/>
                  <a:pt x="251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0" name="Freeform 89"/>
          <p:cNvSpPr>
            <a:spLocks noChangeAspect="1"/>
          </p:cNvSpPr>
          <p:nvPr/>
        </p:nvSpPr>
        <p:spPr bwMode="auto">
          <a:xfrm>
            <a:off x="5160300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1" name="Freeform 10"/>
          <p:cNvSpPr>
            <a:spLocks noEditPoints="1"/>
          </p:cNvSpPr>
          <p:nvPr/>
        </p:nvSpPr>
        <p:spPr bwMode="auto">
          <a:xfrm>
            <a:off x="5319598" y="5104320"/>
            <a:ext cx="401405" cy="520915"/>
          </a:xfrm>
          <a:custGeom>
            <a:avLst/>
            <a:gdLst>
              <a:gd name="T0" fmla="*/ 434 w 434"/>
              <a:gd name="T1" fmla="*/ 218 h 563"/>
              <a:gd name="T2" fmla="*/ 217 w 434"/>
              <a:gd name="T3" fmla="*/ 0 h 563"/>
              <a:gd name="T4" fmla="*/ 0 w 434"/>
              <a:gd name="T5" fmla="*/ 219 h 563"/>
              <a:gd name="T6" fmla="*/ 45 w 434"/>
              <a:gd name="T7" fmla="*/ 352 h 563"/>
              <a:gd name="T8" fmla="*/ 45 w 434"/>
              <a:gd name="T9" fmla="*/ 352 h 563"/>
              <a:gd name="T10" fmla="*/ 51 w 434"/>
              <a:gd name="T11" fmla="*/ 360 h 563"/>
              <a:gd name="T12" fmla="*/ 58 w 434"/>
              <a:gd name="T13" fmla="*/ 368 h 563"/>
              <a:gd name="T14" fmla="*/ 217 w 434"/>
              <a:gd name="T15" fmla="*/ 563 h 563"/>
              <a:gd name="T16" fmla="*/ 374 w 434"/>
              <a:gd name="T17" fmla="*/ 370 h 563"/>
              <a:gd name="T18" fmla="*/ 376 w 434"/>
              <a:gd name="T19" fmla="*/ 368 h 563"/>
              <a:gd name="T20" fmla="*/ 385 w 434"/>
              <a:gd name="T21" fmla="*/ 357 h 563"/>
              <a:gd name="T22" fmla="*/ 389 w 434"/>
              <a:gd name="T23" fmla="*/ 352 h 563"/>
              <a:gd name="T24" fmla="*/ 389 w 434"/>
              <a:gd name="T25" fmla="*/ 352 h 563"/>
              <a:gd name="T26" fmla="*/ 434 w 434"/>
              <a:gd name="T27" fmla="*/ 218 h 563"/>
              <a:gd name="T28" fmla="*/ 357 w 434"/>
              <a:gd name="T29" fmla="*/ 356 h 563"/>
              <a:gd name="T30" fmla="*/ 342 w 434"/>
              <a:gd name="T31" fmla="*/ 374 h 563"/>
              <a:gd name="T32" fmla="*/ 343 w 434"/>
              <a:gd name="T33" fmla="*/ 374 h 563"/>
              <a:gd name="T34" fmla="*/ 217 w 434"/>
              <a:gd name="T35" fmla="*/ 528 h 563"/>
              <a:gd name="T36" fmla="*/ 91 w 434"/>
              <a:gd name="T37" fmla="*/ 374 h 563"/>
              <a:gd name="T38" fmla="*/ 92 w 434"/>
              <a:gd name="T39" fmla="*/ 374 h 563"/>
              <a:gd name="T40" fmla="*/ 76 w 434"/>
              <a:gd name="T41" fmla="*/ 356 h 563"/>
              <a:gd name="T42" fmla="*/ 22 w 434"/>
              <a:gd name="T43" fmla="*/ 219 h 563"/>
              <a:gd name="T44" fmla="*/ 217 w 434"/>
              <a:gd name="T45" fmla="*/ 22 h 563"/>
              <a:gd name="T46" fmla="*/ 412 w 434"/>
              <a:gd name="T47" fmla="*/ 218 h 563"/>
              <a:gd name="T48" fmla="*/ 357 w 434"/>
              <a:gd name="T49" fmla="*/ 356 h 563"/>
              <a:gd name="T50" fmla="*/ 217 w 434"/>
              <a:gd name="T51" fmla="*/ 93 h 563"/>
              <a:gd name="T52" fmla="*/ 117 w 434"/>
              <a:gd name="T53" fmla="*/ 193 h 563"/>
              <a:gd name="T54" fmla="*/ 217 w 434"/>
              <a:gd name="T55" fmla="*/ 293 h 563"/>
              <a:gd name="T56" fmla="*/ 317 w 434"/>
              <a:gd name="T57" fmla="*/ 193 h 563"/>
              <a:gd name="T58" fmla="*/ 217 w 434"/>
              <a:gd name="T59" fmla="*/ 93 h 563"/>
              <a:gd name="T60" fmla="*/ 217 w 434"/>
              <a:gd name="T61" fmla="*/ 271 h 563"/>
              <a:gd name="T62" fmla="*/ 139 w 434"/>
              <a:gd name="T63" fmla="*/ 193 h 563"/>
              <a:gd name="T64" fmla="*/ 217 w 434"/>
              <a:gd name="T65" fmla="*/ 115 h 563"/>
              <a:gd name="T66" fmla="*/ 295 w 434"/>
              <a:gd name="T67" fmla="*/ 193 h 563"/>
              <a:gd name="T68" fmla="*/ 217 w 434"/>
              <a:gd name="T69" fmla="*/ 271 h 563"/>
              <a:gd name="T70" fmla="*/ 227 w 434"/>
              <a:gd name="T71" fmla="*/ 144 h 563"/>
              <a:gd name="T72" fmla="*/ 207 w 434"/>
              <a:gd name="T73" fmla="*/ 144 h 563"/>
              <a:gd name="T74" fmla="*/ 207 w 434"/>
              <a:gd name="T75" fmla="*/ 178 h 563"/>
              <a:gd name="T76" fmla="*/ 172 w 434"/>
              <a:gd name="T77" fmla="*/ 178 h 563"/>
              <a:gd name="T78" fmla="*/ 172 w 434"/>
              <a:gd name="T79" fmla="*/ 198 h 563"/>
              <a:gd name="T80" fmla="*/ 207 w 434"/>
              <a:gd name="T81" fmla="*/ 198 h 563"/>
              <a:gd name="T82" fmla="*/ 207 w 434"/>
              <a:gd name="T83" fmla="*/ 232 h 563"/>
              <a:gd name="T84" fmla="*/ 227 w 434"/>
              <a:gd name="T85" fmla="*/ 232 h 563"/>
              <a:gd name="T86" fmla="*/ 227 w 434"/>
              <a:gd name="T87" fmla="*/ 198 h 563"/>
              <a:gd name="T88" fmla="*/ 261 w 434"/>
              <a:gd name="T89" fmla="*/ 198 h 563"/>
              <a:gd name="T90" fmla="*/ 261 w 434"/>
              <a:gd name="T91" fmla="*/ 178 h 563"/>
              <a:gd name="T92" fmla="*/ 227 w 434"/>
              <a:gd name="T93" fmla="*/ 178 h 563"/>
              <a:gd name="T94" fmla="*/ 227 w 434"/>
              <a:gd name="T95" fmla="*/ 14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4" h="563">
                <a:moveTo>
                  <a:pt x="434" y="218"/>
                </a:moveTo>
                <a:cubicBezTo>
                  <a:pt x="434" y="98"/>
                  <a:pt x="336" y="0"/>
                  <a:pt x="217" y="0"/>
                </a:cubicBezTo>
                <a:cubicBezTo>
                  <a:pt x="97" y="0"/>
                  <a:pt x="0" y="99"/>
                  <a:pt x="0" y="219"/>
                </a:cubicBezTo>
                <a:cubicBezTo>
                  <a:pt x="0" y="267"/>
                  <a:pt x="15" y="311"/>
                  <a:pt x="45" y="352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51" y="360"/>
                  <a:pt x="51" y="360"/>
                  <a:pt x="51" y="360"/>
                </a:cubicBezTo>
                <a:cubicBezTo>
                  <a:pt x="53" y="363"/>
                  <a:pt x="55" y="365"/>
                  <a:pt x="58" y="368"/>
                </a:cubicBezTo>
                <a:cubicBezTo>
                  <a:pt x="217" y="563"/>
                  <a:pt x="217" y="563"/>
                  <a:pt x="217" y="563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6" y="368"/>
                  <a:pt x="376" y="368"/>
                  <a:pt x="376" y="368"/>
                </a:cubicBezTo>
                <a:cubicBezTo>
                  <a:pt x="379" y="365"/>
                  <a:pt x="382" y="361"/>
                  <a:pt x="385" y="357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418" y="311"/>
                  <a:pt x="434" y="266"/>
                  <a:pt x="434" y="218"/>
                </a:cubicBezTo>
                <a:close/>
                <a:moveTo>
                  <a:pt x="357" y="356"/>
                </a:moveTo>
                <a:cubicBezTo>
                  <a:pt x="342" y="374"/>
                  <a:pt x="342" y="374"/>
                  <a:pt x="342" y="374"/>
                </a:cubicBezTo>
                <a:cubicBezTo>
                  <a:pt x="343" y="374"/>
                  <a:pt x="343" y="374"/>
                  <a:pt x="343" y="374"/>
                </a:cubicBezTo>
                <a:cubicBezTo>
                  <a:pt x="217" y="528"/>
                  <a:pt x="217" y="528"/>
                  <a:pt x="217" y="528"/>
                </a:cubicBezTo>
                <a:cubicBezTo>
                  <a:pt x="91" y="374"/>
                  <a:pt x="91" y="374"/>
                  <a:pt x="91" y="374"/>
                </a:cubicBezTo>
                <a:cubicBezTo>
                  <a:pt x="92" y="374"/>
                  <a:pt x="92" y="374"/>
                  <a:pt x="92" y="374"/>
                </a:cubicBezTo>
                <a:cubicBezTo>
                  <a:pt x="76" y="356"/>
                  <a:pt x="76" y="356"/>
                  <a:pt x="76" y="356"/>
                </a:cubicBezTo>
                <a:cubicBezTo>
                  <a:pt x="40" y="314"/>
                  <a:pt x="22" y="268"/>
                  <a:pt x="22" y="219"/>
                </a:cubicBezTo>
                <a:cubicBezTo>
                  <a:pt x="22" y="111"/>
                  <a:pt x="109" y="22"/>
                  <a:pt x="217" y="22"/>
                </a:cubicBezTo>
                <a:cubicBezTo>
                  <a:pt x="324" y="22"/>
                  <a:pt x="412" y="110"/>
                  <a:pt x="412" y="218"/>
                </a:cubicBezTo>
                <a:cubicBezTo>
                  <a:pt x="412" y="268"/>
                  <a:pt x="393" y="314"/>
                  <a:pt x="357" y="356"/>
                </a:cubicBezTo>
                <a:close/>
                <a:moveTo>
                  <a:pt x="217" y="93"/>
                </a:moveTo>
                <a:cubicBezTo>
                  <a:pt x="162" y="93"/>
                  <a:pt x="117" y="138"/>
                  <a:pt x="117" y="193"/>
                </a:cubicBezTo>
                <a:cubicBezTo>
                  <a:pt x="117" y="248"/>
                  <a:pt x="162" y="293"/>
                  <a:pt x="217" y="293"/>
                </a:cubicBezTo>
                <a:cubicBezTo>
                  <a:pt x="272" y="293"/>
                  <a:pt x="317" y="248"/>
                  <a:pt x="317" y="193"/>
                </a:cubicBezTo>
                <a:cubicBezTo>
                  <a:pt x="317" y="138"/>
                  <a:pt x="272" y="93"/>
                  <a:pt x="217" y="93"/>
                </a:cubicBezTo>
                <a:close/>
                <a:moveTo>
                  <a:pt x="217" y="271"/>
                </a:moveTo>
                <a:cubicBezTo>
                  <a:pt x="174" y="271"/>
                  <a:pt x="139" y="236"/>
                  <a:pt x="139" y="193"/>
                </a:cubicBezTo>
                <a:cubicBezTo>
                  <a:pt x="139" y="150"/>
                  <a:pt x="174" y="115"/>
                  <a:pt x="217" y="115"/>
                </a:cubicBezTo>
                <a:cubicBezTo>
                  <a:pt x="260" y="115"/>
                  <a:pt x="295" y="150"/>
                  <a:pt x="295" y="193"/>
                </a:cubicBezTo>
                <a:cubicBezTo>
                  <a:pt x="295" y="236"/>
                  <a:pt x="260" y="271"/>
                  <a:pt x="217" y="271"/>
                </a:cubicBezTo>
                <a:close/>
                <a:moveTo>
                  <a:pt x="227" y="144"/>
                </a:moveTo>
                <a:cubicBezTo>
                  <a:pt x="207" y="144"/>
                  <a:pt x="207" y="144"/>
                  <a:pt x="207" y="144"/>
                </a:cubicBezTo>
                <a:cubicBezTo>
                  <a:pt x="207" y="178"/>
                  <a:pt x="207" y="178"/>
                  <a:pt x="207" y="178"/>
                </a:cubicBezTo>
                <a:cubicBezTo>
                  <a:pt x="172" y="178"/>
                  <a:pt x="172" y="178"/>
                  <a:pt x="172" y="178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207" y="198"/>
                  <a:pt x="207" y="198"/>
                  <a:pt x="207" y="198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227" y="232"/>
                  <a:pt x="227" y="232"/>
                  <a:pt x="227" y="232"/>
                </a:cubicBezTo>
                <a:cubicBezTo>
                  <a:pt x="227" y="198"/>
                  <a:pt x="227" y="198"/>
                  <a:pt x="227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178"/>
                  <a:pt x="261" y="178"/>
                  <a:pt x="261" y="178"/>
                </a:cubicBezTo>
                <a:cubicBezTo>
                  <a:pt x="227" y="178"/>
                  <a:pt x="227" y="178"/>
                  <a:pt x="227" y="178"/>
                </a:cubicBezTo>
                <a:lnTo>
                  <a:pt x="227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4" name="Freeform 93"/>
          <p:cNvSpPr>
            <a:spLocks noChangeAspect="1"/>
          </p:cNvSpPr>
          <p:nvPr/>
        </p:nvSpPr>
        <p:spPr bwMode="auto">
          <a:xfrm>
            <a:off x="5160300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5" name="Freeform 13"/>
          <p:cNvSpPr>
            <a:spLocks noEditPoints="1"/>
          </p:cNvSpPr>
          <p:nvPr/>
        </p:nvSpPr>
        <p:spPr bwMode="auto">
          <a:xfrm>
            <a:off x="5297395" y="3973292"/>
            <a:ext cx="445810" cy="445810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262 w 502"/>
              <a:gd name="T21" fmla="*/ 237 h 502"/>
              <a:gd name="T22" fmla="*/ 262 w 502"/>
              <a:gd name="T23" fmla="*/ 63 h 502"/>
              <a:gd name="T24" fmla="*/ 240 w 502"/>
              <a:gd name="T25" fmla="*/ 63 h 502"/>
              <a:gd name="T26" fmla="*/ 240 w 502"/>
              <a:gd name="T27" fmla="*/ 237 h 502"/>
              <a:gd name="T28" fmla="*/ 233 w 502"/>
              <a:gd name="T29" fmla="*/ 251 h 502"/>
              <a:gd name="T30" fmla="*/ 251 w 502"/>
              <a:gd name="T31" fmla="*/ 269 h 502"/>
              <a:gd name="T32" fmla="*/ 256 w 502"/>
              <a:gd name="T33" fmla="*/ 268 h 502"/>
              <a:gd name="T34" fmla="*/ 361 w 502"/>
              <a:gd name="T35" fmla="*/ 340 h 502"/>
              <a:gd name="T36" fmla="*/ 373 w 502"/>
              <a:gd name="T37" fmla="*/ 322 h 502"/>
              <a:gd name="T38" fmla="*/ 269 w 502"/>
              <a:gd name="T39" fmla="*/ 250 h 502"/>
              <a:gd name="T40" fmla="*/ 262 w 502"/>
              <a:gd name="T41" fmla="*/ 23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89" y="502"/>
                  <a:pt x="502" y="390"/>
                  <a:pt x="502" y="251"/>
                </a:cubicBezTo>
                <a:cubicBezTo>
                  <a:pt x="502" y="113"/>
                  <a:pt x="389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ubicBezTo>
                  <a:pt x="480" y="378"/>
                  <a:pt x="377" y="480"/>
                  <a:pt x="251" y="480"/>
                </a:cubicBezTo>
                <a:close/>
                <a:moveTo>
                  <a:pt x="262" y="237"/>
                </a:moveTo>
                <a:cubicBezTo>
                  <a:pt x="262" y="63"/>
                  <a:pt x="262" y="63"/>
                  <a:pt x="262" y="63"/>
                </a:cubicBezTo>
                <a:cubicBezTo>
                  <a:pt x="240" y="63"/>
                  <a:pt x="240" y="63"/>
                  <a:pt x="240" y="63"/>
                </a:cubicBezTo>
                <a:cubicBezTo>
                  <a:pt x="240" y="237"/>
                  <a:pt x="240" y="237"/>
                  <a:pt x="240" y="237"/>
                </a:cubicBezTo>
                <a:cubicBezTo>
                  <a:pt x="236" y="241"/>
                  <a:pt x="233" y="246"/>
                  <a:pt x="233" y="251"/>
                </a:cubicBezTo>
                <a:cubicBezTo>
                  <a:pt x="233" y="261"/>
                  <a:pt x="241" y="269"/>
                  <a:pt x="251" y="269"/>
                </a:cubicBezTo>
                <a:cubicBezTo>
                  <a:pt x="253" y="269"/>
                  <a:pt x="255" y="269"/>
                  <a:pt x="256" y="268"/>
                </a:cubicBezTo>
                <a:cubicBezTo>
                  <a:pt x="361" y="340"/>
                  <a:pt x="361" y="340"/>
                  <a:pt x="361" y="340"/>
                </a:cubicBezTo>
                <a:cubicBezTo>
                  <a:pt x="373" y="322"/>
                  <a:pt x="373" y="322"/>
                  <a:pt x="373" y="322"/>
                </a:cubicBezTo>
                <a:cubicBezTo>
                  <a:pt x="269" y="250"/>
                  <a:pt x="269" y="250"/>
                  <a:pt x="269" y="250"/>
                </a:cubicBezTo>
                <a:cubicBezTo>
                  <a:pt x="269" y="245"/>
                  <a:pt x="266" y="240"/>
                  <a:pt x="262" y="2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7" name="Freeform 96"/>
          <p:cNvSpPr>
            <a:spLocks noChangeAspect="1"/>
          </p:cNvSpPr>
          <p:nvPr/>
        </p:nvSpPr>
        <p:spPr bwMode="auto">
          <a:xfrm>
            <a:off x="1821207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8" name="Freeform 14"/>
          <p:cNvSpPr>
            <a:spLocks noEditPoints="1"/>
          </p:cNvSpPr>
          <p:nvPr/>
        </p:nvSpPr>
        <p:spPr bwMode="auto">
          <a:xfrm>
            <a:off x="1927724" y="3949667"/>
            <a:ext cx="506966" cy="493060"/>
          </a:xfrm>
          <a:custGeom>
            <a:avLst/>
            <a:gdLst>
              <a:gd name="T0" fmla="*/ 22 w 450"/>
              <a:gd name="T1" fmla="*/ 373 h 437"/>
              <a:gd name="T2" fmla="*/ 22 w 450"/>
              <a:gd name="T3" fmla="*/ 0 h 437"/>
              <a:gd name="T4" fmla="*/ 0 w 450"/>
              <a:gd name="T5" fmla="*/ 0 h 437"/>
              <a:gd name="T6" fmla="*/ 0 w 450"/>
              <a:gd name="T7" fmla="*/ 373 h 437"/>
              <a:gd name="T8" fmla="*/ 65 w 450"/>
              <a:gd name="T9" fmla="*/ 437 h 437"/>
              <a:gd name="T10" fmla="*/ 448 w 450"/>
              <a:gd name="T11" fmla="*/ 437 h 437"/>
              <a:gd name="T12" fmla="*/ 448 w 450"/>
              <a:gd name="T13" fmla="*/ 415 h 437"/>
              <a:gd name="T14" fmla="*/ 65 w 450"/>
              <a:gd name="T15" fmla="*/ 415 h 437"/>
              <a:gd name="T16" fmla="*/ 22 w 450"/>
              <a:gd name="T17" fmla="*/ 373 h 437"/>
              <a:gd name="T18" fmla="*/ 193 w 450"/>
              <a:gd name="T19" fmla="*/ 220 h 437"/>
              <a:gd name="T20" fmla="*/ 299 w 450"/>
              <a:gd name="T21" fmla="*/ 285 h 437"/>
              <a:gd name="T22" fmla="*/ 414 w 450"/>
              <a:gd name="T23" fmla="*/ 80 h 437"/>
              <a:gd name="T24" fmla="*/ 429 w 450"/>
              <a:gd name="T25" fmla="*/ 132 h 437"/>
              <a:gd name="T26" fmla="*/ 450 w 450"/>
              <a:gd name="T27" fmla="*/ 126 h 437"/>
              <a:gd name="T28" fmla="*/ 424 w 450"/>
              <a:gd name="T29" fmla="*/ 38 h 437"/>
              <a:gd name="T30" fmla="*/ 338 w 450"/>
              <a:gd name="T31" fmla="*/ 64 h 437"/>
              <a:gd name="T32" fmla="*/ 344 w 450"/>
              <a:gd name="T33" fmla="*/ 85 h 437"/>
              <a:gd name="T34" fmla="*/ 394 w 450"/>
              <a:gd name="T35" fmla="*/ 70 h 437"/>
              <a:gd name="T36" fmla="*/ 291 w 450"/>
              <a:gd name="T37" fmla="*/ 255 h 437"/>
              <a:gd name="T38" fmla="*/ 188 w 450"/>
              <a:gd name="T39" fmla="*/ 191 h 437"/>
              <a:gd name="T40" fmla="*/ 48 w 450"/>
              <a:gd name="T41" fmla="*/ 365 h 437"/>
              <a:gd name="T42" fmla="*/ 65 w 450"/>
              <a:gd name="T43" fmla="*/ 379 h 437"/>
              <a:gd name="T44" fmla="*/ 193 w 450"/>
              <a:gd name="T45" fmla="*/ 22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437">
                <a:moveTo>
                  <a:pt x="22" y="373"/>
                </a:move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409"/>
                  <a:pt x="29" y="437"/>
                  <a:pt x="65" y="437"/>
                </a:cubicBezTo>
                <a:cubicBezTo>
                  <a:pt x="448" y="437"/>
                  <a:pt x="448" y="437"/>
                  <a:pt x="448" y="437"/>
                </a:cubicBezTo>
                <a:cubicBezTo>
                  <a:pt x="448" y="415"/>
                  <a:pt x="448" y="415"/>
                  <a:pt x="448" y="415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41" y="415"/>
                  <a:pt x="22" y="396"/>
                  <a:pt x="22" y="373"/>
                </a:cubicBezTo>
                <a:close/>
                <a:moveTo>
                  <a:pt x="193" y="220"/>
                </a:moveTo>
                <a:cubicBezTo>
                  <a:pt x="299" y="285"/>
                  <a:pt x="299" y="285"/>
                  <a:pt x="299" y="285"/>
                </a:cubicBezTo>
                <a:cubicBezTo>
                  <a:pt x="414" y="80"/>
                  <a:pt x="414" y="80"/>
                  <a:pt x="414" y="80"/>
                </a:cubicBezTo>
                <a:cubicBezTo>
                  <a:pt x="429" y="132"/>
                  <a:pt x="429" y="132"/>
                  <a:pt x="429" y="132"/>
                </a:cubicBezTo>
                <a:cubicBezTo>
                  <a:pt x="450" y="126"/>
                  <a:pt x="450" y="126"/>
                  <a:pt x="450" y="126"/>
                </a:cubicBezTo>
                <a:cubicBezTo>
                  <a:pt x="424" y="38"/>
                  <a:pt x="424" y="38"/>
                  <a:pt x="424" y="38"/>
                </a:cubicBezTo>
                <a:cubicBezTo>
                  <a:pt x="338" y="64"/>
                  <a:pt x="338" y="64"/>
                  <a:pt x="338" y="64"/>
                </a:cubicBezTo>
                <a:cubicBezTo>
                  <a:pt x="344" y="85"/>
                  <a:pt x="344" y="85"/>
                  <a:pt x="344" y="85"/>
                </a:cubicBezTo>
                <a:cubicBezTo>
                  <a:pt x="394" y="70"/>
                  <a:pt x="394" y="70"/>
                  <a:pt x="394" y="70"/>
                </a:cubicBezTo>
                <a:cubicBezTo>
                  <a:pt x="291" y="255"/>
                  <a:pt x="291" y="255"/>
                  <a:pt x="291" y="255"/>
                </a:cubicBezTo>
                <a:cubicBezTo>
                  <a:pt x="188" y="191"/>
                  <a:pt x="188" y="191"/>
                  <a:pt x="188" y="191"/>
                </a:cubicBezTo>
                <a:cubicBezTo>
                  <a:pt x="48" y="365"/>
                  <a:pt x="48" y="365"/>
                  <a:pt x="48" y="365"/>
                </a:cubicBezTo>
                <a:cubicBezTo>
                  <a:pt x="65" y="379"/>
                  <a:pt x="65" y="379"/>
                  <a:pt x="65" y="379"/>
                </a:cubicBezTo>
                <a:lnTo>
                  <a:pt x="193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9" name="Freeform 15"/>
          <p:cNvSpPr>
            <a:spLocks noEditPoints="1"/>
          </p:cNvSpPr>
          <p:nvPr/>
        </p:nvSpPr>
        <p:spPr bwMode="auto">
          <a:xfrm>
            <a:off x="1899192" y="2825541"/>
            <a:ext cx="564030" cy="321792"/>
          </a:xfrm>
          <a:custGeom>
            <a:avLst/>
            <a:gdLst>
              <a:gd name="T0" fmla="*/ 95 w 637"/>
              <a:gd name="T1" fmla="*/ 128 h 363"/>
              <a:gd name="T2" fmla="*/ 39 w 637"/>
              <a:gd name="T3" fmla="*/ 184 h 363"/>
              <a:gd name="T4" fmla="*/ 95 w 637"/>
              <a:gd name="T5" fmla="*/ 239 h 363"/>
              <a:gd name="T6" fmla="*/ 150 w 637"/>
              <a:gd name="T7" fmla="*/ 184 h 363"/>
              <a:gd name="T8" fmla="*/ 95 w 637"/>
              <a:gd name="T9" fmla="*/ 128 h 363"/>
              <a:gd name="T10" fmla="*/ 95 w 637"/>
              <a:gd name="T11" fmla="*/ 217 h 363"/>
              <a:gd name="T12" fmla="*/ 61 w 637"/>
              <a:gd name="T13" fmla="*/ 184 h 363"/>
              <a:gd name="T14" fmla="*/ 95 w 637"/>
              <a:gd name="T15" fmla="*/ 150 h 363"/>
              <a:gd name="T16" fmla="*/ 128 w 637"/>
              <a:gd name="T17" fmla="*/ 184 h 363"/>
              <a:gd name="T18" fmla="*/ 95 w 637"/>
              <a:gd name="T19" fmla="*/ 217 h 363"/>
              <a:gd name="T20" fmla="*/ 576 w 637"/>
              <a:gd name="T21" fmla="*/ 97 h 363"/>
              <a:gd name="T22" fmla="*/ 290 w 637"/>
              <a:gd name="T23" fmla="*/ 97 h 363"/>
              <a:gd name="T24" fmla="*/ 290 w 637"/>
              <a:gd name="T25" fmla="*/ 56 h 363"/>
              <a:gd name="T26" fmla="*/ 232 w 637"/>
              <a:gd name="T27" fmla="*/ 0 h 363"/>
              <a:gd name="T28" fmla="*/ 0 w 637"/>
              <a:gd name="T29" fmla="*/ 0 h 363"/>
              <a:gd name="T30" fmla="*/ 0 w 637"/>
              <a:gd name="T31" fmla="*/ 362 h 363"/>
              <a:gd name="T32" fmla="*/ 290 w 637"/>
              <a:gd name="T33" fmla="*/ 363 h 363"/>
              <a:gd name="T34" fmla="*/ 290 w 637"/>
              <a:gd name="T35" fmla="*/ 266 h 363"/>
              <a:gd name="T36" fmla="*/ 338 w 637"/>
              <a:gd name="T37" fmla="*/ 266 h 363"/>
              <a:gd name="T38" fmla="*/ 383 w 637"/>
              <a:gd name="T39" fmla="*/ 222 h 363"/>
              <a:gd name="T40" fmla="*/ 419 w 637"/>
              <a:gd name="T41" fmla="*/ 258 h 363"/>
              <a:gd name="T42" fmla="*/ 455 w 637"/>
              <a:gd name="T43" fmla="*/ 222 h 363"/>
              <a:gd name="T44" fmla="*/ 488 w 637"/>
              <a:gd name="T45" fmla="*/ 255 h 363"/>
              <a:gd name="T46" fmla="*/ 523 w 637"/>
              <a:gd name="T47" fmla="*/ 220 h 363"/>
              <a:gd name="T48" fmla="*/ 561 w 637"/>
              <a:gd name="T49" fmla="*/ 258 h 363"/>
              <a:gd name="T50" fmla="*/ 637 w 637"/>
              <a:gd name="T51" fmla="*/ 157 h 363"/>
              <a:gd name="T52" fmla="*/ 576 w 637"/>
              <a:gd name="T53" fmla="*/ 97 h 363"/>
              <a:gd name="T54" fmla="*/ 268 w 637"/>
              <a:gd name="T55" fmla="*/ 341 h 363"/>
              <a:gd name="T56" fmla="*/ 22 w 637"/>
              <a:gd name="T57" fmla="*/ 340 h 363"/>
              <a:gd name="T58" fmla="*/ 22 w 637"/>
              <a:gd name="T59" fmla="*/ 22 h 363"/>
              <a:gd name="T60" fmla="*/ 232 w 637"/>
              <a:gd name="T61" fmla="*/ 22 h 363"/>
              <a:gd name="T62" fmla="*/ 268 w 637"/>
              <a:gd name="T63" fmla="*/ 56 h 363"/>
              <a:gd name="T64" fmla="*/ 268 w 637"/>
              <a:gd name="T65" fmla="*/ 341 h 363"/>
              <a:gd name="T66" fmla="*/ 558 w 637"/>
              <a:gd name="T67" fmla="*/ 224 h 363"/>
              <a:gd name="T68" fmla="*/ 523 w 637"/>
              <a:gd name="T69" fmla="*/ 189 h 363"/>
              <a:gd name="T70" fmla="*/ 488 w 637"/>
              <a:gd name="T71" fmla="*/ 224 h 363"/>
              <a:gd name="T72" fmla="*/ 455 w 637"/>
              <a:gd name="T73" fmla="*/ 191 h 363"/>
              <a:gd name="T74" fmla="*/ 419 w 637"/>
              <a:gd name="T75" fmla="*/ 226 h 363"/>
              <a:gd name="T76" fmla="*/ 383 w 637"/>
              <a:gd name="T77" fmla="*/ 191 h 363"/>
              <a:gd name="T78" fmla="*/ 329 w 637"/>
              <a:gd name="T79" fmla="*/ 244 h 363"/>
              <a:gd name="T80" fmla="*/ 290 w 637"/>
              <a:gd name="T81" fmla="*/ 244 h 363"/>
              <a:gd name="T82" fmla="*/ 290 w 637"/>
              <a:gd name="T83" fmla="*/ 119 h 363"/>
              <a:gd name="T84" fmla="*/ 567 w 637"/>
              <a:gd name="T85" fmla="*/ 119 h 363"/>
              <a:gd name="T86" fmla="*/ 599 w 637"/>
              <a:gd name="T87" fmla="*/ 150 h 363"/>
              <a:gd name="T88" fmla="*/ 339 w 637"/>
              <a:gd name="T89" fmla="*/ 150 h 363"/>
              <a:gd name="T90" fmla="*/ 339 w 637"/>
              <a:gd name="T91" fmla="*/ 172 h 363"/>
              <a:gd name="T92" fmla="*/ 598 w 637"/>
              <a:gd name="T93" fmla="*/ 172 h 363"/>
              <a:gd name="T94" fmla="*/ 558 w 637"/>
              <a:gd name="T95" fmla="*/ 22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7" h="363">
                <a:moveTo>
                  <a:pt x="95" y="128"/>
                </a:moveTo>
                <a:cubicBezTo>
                  <a:pt x="64" y="128"/>
                  <a:pt x="39" y="153"/>
                  <a:pt x="39" y="184"/>
                </a:cubicBezTo>
                <a:cubicBezTo>
                  <a:pt x="39" y="214"/>
                  <a:pt x="64" y="239"/>
                  <a:pt x="95" y="239"/>
                </a:cubicBezTo>
                <a:cubicBezTo>
                  <a:pt x="125" y="239"/>
                  <a:pt x="150" y="214"/>
                  <a:pt x="150" y="184"/>
                </a:cubicBezTo>
                <a:cubicBezTo>
                  <a:pt x="150" y="153"/>
                  <a:pt x="125" y="128"/>
                  <a:pt x="95" y="128"/>
                </a:cubicBezTo>
                <a:close/>
                <a:moveTo>
                  <a:pt x="95" y="217"/>
                </a:moveTo>
                <a:cubicBezTo>
                  <a:pt x="76" y="217"/>
                  <a:pt x="61" y="202"/>
                  <a:pt x="61" y="184"/>
                </a:cubicBezTo>
                <a:cubicBezTo>
                  <a:pt x="61" y="165"/>
                  <a:pt x="76" y="150"/>
                  <a:pt x="95" y="150"/>
                </a:cubicBezTo>
                <a:cubicBezTo>
                  <a:pt x="113" y="150"/>
                  <a:pt x="128" y="165"/>
                  <a:pt x="128" y="184"/>
                </a:cubicBezTo>
                <a:cubicBezTo>
                  <a:pt x="128" y="202"/>
                  <a:pt x="113" y="217"/>
                  <a:pt x="95" y="217"/>
                </a:cubicBezTo>
                <a:close/>
                <a:moveTo>
                  <a:pt x="576" y="97"/>
                </a:moveTo>
                <a:cubicBezTo>
                  <a:pt x="290" y="97"/>
                  <a:pt x="290" y="97"/>
                  <a:pt x="290" y="97"/>
                </a:cubicBezTo>
                <a:cubicBezTo>
                  <a:pt x="290" y="56"/>
                  <a:pt x="290" y="56"/>
                  <a:pt x="290" y="56"/>
                </a:cubicBezTo>
                <a:cubicBezTo>
                  <a:pt x="290" y="24"/>
                  <a:pt x="265" y="0"/>
                  <a:pt x="2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2"/>
                  <a:pt x="0" y="362"/>
                  <a:pt x="0" y="362"/>
                </a:cubicBezTo>
                <a:cubicBezTo>
                  <a:pt x="290" y="363"/>
                  <a:pt x="290" y="363"/>
                  <a:pt x="290" y="363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338" y="266"/>
                  <a:pt x="338" y="266"/>
                  <a:pt x="338" y="266"/>
                </a:cubicBezTo>
                <a:cubicBezTo>
                  <a:pt x="383" y="222"/>
                  <a:pt x="383" y="222"/>
                  <a:pt x="383" y="222"/>
                </a:cubicBezTo>
                <a:cubicBezTo>
                  <a:pt x="419" y="258"/>
                  <a:pt x="419" y="258"/>
                  <a:pt x="419" y="258"/>
                </a:cubicBezTo>
                <a:cubicBezTo>
                  <a:pt x="455" y="222"/>
                  <a:pt x="455" y="222"/>
                  <a:pt x="455" y="222"/>
                </a:cubicBezTo>
                <a:cubicBezTo>
                  <a:pt x="488" y="255"/>
                  <a:pt x="488" y="255"/>
                  <a:pt x="488" y="255"/>
                </a:cubicBezTo>
                <a:cubicBezTo>
                  <a:pt x="523" y="220"/>
                  <a:pt x="523" y="220"/>
                  <a:pt x="523" y="220"/>
                </a:cubicBezTo>
                <a:cubicBezTo>
                  <a:pt x="561" y="258"/>
                  <a:pt x="561" y="258"/>
                  <a:pt x="561" y="258"/>
                </a:cubicBezTo>
                <a:cubicBezTo>
                  <a:pt x="637" y="157"/>
                  <a:pt x="637" y="157"/>
                  <a:pt x="637" y="157"/>
                </a:cubicBezTo>
                <a:lnTo>
                  <a:pt x="576" y="97"/>
                </a:lnTo>
                <a:close/>
                <a:moveTo>
                  <a:pt x="268" y="341"/>
                </a:moveTo>
                <a:cubicBezTo>
                  <a:pt x="22" y="340"/>
                  <a:pt x="22" y="340"/>
                  <a:pt x="22" y="34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2" y="22"/>
                  <a:pt x="232" y="22"/>
                  <a:pt x="232" y="22"/>
                </a:cubicBezTo>
                <a:cubicBezTo>
                  <a:pt x="252" y="22"/>
                  <a:pt x="268" y="37"/>
                  <a:pt x="268" y="56"/>
                </a:cubicBezTo>
                <a:lnTo>
                  <a:pt x="268" y="341"/>
                </a:lnTo>
                <a:close/>
                <a:moveTo>
                  <a:pt x="558" y="224"/>
                </a:moveTo>
                <a:cubicBezTo>
                  <a:pt x="523" y="189"/>
                  <a:pt x="523" y="189"/>
                  <a:pt x="523" y="189"/>
                </a:cubicBezTo>
                <a:cubicBezTo>
                  <a:pt x="488" y="224"/>
                  <a:pt x="488" y="224"/>
                  <a:pt x="488" y="224"/>
                </a:cubicBezTo>
                <a:cubicBezTo>
                  <a:pt x="455" y="191"/>
                  <a:pt x="455" y="191"/>
                  <a:pt x="455" y="191"/>
                </a:cubicBezTo>
                <a:cubicBezTo>
                  <a:pt x="419" y="226"/>
                  <a:pt x="419" y="226"/>
                  <a:pt x="419" y="226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29" y="244"/>
                  <a:pt x="329" y="244"/>
                  <a:pt x="329" y="244"/>
                </a:cubicBezTo>
                <a:cubicBezTo>
                  <a:pt x="290" y="244"/>
                  <a:pt x="290" y="244"/>
                  <a:pt x="290" y="244"/>
                </a:cubicBezTo>
                <a:cubicBezTo>
                  <a:pt x="290" y="119"/>
                  <a:pt x="290" y="119"/>
                  <a:pt x="290" y="119"/>
                </a:cubicBezTo>
                <a:cubicBezTo>
                  <a:pt x="567" y="119"/>
                  <a:pt x="567" y="119"/>
                  <a:pt x="567" y="119"/>
                </a:cubicBezTo>
                <a:cubicBezTo>
                  <a:pt x="599" y="150"/>
                  <a:pt x="599" y="150"/>
                  <a:pt x="599" y="150"/>
                </a:cubicBezTo>
                <a:cubicBezTo>
                  <a:pt x="339" y="150"/>
                  <a:pt x="339" y="150"/>
                  <a:pt x="339" y="150"/>
                </a:cubicBezTo>
                <a:cubicBezTo>
                  <a:pt x="339" y="172"/>
                  <a:pt x="339" y="172"/>
                  <a:pt x="339" y="172"/>
                </a:cubicBezTo>
                <a:cubicBezTo>
                  <a:pt x="598" y="172"/>
                  <a:pt x="598" y="172"/>
                  <a:pt x="598" y="172"/>
                </a:cubicBezTo>
                <a:lnTo>
                  <a:pt x="558" y="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0" name="Freeform 7"/>
          <p:cNvSpPr>
            <a:spLocks noEditPoints="1"/>
          </p:cNvSpPr>
          <p:nvPr/>
        </p:nvSpPr>
        <p:spPr bwMode="auto">
          <a:xfrm>
            <a:off x="8636118" y="2756606"/>
            <a:ext cx="468643" cy="459662"/>
          </a:xfrm>
          <a:custGeom>
            <a:avLst/>
            <a:gdLst>
              <a:gd name="T0" fmla="*/ 548 w 579"/>
              <a:gd name="T1" fmla="*/ 546 h 568"/>
              <a:gd name="T2" fmla="*/ 548 w 579"/>
              <a:gd name="T3" fmla="*/ 0 h 568"/>
              <a:gd name="T4" fmla="*/ 252 w 579"/>
              <a:gd name="T5" fmla="*/ 0 h 568"/>
              <a:gd name="T6" fmla="*/ 157 w 579"/>
              <a:gd name="T7" fmla="*/ 95 h 568"/>
              <a:gd name="T8" fmla="*/ 157 w 579"/>
              <a:gd name="T9" fmla="*/ 241 h 568"/>
              <a:gd name="T10" fmla="*/ 179 w 579"/>
              <a:gd name="T11" fmla="*/ 241 h 568"/>
              <a:gd name="T12" fmla="*/ 179 w 579"/>
              <a:gd name="T13" fmla="*/ 95 h 568"/>
              <a:gd name="T14" fmla="*/ 252 w 579"/>
              <a:gd name="T15" fmla="*/ 22 h 568"/>
              <a:gd name="T16" fmla="*/ 466 w 579"/>
              <a:gd name="T17" fmla="*/ 22 h 568"/>
              <a:gd name="T18" fmla="*/ 377 w 579"/>
              <a:gd name="T19" fmla="*/ 50 h 568"/>
              <a:gd name="T20" fmla="*/ 370 w 579"/>
              <a:gd name="T21" fmla="*/ 61 h 568"/>
              <a:gd name="T22" fmla="*/ 370 w 579"/>
              <a:gd name="T23" fmla="*/ 495 h 568"/>
              <a:gd name="T24" fmla="*/ 376 w 579"/>
              <a:gd name="T25" fmla="*/ 505 h 568"/>
              <a:gd name="T26" fmla="*/ 479 w 579"/>
              <a:gd name="T27" fmla="*/ 546 h 568"/>
              <a:gd name="T28" fmla="*/ 179 w 579"/>
              <a:gd name="T29" fmla="*/ 546 h 568"/>
              <a:gd name="T30" fmla="*/ 179 w 579"/>
              <a:gd name="T31" fmla="*/ 335 h 568"/>
              <a:gd name="T32" fmla="*/ 157 w 579"/>
              <a:gd name="T33" fmla="*/ 335 h 568"/>
              <a:gd name="T34" fmla="*/ 157 w 579"/>
              <a:gd name="T35" fmla="*/ 546 h 568"/>
              <a:gd name="T36" fmla="*/ 126 w 579"/>
              <a:gd name="T37" fmla="*/ 546 h 568"/>
              <a:gd name="T38" fmla="*/ 126 w 579"/>
              <a:gd name="T39" fmla="*/ 568 h 568"/>
              <a:gd name="T40" fmla="*/ 579 w 579"/>
              <a:gd name="T41" fmla="*/ 568 h 568"/>
              <a:gd name="T42" fmla="*/ 579 w 579"/>
              <a:gd name="T43" fmla="*/ 546 h 568"/>
              <a:gd name="T44" fmla="*/ 548 w 579"/>
              <a:gd name="T45" fmla="*/ 546 h 568"/>
              <a:gd name="T46" fmla="*/ 526 w 579"/>
              <a:gd name="T47" fmla="*/ 541 h 568"/>
              <a:gd name="T48" fmla="*/ 392 w 579"/>
              <a:gd name="T49" fmla="*/ 488 h 568"/>
              <a:gd name="T50" fmla="*/ 392 w 579"/>
              <a:gd name="T51" fmla="*/ 69 h 568"/>
              <a:gd name="T52" fmla="*/ 526 w 579"/>
              <a:gd name="T53" fmla="*/ 26 h 568"/>
              <a:gd name="T54" fmla="*/ 526 w 579"/>
              <a:gd name="T55" fmla="*/ 541 h 568"/>
              <a:gd name="T56" fmla="*/ 228 w 579"/>
              <a:gd name="T57" fmla="*/ 368 h 568"/>
              <a:gd name="T58" fmla="*/ 243 w 579"/>
              <a:gd name="T59" fmla="*/ 384 h 568"/>
              <a:gd name="T60" fmla="*/ 340 w 579"/>
              <a:gd name="T61" fmla="*/ 287 h 568"/>
              <a:gd name="T62" fmla="*/ 243 w 579"/>
              <a:gd name="T63" fmla="*/ 191 h 568"/>
              <a:gd name="T64" fmla="*/ 228 w 579"/>
              <a:gd name="T65" fmla="*/ 207 h 568"/>
              <a:gd name="T66" fmla="*/ 298 w 579"/>
              <a:gd name="T67" fmla="*/ 276 h 568"/>
              <a:gd name="T68" fmla="*/ 0 w 579"/>
              <a:gd name="T69" fmla="*/ 276 h 568"/>
              <a:gd name="T70" fmla="*/ 0 w 579"/>
              <a:gd name="T71" fmla="*/ 298 h 568"/>
              <a:gd name="T72" fmla="*/ 298 w 579"/>
              <a:gd name="T73" fmla="*/ 298 h 568"/>
              <a:gd name="T74" fmla="*/ 228 w 579"/>
              <a:gd name="T75" fmla="*/ 3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9" h="568">
                <a:moveTo>
                  <a:pt x="548" y="546"/>
                </a:moveTo>
                <a:cubicBezTo>
                  <a:pt x="548" y="0"/>
                  <a:pt x="548" y="0"/>
                  <a:pt x="548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00" y="0"/>
                  <a:pt x="157" y="42"/>
                  <a:pt x="157" y="95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79" y="241"/>
                  <a:pt x="179" y="241"/>
                  <a:pt x="179" y="24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79" y="55"/>
                  <a:pt x="212" y="22"/>
                  <a:pt x="252" y="22"/>
                </a:cubicBezTo>
                <a:cubicBezTo>
                  <a:pt x="466" y="22"/>
                  <a:pt x="466" y="22"/>
                  <a:pt x="466" y="22"/>
                </a:cubicBezTo>
                <a:cubicBezTo>
                  <a:pt x="377" y="50"/>
                  <a:pt x="377" y="50"/>
                  <a:pt x="377" y="50"/>
                </a:cubicBezTo>
                <a:cubicBezTo>
                  <a:pt x="373" y="52"/>
                  <a:pt x="370" y="56"/>
                  <a:pt x="370" y="61"/>
                </a:cubicBezTo>
                <a:cubicBezTo>
                  <a:pt x="370" y="495"/>
                  <a:pt x="370" y="495"/>
                  <a:pt x="370" y="495"/>
                </a:cubicBezTo>
                <a:cubicBezTo>
                  <a:pt x="370" y="500"/>
                  <a:pt x="372" y="504"/>
                  <a:pt x="376" y="505"/>
                </a:cubicBezTo>
                <a:cubicBezTo>
                  <a:pt x="479" y="546"/>
                  <a:pt x="479" y="546"/>
                  <a:pt x="479" y="546"/>
                </a:cubicBezTo>
                <a:cubicBezTo>
                  <a:pt x="179" y="546"/>
                  <a:pt x="179" y="546"/>
                  <a:pt x="179" y="546"/>
                </a:cubicBezTo>
                <a:cubicBezTo>
                  <a:pt x="179" y="335"/>
                  <a:pt x="179" y="335"/>
                  <a:pt x="179" y="335"/>
                </a:cubicBezTo>
                <a:cubicBezTo>
                  <a:pt x="157" y="335"/>
                  <a:pt x="157" y="335"/>
                  <a:pt x="157" y="335"/>
                </a:cubicBezTo>
                <a:cubicBezTo>
                  <a:pt x="157" y="546"/>
                  <a:pt x="157" y="546"/>
                  <a:pt x="157" y="546"/>
                </a:cubicBezTo>
                <a:cubicBezTo>
                  <a:pt x="126" y="546"/>
                  <a:pt x="126" y="546"/>
                  <a:pt x="126" y="546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579" y="568"/>
                  <a:pt x="579" y="568"/>
                  <a:pt x="579" y="568"/>
                </a:cubicBezTo>
                <a:cubicBezTo>
                  <a:pt x="579" y="546"/>
                  <a:pt x="579" y="546"/>
                  <a:pt x="579" y="546"/>
                </a:cubicBezTo>
                <a:lnTo>
                  <a:pt x="548" y="546"/>
                </a:lnTo>
                <a:close/>
                <a:moveTo>
                  <a:pt x="526" y="541"/>
                </a:moveTo>
                <a:cubicBezTo>
                  <a:pt x="392" y="488"/>
                  <a:pt x="392" y="488"/>
                  <a:pt x="392" y="488"/>
                </a:cubicBezTo>
                <a:cubicBezTo>
                  <a:pt x="392" y="69"/>
                  <a:pt x="392" y="69"/>
                  <a:pt x="392" y="69"/>
                </a:cubicBezTo>
                <a:cubicBezTo>
                  <a:pt x="526" y="26"/>
                  <a:pt x="526" y="26"/>
                  <a:pt x="526" y="26"/>
                </a:cubicBezTo>
                <a:lnTo>
                  <a:pt x="526" y="541"/>
                </a:lnTo>
                <a:close/>
                <a:moveTo>
                  <a:pt x="228" y="368"/>
                </a:moveTo>
                <a:cubicBezTo>
                  <a:pt x="243" y="384"/>
                  <a:pt x="243" y="384"/>
                  <a:pt x="243" y="384"/>
                </a:cubicBezTo>
                <a:cubicBezTo>
                  <a:pt x="340" y="287"/>
                  <a:pt x="340" y="287"/>
                  <a:pt x="340" y="287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28" y="207"/>
                  <a:pt x="228" y="207"/>
                  <a:pt x="228" y="207"/>
                </a:cubicBezTo>
                <a:cubicBezTo>
                  <a:pt x="298" y="276"/>
                  <a:pt x="298" y="276"/>
                  <a:pt x="298" y="276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98"/>
                  <a:pt x="0" y="298"/>
                  <a:pt x="0" y="298"/>
                </a:cubicBezTo>
                <a:cubicBezTo>
                  <a:pt x="298" y="298"/>
                  <a:pt x="298" y="298"/>
                  <a:pt x="298" y="298"/>
                </a:cubicBezTo>
                <a:lnTo>
                  <a:pt x="228" y="3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1" name="Freeform 8"/>
          <p:cNvSpPr>
            <a:spLocks noEditPoints="1"/>
          </p:cNvSpPr>
          <p:nvPr/>
        </p:nvSpPr>
        <p:spPr bwMode="auto">
          <a:xfrm>
            <a:off x="1923394" y="5157102"/>
            <a:ext cx="515626" cy="415351"/>
          </a:xfrm>
          <a:custGeom>
            <a:avLst/>
            <a:gdLst>
              <a:gd name="T0" fmla="*/ 111 w 511"/>
              <a:gd name="T1" fmla="*/ 0 h 412"/>
              <a:gd name="T2" fmla="*/ 111 w 511"/>
              <a:gd name="T3" fmla="*/ 149 h 412"/>
              <a:gd name="T4" fmla="*/ 133 w 511"/>
              <a:gd name="T5" fmla="*/ 149 h 412"/>
              <a:gd name="T6" fmla="*/ 133 w 511"/>
              <a:gd name="T7" fmla="*/ 22 h 412"/>
              <a:gd name="T8" fmla="*/ 489 w 511"/>
              <a:gd name="T9" fmla="*/ 22 h 412"/>
              <a:gd name="T10" fmla="*/ 489 w 511"/>
              <a:gd name="T11" fmla="*/ 315 h 412"/>
              <a:gd name="T12" fmla="*/ 414 w 511"/>
              <a:gd name="T13" fmla="*/ 390 h 412"/>
              <a:gd name="T14" fmla="*/ 133 w 511"/>
              <a:gd name="T15" fmla="*/ 390 h 412"/>
              <a:gd name="T16" fmla="*/ 133 w 511"/>
              <a:gd name="T17" fmla="*/ 268 h 412"/>
              <a:gd name="T18" fmla="*/ 111 w 511"/>
              <a:gd name="T19" fmla="*/ 268 h 412"/>
              <a:gd name="T20" fmla="*/ 111 w 511"/>
              <a:gd name="T21" fmla="*/ 412 h 412"/>
              <a:gd name="T22" fmla="*/ 414 w 511"/>
              <a:gd name="T23" fmla="*/ 412 h 412"/>
              <a:gd name="T24" fmla="*/ 511 w 511"/>
              <a:gd name="T25" fmla="*/ 315 h 412"/>
              <a:gd name="T26" fmla="*/ 511 w 511"/>
              <a:gd name="T27" fmla="*/ 0 h 412"/>
              <a:gd name="T28" fmla="*/ 111 w 511"/>
              <a:gd name="T29" fmla="*/ 0 h 412"/>
              <a:gd name="T30" fmla="*/ 181 w 511"/>
              <a:gd name="T31" fmla="*/ 269 h 412"/>
              <a:gd name="T32" fmla="*/ 197 w 511"/>
              <a:gd name="T33" fmla="*/ 285 h 412"/>
              <a:gd name="T34" fmla="*/ 276 w 511"/>
              <a:gd name="T35" fmla="*/ 206 h 412"/>
              <a:gd name="T36" fmla="*/ 197 w 511"/>
              <a:gd name="T37" fmla="*/ 127 h 412"/>
              <a:gd name="T38" fmla="*/ 181 w 511"/>
              <a:gd name="T39" fmla="*/ 143 h 412"/>
              <a:gd name="T40" fmla="*/ 233 w 511"/>
              <a:gd name="T41" fmla="*/ 195 h 412"/>
              <a:gd name="T42" fmla="*/ 0 w 511"/>
              <a:gd name="T43" fmla="*/ 195 h 412"/>
              <a:gd name="T44" fmla="*/ 0 w 511"/>
              <a:gd name="T45" fmla="*/ 217 h 412"/>
              <a:gd name="T46" fmla="*/ 233 w 511"/>
              <a:gd name="T47" fmla="*/ 217 h 412"/>
              <a:gd name="T48" fmla="*/ 181 w 511"/>
              <a:gd name="T49" fmla="*/ 26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412">
                <a:moveTo>
                  <a:pt x="111" y="0"/>
                </a:moveTo>
                <a:cubicBezTo>
                  <a:pt x="111" y="149"/>
                  <a:pt x="111" y="149"/>
                  <a:pt x="111" y="149"/>
                </a:cubicBezTo>
                <a:cubicBezTo>
                  <a:pt x="133" y="149"/>
                  <a:pt x="133" y="149"/>
                  <a:pt x="133" y="149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489" y="22"/>
                  <a:pt x="489" y="22"/>
                  <a:pt x="489" y="22"/>
                </a:cubicBezTo>
                <a:cubicBezTo>
                  <a:pt x="489" y="315"/>
                  <a:pt x="489" y="315"/>
                  <a:pt x="489" y="315"/>
                </a:cubicBezTo>
                <a:cubicBezTo>
                  <a:pt x="489" y="357"/>
                  <a:pt x="455" y="390"/>
                  <a:pt x="414" y="390"/>
                </a:cubicBezTo>
                <a:cubicBezTo>
                  <a:pt x="133" y="390"/>
                  <a:pt x="133" y="390"/>
                  <a:pt x="133" y="390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11" y="268"/>
                  <a:pt x="111" y="268"/>
                  <a:pt x="111" y="268"/>
                </a:cubicBezTo>
                <a:cubicBezTo>
                  <a:pt x="111" y="412"/>
                  <a:pt x="111" y="412"/>
                  <a:pt x="111" y="412"/>
                </a:cubicBezTo>
                <a:cubicBezTo>
                  <a:pt x="414" y="412"/>
                  <a:pt x="414" y="412"/>
                  <a:pt x="414" y="412"/>
                </a:cubicBezTo>
                <a:cubicBezTo>
                  <a:pt x="467" y="412"/>
                  <a:pt x="511" y="369"/>
                  <a:pt x="511" y="315"/>
                </a:cubicBezTo>
                <a:cubicBezTo>
                  <a:pt x="511" y="0"/>
                  <a:pt x="511" y="0"/>
                  <a:pt x="511" y="0"/>
                </a:cubicBezTo>
                <a:lnTo>
                  <a:pt x="111" y="0"/>
                </a:lnTo>
                <a:close/>
                <a:moveTo>
                  <a:pt x="181" y="269"/>
                </a:moveTo>
                <a:cubicBezTo>
                  <a:pt x="197" y="285"/>
                  <a:pt x="197" y="285"/>
                  <a:pt x="197" y="285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197" y="127"/>
                  <a:pt x="197" y="127"/>
                  <a:pt x="197" y="127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7"/>
                  <a:pt x="0" y="217"/>
                  <a:pt x="0" y="217"/>
                </a:cubicBezTo>
                <a:cubicBezTo>
                  <a:pt x="233" y="217"/>
                  <a:pt x="233" y="217"/>
                  <a:pt x="233" y="217"/>
                </a:cubicBezTo>
                <a:lnTo>
                  <a:pt x="181" y="2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2" name="Freeform 20"/>
          <p:cNvSpPr>
            <a:spLocks noEditPoints="1"/>
          </p:cNvSpPr>
          <p:nvPr/>
        </p:nvSpPr>
        <p:spPr bwMode="auto">
          <a:xfrm>
            <a:off x="6408776" y="2770728"/>
            <a:ext cx="470794" cy="431419"/>
          </a:xfrm>
          <a:custGeom>
            <a:avLst/>
            <a:gdLst>
              <a:gd name="T0" fmla="*/ 0 w 415"/>
              <a:gd name="T1" fmla="*/ 380 h 380"/>
              <a:gd name="T2" fmla="*/ 415 w 415"/>
              <a:gd name="T3" fmla="*/ 315 h 380"/>
              <a:gd name="T4" fmla="*/ 0 w 415"/>
              <a:gd name="T5" fmla="*/ 0 h 380"/>
              <a:gd name="T6" fmla="*/ 351 w 415"/>
              <a:gd name="T7" fmla="*/ 358 h 380"/>
              <a:gd name="T8" fmla="*/ 22 w 415"/>
              <a:gd name="T9" fmla="*/ 22 h 380"/>
              <a:gd name="T10" fmla="*/ 393 w 415"/>
              <a:gd name="T11" fmla="*/ 315 h 380"/>
              <a:gd name="T12" fmla="*/ 47 w 415"/>
              <a:gd name="T13" fmla="*/ 40 h 380"/>
              <a:gd name="T14" fmla="*/ 174 w 415"/>
              <a:gd name="T15" fmla="*/ 332 h 380"/>
              <a:gd name="T16" fmla="*/ 152 w 415"/>
              <a:gd name="T17" fmla="*/ 310 h 380"/>
              <a:gd name="T18" fmla="*/ 69 w 415"/>
              <a:gd name="T19" fmla="*/ 62 h 380"/>
              <a:gd name="T20" fmla="*/ 152 w 415"/>
              <a:gd name="T21" fmla="*/ 310 h 380"/>
              <a:gd name="T22" fmla="*/ 198 w 415"/>
              <a:gd name="T23" fmla="*/ 79 h 380"/>
              <a:gd name="T24" fmla="*/ 233 w 415"/>
              <a:gd name="T25" fmla="*/ 101 h 380"/>
              <a:gd name="T26" fmla="*/ 296 w 415"/>
              <a:gd name="T27" fmla="*/ 79 h 380"/>
              <a:gd name="T28" fmla="*/ 261 w 415"/>
              <a:gd name="T29" fmla="*/ 101 h 380"/>
              <a:gd name="T30" fmla="*/ 296 w 415"/>
              <a:gd name="T31" fmla="*/ 79 h 380"/>
              <a:gd name="T32" fmla="*/ 325 w 415"/>
              <a:gd name="T33" fmla="*/ 79 h 380"/>
              <a:gd name="T34" fmla="*/ 360 w 415"/>
              <a:gd name="T35" fmla="*/ 101 h 380"/>
              <a:gd name="T36" fmla="*/ 233 w 415"/>
              <a:gd name="T37" fmla="*/ 138 h 380"/>
              <a:gd name="T38" fmla="*/ 198 w 415"/>
              <a:gd name="T39" fmla="*/ 160 h 380"/>
              <a:gd name="T40" fmla="*/ 233 w 415"/>
              <a:gd name="T41" fmla="*/ 138 h 380"/>
              <a:gd name="T42" fmla="*/ 261 w 415"/>
              <a:gd name="T43" fmla="*/ 138 h 380"/>
              <a:gd name="T44" fmla="*/ 296 w 415"/>
              <a:gd name="T45" fmla="*/ 160 h 380"/>
              <a:gd name="T46" fmla="*/ 360 w 415"/>
              <a:gd name="T47" fmla="*/ 138 h 380"/>
              <a:gd name="T48" fmla="*/ 325 w 415"/>
              <a:gd name="T49" fmla="*/ 160 h 380"/>
              <a:gd name="T50" fmla="*/ 360 w 415"/>
              <a:gd name="T51" fmla="*/ 138 h 380"/>
              <a:gd name="T52" fmla="*/ 198 w 415"/>
              <a:gd name="T53" fmla="*/ 196 h 380"/>
              <a:gd name="T54" fmla="*/ 233 w 415"/>
              <a:gd name="T55" fmla="*/ 218 h 380"/>
              <a:gd name="T56" fmla="*/ 296 w 415"/>
              <a:gd name="T57" fmla="*/ 196 h 380"/>
              <a:gd name="T58" fmla="*/ 261 w 415"/>
              <a:gd name="T59" fmla="*/ 218 h 380"/>
              <a:gd name="T60" fmla="*/ 296 w 415"/>
              <a:gd name="T61" fmla="*/ 196 h 380"/>
              <a:gd name="T62" fmla="*/ 325 w 415"/>
              <a:gd name="T63" fmla="*/ 196 h 380"/>
              <a:gd name="T64" fmla="*/ 360 w 415"/>
              <a:gd name="T65" fmla="*/ 218 h 380"/>
              <a:gd name="T66" fmla="*/ 233 w 415"/>
              <a:gd name="T67" fmla="*/ 255 h 380"/>
              <a:gd name="T68" fmla="*/ 198 w 415"/>
              <a:gd name="T69" fmla="*/ 277 h 380"/>
              <a:gd name="T70" fmla="*/ 233 w 415"/>
              <a:gd name="T71" fmla="*/ 255 h 380"/>
              <a:gd name="T72" fmla="*/ 261 w 415"/>
              <a:gd name="T73" fmla="*/ 255 h 380"/>
              <a:gd name="T74" fmla="*/ 296 w 415"/>
              <a:gd name="T75" fmla="*/ 277 h 380"/>
              <a:gd name="T76" fmla="*/ 360 w 415"/>
              <a:gd name="T77" fmla="*/ 255 h 380"/>
              <a:gd name="T78" fmla="*/ 325 w 415"/>
              <a:gd name="T79" fmla="*/ 277 h 380"/>
              <a:gd name="T80" fmla="*/ 360 w 415"/>
              <a:gd name="T81" fmla="*/ 25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5" h="380">
                <a:moveTo>
                  <a:pt x="0" y="0"/>
                </a:moveTo>
                <a:cubicBezTo>
                  <a:pt x="0" y="380"/>
                  <a:pt x="0" y="380"/>
                  <a:pt x="0" y="380"/>
                </a:cubicBezTo>
                <a:cubicBezTo>
                  <a:pt x="351" y="380"/>
                  <a:pt x="351" y="380"/>
                  <a:pt x="351" y="380"/>
                </a:cubicBezTo>
                <a:cubicBezTo>
                  <a:pt x="386" y="380"/>
                  <a:pt x="415" y="351"/>
                  <a:pt x="415" y="315"/>
                </a:cubicBezTo>
                <a:cubicBezTo>
                  <a:pt x="415" y="0"/>
                  <a:pt x="415" y="0"/>
                  <a:pt x="415" y="0"/>
                </a:cubicBezTo>
                <a:lnTo>
                  <a:pt x="0" y="0"/>
                </a:lnTo>
                <a:close/>
                <a:moveTo>
                  <a:pt x="393" y="315"/>
                </a:moveTo>
                <a:cubicBezTo>
                  <a:pt x="393" y="339"/>
                  <a:pt x="374" y="358"/>
                  <a:pt x="351" y="358"/>
                </a:cubicBezTo>
                <a:cubicBezTo>
                  <a:pt x="22" y="358"/>
                  <a:pt x="22" y="358"/>
                  <a:pt x="22" y="358"/>
                </a:cubicBezTo>
                <a:cubicBezTo>
                  <a:pt x="22" y="22"/>
                  <a:pt x="22" y="22"/>
                  <a:pt x="22" y="22"/>
                </a:cubicBezTo>
                <a:cubicBezTo>
                  <a:pt x="393" y="22"/>
                  <a:pt x="393" y="22"/>
                  <a:pt x="393" y="22"/>
                </a:cubicBezTo>
                <a:lnTo>
                  <a:pt x="393" y="315"/>
                </a:lnTo>
                <a:close/>
                <a:moveTo>
                  <a:pt x="174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332"/>
                  <a:pt x="47" y="332"/>
                  <a:pt x="47" y="332"/>
                </a:cubicBezTo>
                <a:cubicBezTo>
                  <a:pt x="174" y="332"/>
                  <a:pt x="174" y="332"/>
                  <a:pt x="174" y="332"/>
                </a:cubicBezTo>
                <a:lnTo>
                  <a:pt x="174" y="40"/>
                </a:lnTo>
                <a:close/>
                <a:moveTo>
                  <a:pt x="152" y="310"/>
                </a:moveTo>
                <a:cubicBezTo>
                  <a:pt x="69" y="310"/>
                  <a:pt x="69" y="310"/>
                  <a:pt x="69" y="310"/>
                </a:cubicBezTo>
                <a:cubicBezTo>
                  <a:pt x="69" y="62"/>
                  <a:pt x="69" y="62"/>
                  <a:pt x="69" y="62"/>
                </a:cubicBezTo>
                <a:cubicBezTo>
                  <a:pt x="152" y="62"/>
                  <a:pt x="152" y="62"/>
                  <a:pt x="152" y="62"/>
                </a:cubicBezTo>
                <a:lnTo>
                  <a:pt x="152" y="310"/>
                </a:lnTo>
                <a:close/>
                <a:moveTo>
                  <a:pt x="233" y="79"/>
                </a:moveTo>
                <a:cubicBezTo>
                  <a:pt x="198" y="79"/>
                  <a:pt x="198" y="79"/>
                  <a:pt x="198" y="79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233" y="101"/>
                  <a:pt x="233" y="101"/>
                  <a:pt x="233" y="101"/>
                </a:cubicBezTo>
                <a:lnTo>
                  <a:pt x="233" y="79"/>
                </a:lnTo>
                <a:close/>
                <a:moveTo>
                  <a:pt x="296" y="79"/>
                </a:moveTo>
                <a:cubicBezTo>
                  <a:pt x="261" y="79"/>
                  <a:pt x="261" y="79"/>
                  <a:pt x="261" y="79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96" y="101"/>
                  <a:pt x="296" y="101"/>
                  <a:pt x="296" y="101"/>
                </a:cubicBezTo>
                <a:lnTo>
                  <a:pt x="296" y="79"/>
                </a:lnTo>
                <a:close/>
                <a:moveTo>
                  <a:pt x="360" y="79"/>
                </a:moveTo>
                <a:cubicBezTo>
                  <a:pt x="325" y="79"/>
                  <a:pt x="325" y="79"/>
                  <a:pt x="325" y="79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60" y="101"/>
                  <a:pt x="360" y="101"/>
                  <a:pt x="360" y="101"/>
                </a:cubicBezTo>
                <a:lnTo>
                  <a:pt x="360" y="79"/>
                </a:lnTo>
                <a:close/>
                <a:moveTo>
                  <a:pt x="233" y="138"/>
                </a:moveTo>
                <a:cubicBezTo>
                  <a:pt x="198" y="138"/>
                  <a:pt x="198" y="138"/>
                  <a:pt x="198" y="138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233" y="160"/>
                  <a:pt x="233" y="160"/>
                  <a:pt x="233" y="160"/>
                </a:cubicBezTo>
                <a:lnTo>
                  <a:pt x="233" y="138"/>
                </a:lnTo>
                <a:close/>
                <a:moveTo>
                  <a:pt x="296" y="138"/>
                </a:moveTo>
                <a:cubicBezTo>
                  <a:pt x="261" y="138"/>
                  <a:pt x="261" y="138"/>
                  <a:pt x="261" y="138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96" y="160"/>
                  <a:pt x="296" y="160"/>
                  <a:pt x="296" y="160"/>
                </a:cubicBezTo>
                <a:lnTo>
                  <a:pt x="296" y="138"/>
                </a:lnTo>
                <a:close/>
                <a:moveTo>
                  <a:pt x="360" y="138"/>
                </a:moveTo>
                <a:cubicBezTo>
                  <a:pt x="325" y="138"/>
                  <a:pt x="325" y="138"/>
                  <a:pt x="325" y="138"/>
                </a:cubicBezTo>
                <a:cubicBezTo>
                  <a:pt x="325" y="160"/>
                  <a:pt x="325" y="160"/>
                  <a:pt x="325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138"/>
                </a:lnTo>
                <a:close/>
                <a:moveTo>
                  <a:pt x="233" y="196"/>
                </a:moveTo>
                <a:cubicBezTo>
                  <a:pt x="198" y="196"/>
                  <a:pt x="198" y="196"/>
                  <a:pt x="198" y="196"/>
                </a:cubicBezTo>
                <a:cubicBezTo>
                  <a:pt x="198" y="218"/>
                  <a:pt x="198" y="218"/>
                  <a:pt x="198" y="218"/>
                </a:cubicBezTo>
                <a:cubicBezTo>
                  <a:pt x="233" y="218"/>
                  <a:pt x="233" y="218"/>
                  <a:pt x="233" y="218"/>
                </a:cubicBezTo>
                <a:lnTo>
                  <a:pt x="233" y="196"/>
                </a:lnTo>
                <a:close/>
                <a:moveTo>
                  <a:pt x="296" y="196"/>
                </a:moveTo>
                <a:cubicBezTo>
                  <a:pt x="261" y="196"/>
                  <a:pt x="261" y="196"/>
                  <a:pt x="261" y="196"/>
                </a:cubicBezTo>
                <a:cubicBezTo>
                  <a:pt x="261" y="218"/>
                  <a:pt x="261" y="218"/>
                  <a:pt x="261" y="218"/>
                </a:cubicBezTo>
                <a:cubicBezTo>
                  <a:pt x="296" y="218"/>
                  <a:pt x="296" y="218"/>
                  <a:pt x="296" y="218"/>
                </a:cubicBezTo>
                <a:lnTo>
                  <a:pt x="296" y="196"/>
                </a:lnTo>
                <a:close/>
                <a:moveTo>
                  <a:pt x="360" y="196"/>
                </a:moveTo>
                <a:cubicBezTo>
                  <a:pt x="325" y="196"/>
                  <a:pt x="325" y="196"/>
                  <a:pt x="325" y="196"/>
                </a:cubicBezTo>
                <a:cubicBezTo>
                  <a:pt x="325" y="218"/>
                  <a:pt x="325" y="218"/>
                  <a:pt x="325" y="218"/>
                </a:cubicBezTo>
                <a:cubicBezTo>
                  <a:pt x="360" y="218"/>
                  <a:pt x="360" y="218"/>
                  <a:pt x="360" y="218"/>
                </a:cubicBezTo>
                <a:lnTo>
                  <a:pt x="360" y="196"/>
                </a:lnTo>
                <a:close/>
                <a:moveTo>
                  <a:pt x="233" y="255"/>
                </a:moveTo>
                <a:cubicBezTo>
                  <a:pt x="198" y="255"/>
                  <a:pt x="198" y="255"/>
                  <a:pt x="198" y="255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33" y="277"/>
                  <a:pt x="233" y="277"/>
                  <a:pt x="233" y="277"/>
                </a:cubicBezTo>
                <a:lnTo>
                  <a:pt x="233" y="255"/>
                </a:lnTo>
                <a:close/>
                <a:moveTo>
                  <a:pt x="296" y="255"/>
                </a:moveTo>
                <a:cubicBezTo>
                  <a:pt x="261" y="255"/>
                  <a:pt x="261" y="255"/>
                  <a:pt x="261" y="255"/>
                </a:cubicBezTo>
                <a:cubicBezTo>
                  <a:pt x="261" y="277"/>
                  <a:pt x="261" y="277"/>
                  <a:pt x="261" y="277"/>
                </a:cubicBezTo>
                <a:cubicBezTo>
                  <a:pt x="296" y="277"/>
                  <a:pt x="296" y="277"/>
                  <a:pt x="296" y="277"/>
                </a:cubicBezTo>
                <a:lnTo>
                  <a:pt x="296" y="255"/>
                </a:lnTo>
                <a:close/>
                <a:moveTo>
                  <a:pt x="360" y="255"/>
                </a:moveTo>
                <a:cubicBezTo>
                  <a:pt x="325" y="255"/>
                  <a:pt x="325" y="255"/>
                  <a:pt x="325" y="255"/>
                </a:cubicBezTo>
                <a:cubicBezTo>
                  <a:pt x="325" y="277"/>
                  <a:pt x="325" y="277"/>
                  <a:pt x="325" y="277"/>
                </a:cubicBezTo>
                <a:cubicBezTo>
                  <a:pt x="360" y="277"/>
                  <a:pt x="360" y="277"/>
                  <a:pt x="360" y="277"/>
                </a:cubicBezTo>
                <a:lnTo>
                  <a:pt x="360" y="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3" name="Group 122"/>
          <p:cNvGrpSpPr/>
          <p:nvPr/>
        </p:nvGrpSpPr>
        <p:grpSpPr>
          <a:xfrm>
            <a:off x="8510439" y="5004777"/>
            <a:ext cx="720000" cy="720000"/>
            <a:chOff x="8510439" y="5004777"/>
            <a:chExt cx="720000" cy="720000"/>
          </a:xfrm>
        </p:grpSpPr>
        <p:sp>
          <p:nvSpPr>
            <p:cNvPr id="17" name="Freeform 16"/>
            <p:cNvSpPr>
              <a:spLocks noChangeAspect="1"/>
            </p:cNvSpPr>
            <p:nvPr/>
          </p:nvSpPr>
          <p:spPr bwMode="auto">
            <a:xfrm>
              <a:off x="8510439" y="5004777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4" name="Rectangle 8"/>
            <p:cNvSpPr>
              <a:spLocks noChangeArrowheads="1"/>
            </p:cNvSpPr>
            <p:nvPr/>
          </p:nvSpPr>
          <p:spPr bwMode="auto">
            <a:xfrm>
              <a:off x="8676911" y="5608939"/>
              <a:ext cx="387057" cy="24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5" name="Freeform 9"/>
            <p:cNvSpPr>
              <a:spLocks/>
            </p:cNvSpPr>
            <p:nvPr/>
          </p:nvSpPr>
          <p:spPr bwMode="auto">
            <a:xfrm>
              <a:off x="8809680" y="5096425"/>
              <a:ext cx="57383" cy="177776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6" name="Freeform 10"/>
            <p:cNvSpPr>
              <a:spLocks/>
            </p:cNvSpPr>
            <p:nvPr/>
          </p:nvSpPr>
          <p:spPr bwMode="auto">
            <a:xfrm>
              <a:off x="8867064" y="5096425"/>
              <a:ext cx="56821" cy="177776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7" name="Freeform 11"/>
            <p:cNvSpPr>
              <a:spLocks/>
            </p:cNvSpPr>
            <p:nvPr/>
          </p:nvSpPr>
          <p:spPr bwMode="auto">
            <a:xfrm>
              <a:off x="8923885" y="5096425"/>
              <a:ext cx="57383" cy="177776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8" name="Freeform 12"/>
            <p:cNvSpPr>
              <a:spLocks noEditPoints="1"/>
            </p:cNvSpPr>
            <p:nvPr/>
          </p:nvSpPr>
          <p:spPr bwMode="auto">
            <a:xfrm>
              <a:off x="8746109" y="5301205"/>
              <a:ext cx="284105" cy="273978"/>
            </a:xfrm>
            <a:custGeom>
              <a:avLst/>
              <a:gdLst>
                <a:gd name="T0" fmla="*/ 188 w 254"/>
                <a:gd name="T1" fmla="*/ 245 h 245"/>
                <a:gd name="T2" fmla="*/ 0 w 254"/>
                <a:gd name="T3" fmla="*/ 245 h 245"/>
                <a:gd name="T4" fmla="*/ 0 w 254"/>
                <a:gd name="T5" fmla="*/ 0 h 245"/>
                <a:gd name="T6" fmla="*/ 254 w 254"/>
                <a:gd name="T7" fmla="*/ 0 h 245"/>
                <a:gd name="T8" fmla="*/ 254 w 254"/>
                <a:gd name="T9" fmla="*/ 179 h 245"/>
                <a:gd name="T10" fmla="*/ 188 w 254"/>
                <a:gd name="T11" fmla="*/ 245 h 245"/>
                <a:gd name="T12" fmla="*/ 22 w 254"/>
                <a:gd name="T13" fmla="*/ 223 h 245"/>
                <a:gd name="T14" fmla="*/ 188 w 254"/>
                <a:gd name="T15" fmla="*/ 223 h 245"/>
                <a:gd name="T16" fmla="*/ 232 w 254"/>
                <a:gd name="T17" fmla="*/ 179 h 245"/>
                <a:gd name="T18" fmla="*/ 232 w 254"/>
                <a:gd name="T19" fmla="*/ 22 h 245"/>
                <a:gd name="T20" fmla="*/ 22 w 254"/>
                <a:gd name="T21" fmla="*/ 22 h 245"/>
                <a:gd name="T22" fmla="*/ 22 w 254"/>
                <a:gd name="T23" fmla="*/ 2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45">
                  <a:moveTo>
                    <a:pt x="18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54" y="216"/>
                    <a:pt x="224" y="245"/>
                    <a:pt x="188" y="245"/>
                  </a:cubicBezTo>
                  <a:close/>
                  <a:moveTo>
                    <a:pt x="22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212" y="223"/>
                    <a:pt x="232" y="204"/>
                    <a:pt x="232" y="179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22" y="2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9" name="Freeform 13"/>
            <p:cNvSpPr>
              <a:spLocks noEditPoints="1"/>
            </p:cNvSpPr>
            <p:nvPr/>
          </p:nvSpPr>
          <p:spPr bwMode="auto">
            <a:xfrm>
              <a:off x="8682537" y="5349025"/>
              <a:ext cx="88326" cy="153586"/>
            </a:xfrm>
            <a:custGeom>
              <a:avLst/>
              <a:gdLst>
                <a:gd name="T0" fmla="*/ 79 w 79"/>
                <a:gd name="T1" fmla="*/ 137 h 137"/>
                <a:gd name="T2" fmla="*/ 68 w 79"/>
                <a:gd name="T3" fmla="*/ 137 h 137"/>
                <a:gd name="T4" fmla="*/ 0 w 79"/>
                <a:gd name="T5" fmla="*/ 68 h 137"/>
                <a:gd name="T6" fmla="*/ 68 w 79"/>
                <a:gd name="T7" fmla="*/ 0 h 137"/>
                <a:gd name="T8" fmla="*/ 79 w 79"/>
                <a:gd name="T9" fmla="*/ 0 h 137"/>
                <a:gd name="T10" fmla="*/ 79 w 79"/>
                <a:gd name="T11" fmla="*/ 137 h 137"/>
                <a:gd name="T12" fmla="*/ 57 w 79"/>
                <a:gd name="T13" fmla="*/ 24 h 137"/>
                <a:gd name="T14" fmla="*/ 22 w 79"/>
                <a:gd name="T15" fmla="*/ 68 h 137"/>
                <a:gd name="T16" fmla="*/ 57 w 79"/>
                <a:gd name="T17" fmla="*/ 113 h 137"/>
                <a:gd name="T18" fmla="*/ 57 w 79"/>
                <a:gd name="T19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37">
                  <a:moveTo>
                    <a:pt x="79" y="137"/>
                  </a:moveTo>
                  <a:cubicBezTo>
                    <a:pt x="68" y="137"/>
                    <a:pt x="68" y="137"/>
                    <a:pt x="68" y="137"/>
                  </a:cubicBezTo>
                  <a:cubicBezTo>
                    <a:pt x="30" y="137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137"/>
                  </a:lnTo>
                  <a:close/>
                  <a:moveTo>
                    <a:pt x="57" y="24"/>
                  </a:moveTo>
                  <a:cubicBezTo>
                    <a:pt x="37" y="29"/>
                    <a:pt x="22" y="47"/>
                    <a:pt x="22" y="68"/>
                  </a:cubicBezTo>
                  <a:cubicBezTo>
                    <a:pt x="22" y="90"/>
                    <a:pt x="37" y="108"/>
                    <a:pt x="57" y="113"/>
                  </a:cubicBezTo>
                  <a:lnTo>
                    <a:pt x="57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10" name="Freeform 6"/>
          <p:cNvSpPr>
            <a:spLocks noEditPoints="1"/>
          </p:cNvSpPr>
          <p:nvPr/>
        </p:nvSpPr>
        <p:spPr bwMode="auto">
          <a:xfrm>
            <a:off x="10882677" y="2709512"/>
            <a:ext cx="424006" cy="553851"/>
          </a:xfrm>
          <a:custGeom>
            <a:avLst/>
            <a:gdLst>
              <a:gd name="T0" fmla="*/ 357 w 371"/>
              <a:gd name="T1" fmla="*/ 377 h 485"/>
              <a:gd name="T2" fmla="*/ 347 w 371"/>
              <a:gd name="T3" fmla="*/ 360 h 485"/>
              <a:gd name="T4" fmla="*/ 290 w 371"/>
              <a:gd name="T5" fmla="*/ 322 h 485"/>
              <a:gd name="T6" fmla="*/ 270 w 371"/>
              <a:gd name="T7" fmla="*/ 328 h 485"/>
              <a:gd name="T8" fmla="*/ 241 w 371"/>
              <a:gd name="T9" fmla="*/ 344 h 485"/>
              <a:gd name="T10" fmla="*/ 235 w 371"/>
              <a:gd name="T11" fmla="*/ 346 h 485"/>
              <a:gd name="T12" fmla="*/ 210 w 371"/>
              <a:gd name="T13" fmla="*/ 325 h 485"/>
              <a:gd name="T14" fmla="*/ 169 w 371"/>
              <a:gd name="T15" fmla="*/ 259 h 485"/>
              <a:gd name="T16" fmla="*/ 132 w 371"/>
              <a:gd name="T17" fmla="*/ 191 h 485"/>
              <a:gd name="T18" fmla="*/ 131 w 371"/>
              <a:gd name="T19" fmla="*/ 154 h 485"/>
              <a:gd name="T20" fmla="*/ 160 w 371"/>
              <a:gd name="T21" fmla="*/ 138 h 485"/>
              <a:gd name="T22" fmla="*/ 182 w 371"/>
              <a:gd name="T23" fmla="*/ 101 h 485"/>
              <a:gd name="T24" fmla="*/ 171 w 371"/>
              <a:gd name="T25" fmla="*/ 54 h 485"/>
              <a:gd name="T26" fmla="*/ 161 w 371"/>
              <a:gd name="T27" fmla="*/ 38 h 485"/>
              <a:gd name="T28" fmla="*/ 105 w 371"/>
              <a:gd name="T29" fmla="*/ 0 h 485"/>
              <a:gd name="T30" fmla="*/ 84 w 371"/>
              <a:gd name="T31" fmla="*/ 5 h 485"/>
              <a:gd name="T32" fmla="*/ 58 w 371"/>
              <a:gd name="T33" fmla="*/ 20 h 485"/>
              <a:gd name="T34" fmla="*/ 17 w 371"/>
              <a:gd name="T35" fmla="*/ 80 h 485"/>
              <a:gd name="T36" fmla="*/ 75 w 371"/>
              <a:gd name="T37" fmla="*/ 314 h 485"/>
              <a:gd name="T38" fmla="*/ 278 w 371"/>
              <a:gd name="T39" fmla="*/ 485 h 485"/>
              <a:gd name="T40" fmla="*/ 320 w 371"/>
              <a:gd name="T41" fmla="*/ 475 h 485"/>
              <a:gd name="T42" fmla="*/ 346 w 371"/>
              <a:gd name="T43" fmla="*/ 460 h 485"/>
              <a:gd name="T44" fmla="*/ 366 w 371"/>
              <a:gd name="T45" fmla="*/ 433 h 485"/>
              <a:gd name="T46" fmla="*/ 357 w 371"/>
              <a:gd name="T47" fmla="*/ 377 h 485"/>
              <a:gd name="T48" fmla="*/ 142 w 371"/>
              <a:gd name="T49" fmla="*/ 49 h 485"/>
              <a:gd name="T50" fmla="*/ 152 w 371"/>
              <a:gd name="T51" fmla="*/ 65 h 485"/>
              <a:gd name="T52" fmla="*/ 160 w 371"/>
              <a:gd name="T53" fmla="*/ 99 h 485"/>
              <a:gd name="T54" fmla="*/ 153 w 371"/>
              <a:gd name="T55" fmla="*/ 116 h 485"/>
              <a:gd name="T56" fmla="*/ 99 w 371"/>
              <a:gd name="T57" fmla="*/ 22 h 485"/>
              <a:gd name="T58" fmla="*/ 105 w 371"/>
              <a:gd name="T59" fmla="*/ 22 h 485"/>
              <a:gd name="T60" fmla="*/ 142 w 371"/>
              <a:gd name="T61" fmla="*/ 49 h 485"/>
              <a:gd name="T62" fmla="*/ 278 w 371"/>
              <a:gd name="T63" fmla="*/ 463 h 485"/>
              <a:gd name="T64" fmla="*/ 94 w 371"/>
              <a:gd name="T65" fmla="*/ 303 h 485"/>
              <a:gd name="T66" fmla="*/ 37 w 371"/>
              <a:gd name="T67" fmla="*/ 87 h 485"/>
              <a:gd name="T68" fmla="*/ 69 w 371"/>
              <a:gd name="T69" fmla="*/ 39 h 485"/>
              <a:gd name="T70" fmla="*/ 79 w 371"/>
              <a:gd name="T71" fmla="*/ 33 h 485"/>
              <a:gd name="T72" fmla="*/ 134 w 371"/>
              <a:gd name="T73" fmla="*/ 128 h 485"/>
              <a:gd name="T74" fmla="*/ 121 w 371"/>
              <a:gd name="T75" fmla="*/ 135 h 485"/>
              <a:gd name="T76" fmla="*/ 113 w 371"/>
              <a:gd name="T77" fmla="*/ 201 h 485"/>
              <a:gd name="T78" fmla="*/ 150 w 371"/>
              <a:gd name="T79" fmla="*/ 270 h 485"/>
              <a:gd name="T80" fmla="*/ 191 w 371"/>
              <a:gd name="T81" fmla="*/ 337 h 485"/>
              <a:gd name="T82" fmla="*/ 235 w 371"/>
              <a:gd name="T83" fmla="*/ 368 h 485"/>
              <a:gd name="T84" fmla="*/ 252 w 371"/>
              <a:gd name="T85" fmla="*/ 364 h 485"/>
              <a:gd name="T86" fmla="*/ 265 w 371"/>
              <a:gd name="T87" fmla="*/ 356 h 485"/>
              <a:gd name="T88" fmla="*/ 320 w 371"/>
              <a:gd name="T89" fmla="*/ 450 h 485"/>
              <a:gd name="T90" fmla="*/ 309 w 371"/>
              <a:gd name="T91" fmla="*/ 457 h 485"/>
              <a:gd name="T92" fmla="*/ 278 w 371"/>
              <a:gd name="T93" fmla="*/ 463 h 485"/>
              <a:gd name="T94" fmla="*/ 345 w 371"/>
              <a:gd name="T95" fmla="*/ 428 h 485"/>
              <a:gd name="T96" fmla="*/ 339 w 371"/>
              <a:gd name="T97" fmla="*/ 439 h 485"/>
              <a:gd name="T98" fmla="*/ 285 w 371"/>
              <a:gd name="T99" fmla="*/ 345 h 485"/>
              <a:gd name="T100" fmla="*/ 290 w 371"/>
              <a:gd name="T101" fmla="*/ 344 h 485"/>
              <a:gd name="T102" fmla="*/ 328 w 371"/>
              <a:gd name="T103" fmla="*/ 371 h 485"/>
              <a:gd name="T104" fmla="*/ 338 w 371"/>
              <a:gd name="T105" fmla="*/ 388 h 485"/>
              <a:gd name="T106" fmla="*/ 345 w 371"/>
              <a:gd name="T107" fmla="*/ 42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1" h="485">
                <a:moveTo>
                  <a:pt x="357" y="377"/>
                </a:moveTo>
                <a:cubicBezTo>
                  <a:pt x="347" y="360"/>
                  <a:pt x="347" y="360"/>
                  <a:pt x="347" y="360"/>
                </a:cubicBezTo>
                <a:cubicBezTo>
                  <a:pt x="334" y="337"/>
                  <a:pt x="312" y="322"/>
                  <a:pt x="290" y="322"/>
                </a:cubicBezTo>
                <a:cubicBezTo>
                  <a:pt x="283" y="322"/>
                  <a:pt x="276" y="324"/>
                  <a:pt x="270" y="328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39" y="346"/>
                  <a:pt x="235" y="346"/>
                </a:cubicBezTo>
                <a:cubicBezTo>
                  <a:pt x="227" y="346"/>
                  <a:pt x="218" y="338"/>
                  <a:pt x="210" y="325"/>
                </a:cubicBezTo>
                <a:cubicBezTo>
                  <a:pt x="186" y="289"/>
                  <a:pt x="182" y="283"/>
                  <a:pt x="169" y="259"/>
                </a:cubicBezTo>
                <a:cubicBezTo>
                  <a:pt x="155" y="236"/>
                  <a:pt x="152" y="229"/>
                  <a:pt x="132" y="191"/>
                </a:cubicBezTo>
                <a:cubicBezTo>
                  <a:pt x="118" y="164"/>
                  <a:pt x="130" y="155"/>
                  <a:pt x="131" y="154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73" y="131"/>
                  <a:pt x="180" y="117"/>
                  <a:pt x="182" y="101"/>
                </a:cubicBezTo>
                <a:cubicBezTo>
                  <a:pt x="184" y="86"/>
                  <a:pt x="180" y="69"/>
                  <a:pt x="171" y="54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48" y="15"/>
                  <a:pt x="126" y="0"/>
                  <a:pt x="105" y="0"/>
                </a:cubicBezTo>
                <a:cubicBezTo>
                  <a:pt x="97" y="0"/>
                  <a:pt x="90" y="1"/>
                  <a:pt x="84" y="5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29" y="36"/>
                  <a:pt x="17" y="80"/>
                </a:cubicBezTo>
                <a:cubicBezTo>
                  <a:pt x="0" y="139"/>
                  <a:pt x="20" y="217"/>
                  <a:pt x="75" y="314"/>
                </a:cubicBezTo>
                <a:cubicBezTo>
                  <a:pt x="157" y="455"/>
                  <a:pt x="230" y="485"/>
                  <a:pt x="278" y="485"/>
                </a:cubicBezTo>
                <a:cubicBezTo>
                  <a:pt x="303" y="485"/>
                  <a:pt x="319" y="476"/>
                  <a:pt x="320" y="475"/>
                </a:cubicBezTo>
                <a:cubicBezTo>
                  <a:pt x="346" y="460"/>
                  <a:pt x="346" y="460"/>
                  <a:pt x="346" y="460"/>
                </a:cubicBezTo>
                <a:cubicBezTo>
                  <a:pt x="356" y="455"/>
                  <a:pt x="363" y="445"/>
                  <a:pt x="366" y="433"/>
                </a:cubicBezTo>
                <a:cubicBezTo>
                  <a:pt x="371" y="416"/>
                  <a:pt x="367" y="395"/>
                  <a:pt x="357" y="377"/>
                </a:cubicBezTo>
                <a:close/>
                <a:moveTo>
                  <a:pt x="142" y="49"/>
                </a:moveTo>
                <a:cubicBezTo>
                  <a:pt x="152" y="65"/>
                  <a:pt x="152" y="65"/>
                  <a:pt x="152" y="65"/>
                </a:cubicBezTo>
                <a:cubicBezTo>
                  <a:pt x="158" y="76"/>
                  <a:pt x="161" y="88"/>
                  <a:pt x="160" y="99"/>
                </a:cubicBezTo>
                <a:cubicBezTo>
                  <a:pt x="160" y="103"/>
                  <a:pt x="158" y="111"/>
                  <a:pt x="153" y="116"/>
                </a:cubicBezTo>
                <a:cubicBezTo>
                  <a:pt x="99" y="22"/>
                  <a:pt x="99" y="22"/>
                  <a:pt x="99" y="22"/>
                </a:cubicBezTo>
                <a:cubicBezTo>
                  <a:pt x="100" y="22"/>
                  <a:pt x="102" y="22"/>
                  <a:pt x="105" y="22"/>
                </a:cubicBezTo>
                <a:cubicBezTo>
                  <a:pt x="118" y="22"/>
                  <a:pt x="133" y="32"/>
                  <a:pt x="142" y="49"/>
                </a:cubicBezTo>
                <a:close/>
                <a:moveTo>
                  <a:pt x="278" y="463"/>
                </a:moveTo>
                <a:cubicBezTo>
                  <a:pt x="198" y="463"/>
                  <a:pt x="129" y="363"/>
                  <a:pt x="94" y="303"/>
                </a:cubicBezTo>
                <a:cubicBezTo>
                  <a:pt x="29" y="190"/>
                  <a:pt x="28" y="123"/>
                  <a:pt x="37" y="87"/>
                </a:cubicBezTo>
                <a:cubicBezTo>
                  <a:pt x="47" y="52"/>
                  <a:pt x="68" y="40"/>
                  <a:pt x="69" y="39"/>
                </a:cubicBezTo>
                <a:cubicBezTo>
                  <a:pt x="79" y="33"/>
                  <a:pt x="79" y="33"/>
                  <a:pt x="79" y="33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9" y="141"/>
                  <a:pt x="93" y="163"/>
                  <a:pt x="113" y="201"/>
                </a:cubicBezTo>
                <a:cubicBezTo>
                  <a:pt x="132" y="239"/>
                  <a:pt x="136" y="246"/>
                  <a:pt x="150" y="270"/>
                </a:cubicBezTo>
                <a:cubicBezTo>
                  <a:pt x="163" y="294"/>
                  <a:pt x="168" y="301"/>
                  <a:pt x="191" y="337"/>
                </a:cubicBezTo>
                <a:cubicBezTo>
                  <a:pt x="207" y="362"/>
                  <a:pt x="224" y="368"/>
                  <a:pt x="235" y="368"/>
                </a:cubicBezTo>
                <a:cubicBezTo>
                  <a:pt x="245" y="368"/>
                  <a:pt x="251" y="364"/>
                  <a:pt x="252" y="364"/>
                </a:cubicBezTo>
                <a:cubicBezTo>
                  <a:pt x="265" y="356"/>
                  <a:pt x="265" y="356"/>
                  <a:pt x="265" y="356"/>
                </a:cubicBezTo>
                <a:cubicBezTo>
                  <a:pt x="320" y="450"/>
                  <a:pt x="320" y="450"/>
                  <a:pt x="320" y="450"/>
                </a:cubicBezTo>
                <a:cubicBezTo>
                  <a:pt x="309" y="457"/>
                  <a:pt x="309" y="457"/>
                  <a:pt x="309" y="457"/>
                </a:cubicBezTo>
                <a:cubicBezTo>
                  <a:pt x="309" y="457"/>
                  <a:pt x="297" y="463"/>
                  <a:pt x="278" y="463"/>
                </a:cubicBezTo>
                <a:close/>
                <a:moveTo>
                  <a:pt x="345" y="428"/>
                </a:moveTo>
                <a:cubicBezTo>
                  <a:pt x="344" y="431"/>
                  <a:pt x="342" y="436"/>
                  <a:pt x="339" y="439"/>
                </a:cubicBezTo>
                <a:cubicBezTo>
                  <a:pt x="285" y="345"/>
                  <a:pt x="285" y="345"/>
                  <a:pt x="285" y="345"/>
                </a:cubicBezTo>
                <a:cubicBezTo>
                  <a:pt x="286" y="345"/>
                  <a:pt x="288" y="344"/>
                  <a:pt x="290" y="344"/>
                </a:cubicBezTo>
                <a:cubicBezTo>
                  <a:pt x="304" y="344"/>
                  <a:pt x="319" y="355"/>
                  <a:pt x="328" y="371"/>
                </a:cubicBezTo>
                <a:cubicBezTo>
                  <a:pt x="338" y="388"/>
                  <a:pt x="338" y="388"/>
                  <a:pt x="338" y="388"/>
                </a:cubicBezTo>
                <a:cubicBezTo>
                  <a:pt x="345" y="401"/>
                  <a:pt x="348" y="416"/>
                  <a:pt x="345" y="4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1" name="Freeform 7"/>
          <p:cNvSpPr>
            <a:spLocks noEditPoints="1"/>
          </p:cNvSpPr>
          <p:nvPr/>
        </p:nvSpPr>
        <p:spPr bwMode="auto">
          <a:xfrm>
            <a:off x="9788609" y="3917032"/>
            <a:ext cx="389839" cy="558330"/>
          </a:xfrm>
          <a:custGeom>
            <a:avLst/>
            <a:gdLst>
              <a:gd name="T0" fmla="*/ 388 w 417"/>
              <a:gd name="T1" fmla="*/ 419 h 559"/>
              <a:gd name="T2" fmla="*/ 312 w 417"/>
              <a:gd name="T3" fmla="*/ 419 h 559"/>
              <a:gd name="T4" fmla="*/ 312 w 417"/>
              <a:gd name="T5" fmla="*/ 22 h 559"/>
              <a:gd name="T6" fmla="*/ 349 w 417"/>
              <a:gd name="T7" fmla="*/ 22 h 559"/>
              <a:gd name="T8" fmla="*/ 349 w 417"/>
              <a:gd name="T9" fmla="*/ 0 h 559"/>
              <a:gd name="T10" fmla="*/ 253 w 417"/>
              <a:gd name="T11" fmla="*/ 0 h 559"/>
              <a:gd name="T12" fmla="*/ 253 w 417"/>
              <a:gd name="T13" fmla="*/ 22 h 559"/>
              <a:gd name="T14" fmla="*/ 290 w 417"/>
              <a:gd name="T15" fmla="*/ 22 h 559"/>
              <a:gd name="T16" fmla="*/ 290 w 417"/>
              <a:gd name="T17" fmla="*/ 419 h 559"/>
              <a:gd name="T18" fmla="*/ 215 w 417"/>
              <a:gd name="T19" fmla="*/ 419 h 559"/>
              <a:gd name="T20" fmla="*/ 228 w 417"/>
              <a:gd name="T21" fmla="*/ 273 h 559"/>
              <a:gd name="T22" fmla="*/ 0 w 417"/>
              <a:gd name="T23" fmla="*/ 273 h 559"/>
              <a:gd name="T24" fmla="*/ 21 w 417"/>
              <a:gd name="T25" fmla="*/ 507 h 559"/>
              <a:gd name="T26" fmla="*/ 79 w 417"/>
              <a:gd name="T27" fmla="*/ 559 h 559"/>
              <a:gd name="T28" fmla="*/ 417 w 417"/>
              <a:gd name="T29" fmla="*/ 559 h 559"/>
              <a:gd name="T30" fmla="*/ 388 w 417"/>
              <a:gd name="T31" fmla="*/ 419 h 559"/>
              <a:gd name="T32" fmla="*/ 204 w 417"/>
              <a:gd name="T33" fmla="*/ 295 h 559"/>
              <a:gd name="T34" fmla="*/ 199 w 417"/>
              <a:gd name="T35" fmla="*/ 346 h 559"/>
              <a:gd name="T36" fmla="*/ 29 w 417"/>
              <a:gd name="T37" fmla="*/ 346 h 559"/>
              <a:gd name="T38" fmla="*/ 24 w 417"/>
              <a:gd name="T39" fmla="*/ 295 h 559"/>
              <a:gd name="T40" fmla="*/ 204 w 417"/>
              <a:gd name="T41" fmla="*/ 295 h 559"/>
              <a:gd name="T42" fmla="*/ 182 w 417"/>
              <a:gd name="T43" fmla="*/ 537 h 559"/>
              <a:gd name="T44" fmla="*/ 79 w 417"/>
              <a:gd name="T45" fmla="*/ 537 h 559"/>
              <a:gd name="T46" fmla="*/ 43 w 417"/>
              <a:gd name="T47" fmla="*/ 505 h 559"/>
              <a:gd name="T48" fmla="*/ 31 w 417"/>
              <a:gd name="T49" fmla="*/ 368 h 559"/>
              <a:gd name="T50" fmla="*/ 197 w 417"/>
              <a:gd name="T51" fmla="*/ 368 h 559"/>
              <a:gd name="T52" fmla="*/ 182 w 417"/>
              <a:gd name="T53" fmla="*/ 537 h 559"/>
              <a:gd name="T54" fmla="*/ 232 w 417"/>
              <a:gd name="T55" fmla="*/ 441 h 559"/>
              <a:gd name="T56" fmla="*/ 370 w 417"/>
              <a:gd name="T57" fmla="*/ 441 h 559"/>
              <a:gd name="T58" fmla="*/ 390 w 417"/>
              <a:gd name="T59" fmla="*/ 537 h 559"/>
              <a:gd name="T60" fmla="*/ 352 w 417"/>
              <a:gd name="T61" fmla="*/ 537 h 559"/>
              <a:gd name="T62" fmla="*/ 340 w 417"/>
              <a:gd name="T63" fmla="*/ 478 h 559"/>
              <a:gd name="T64" fmla="*/ 318 w 417"/>
              <a:gd name="T65" fmla="*/ 482 h 559"/>
              <a:gd name="T66" fmla="*/ 329 w 417"/>
              <a:gd name="T67" fmla="*/ 537 h 559"/>
              <a:gd name="T68" fmla="*/ 277 w 417"/>
              <a:gd name="T69" fmla="*/ 537 h 559"/>
              <a:gd name="T70" fmla="*/ 288 w 417"/>
              <a:gd name="T71" fmla="*/ 482 h 559"/>
              <a:gd name="T72" fmla="*/ 266 w 417"/>
              <a:gd name="T73" fmla="*/ 478 h 559"/>
              <a:gd name="T74" fmla="*/ 254 w 417"/>
              <a:gd name="T75" fmla="*/ 537 h 559"/>
              <a:gd name="T76" fmla="*/ 212 w 417"/>
              <a:gd name="T77" fmla="*/ 537 h 559"/>
              <a:gd name="T78" fmla="*/ 232 w 417"/>
              <a:gd name="T79" fmla="*/ 44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7" h="559">
                <a:moveTo>
                  <a:pt x="388" y="419"/>
                </a:moveTo>
                <a:cubicBezTo>
                  <a:pt x="312" y="419"/>
                  <a:pt x="312" y="419"/>
                  <a:pt x="312" y="419"/>
                </a:cubicBezTo>
                <a:cubicBezTo>
                  <a:pt x="312" y="22"/>
                  <a:pt x="312" y="22"/>
                  <a:pt x="312" y="22"/>
                </a:cubicBezTo>
                <a:cubicBezTo>
                  <a:pt x="349" y="22"/>
                  <a:pt x="349" y="22"/>
                  <a:pt x="349" y="22"/>
                </a:cubicBezTo>
                <a:cubicBezTo>
                  <a:pt x="349" y="0"/>
                  <a:pt x="349" y="0"/>
                  <a:pt x="349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90" y="22"/>
                  <a:pt x="290" y="22"/>
                  <a:pt x="290" y="22"/>
                </a:cubicBezTo>
                <a:cubicBezTo>
                  <a:pt x="290" y="419"/>
                  <a:pt x="290" y="419"/>
                  <a:pt x="290" y="419"/>
                </a:cubicBezTo>
                <a:cubicBezTo>
                  <a:pt x="215" y="419"/>
                  <a:pt x="215" y="419"/>
                  <a:pt x="215" y="419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0" y="273"/>
                  <a:pt x="0" y="273"/>
                  <a:pt x="0" y="273"/>
                </a:cubicBezTo>
                <a:cubicBezTo>
                  <a:pt x="21" y="507"/>
                  <a:pt x="21" y="507"/>
                  <a:pt x="21" y="507"/>
                </a:cubicBezTo>
                <a:cubicBezTo>
                  <a:pt x="24" y="536"/>
                  <a:pt x="50" y="559"/>
                  <a:pt x="79" y="559"/>
                </a:cubicBezTo>
                <a:cubicBezTo>
                  <a:pt x="417" y="559"/>
                  <a:pt x="417" y="559"/>
                  <a:pt x="417" y="559"/>
                </a:cubicBezTo>
                <a:lnTo>
                  <a:pt x="388" y="419"/>
                </a:lnTo>
                <a:close/>
                <a:moveTo>
                  <a:pt x="204" y="295"/>
                </a:moveTo>
                <a:cubicBezTo>
                  <a:pt x="199" y="346"/>
                  <a:pt x="199" y="346"/>
                  <a:pt x="19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4" y="295"/>
                  <a:pt x="24" y="295"/>
                  <a:pt x="24" y="295"/>
                </a:cubicBezTo>
                <a:lnTo>
                  <a:pt x="204" y="295"/>
                </a:lnTo>
                <a:close/>
                <a:moveTo>
                  <a:pt x="182" y="537"/>
                </a:moveTo>
                <a:cubicBezTo>
                  <a:pt x="79" y="537"/>
                  <a:pt x="79" y="537"/>
                  <a:pt x="79" y="537"/>
                </a:cubicBezTo>
                <a:cubicBezTo>
                  <a:pt x="61" y="537"/>
                  <a:pt x="45" y="522"/>
                  <a:pt x="43" y="505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197" y="368"/>
                  <a:pt x="197" y="368"/>
                  <a:pt x="197" y="368"/>
                </a:cubicBezTo>
                <a:lnTo>
                  <a:pt x="182" y="537"/>
                </a:lnTo>
                <a:close/>
                <a:moveTo>
                  <a:pt x="232" y="441"/>
                </a:moveTo>
                <a:cubicBezTo>
                  <a:pt x="370" y="441"/>
                  <a:pt x="370" y="441"/>
                  <a:pt x="370" y="441"/>
                </a:cubicBezTo>
                <a:cubicBezTo>
                  <a:pt x="390" y="537"/>
                  <a:pt x="390" y="537"/>
                  <a:pt x="390" y="537"/>
                </a:cubicBezTo>
                <a:cubicBezTo>
                  <a:pt x="352" y="537"/>
                  <a:pt x="352" y="537"/>
                  <a:pt x="352" y="537"/>
                </a:cubicBezTo>
                <a:cubicBezTo>
                  <a:pt x="340" y="478"/>
                  <a:pt x="340" y="478"/>
                  <a:pt x="340" y="478"/>
                </a:cubicBezTo>
                <a:cubicBezTo>
                  <a:pt x="318" y="482"/>
                  <a:pt x="318" y="482"/>
                  <a:pt x="318" y="482"/>
                </a:cubicBezTo>
                <a:cubicBezTo>
                  <a:pt x="329" y="537"/>
                  <a:pt x="329" y="537"/>
                  <a:pt x="329" y="537"/>
                </a:cubicBezTo>
                <a:cubicBezTo>
                  <a:pt x="277" y="537"/>
                  <a:pt x="277" y="537"/>
                  <a:pt x="277" y="537"/>
                </a:cubicBezTo>
                <a:cubicBezTo>
                  <a:pt x="288" y="482"/>
                  <a:pt x="288" y="482"/>
                  <a:pt x="288" y="482"/>
                </a:cubicBezTo>
                <a:cubicBezTo>
                  <a:pt x="266" y="478"/>
                  <a:pt x="266" y="478"/>
                  <a:pt x="266" y="478"/>
                </a:cubicBezTo>
                <a:cubicBezTo>
                  <a:pt x="254" y="537"/>
                  <a:pt x="254" y="537"/>
                  <a:pt x="254" y="537"/>
                </a:cubicBezTo>
                <a:cubicBezTo>
                  <a:pt x="212" y="537"/>
                  <a:pt x="212" y="537"/>
                  <a:pt x="212" y="537"/>
                </a:cubicBezTo>
                <a:lnTo>
                  <a:pt x="232" y="4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2" name="Freeform 21"/>
          <p:cNvSpPr>
            <a:spLocks noEditPoints="1"/>
          </p:cNvSpPr>
          <p:nvPr/>
        </p:nvSpPr>
        <p:spPr bwMode="auto">
          <a:xfrm>
            <a:off x="10817270" y="3964690"/>
            <a:ext cx="568344" cy="463014"/>
          </a:xfrm>
          <a:custGeom>
            <a:avLst/>
            <a:gdLst>
              <a:gd name="T0" fmla="*/ 469 w 521"/>
              <a:gd name="T1" fmla="*/ 31 h 424"/>
              <a:gd name="T2" fmla="*/ 462 w 521"/>
              <a:gd name="T3" fmla="*/ 31 h 424"/>
              <a:gd name="T4" fmla="*/ 344 w 521"/>
              <a:gd name="T5" fmla="*/ 46 h 424"/>
              <a:gd name="T6" fmla="*/ 0 w 521"/>
              <a:gd name="T7" fmla="*/ 212 h 424"/>
              <a:gd name="T8" fmla="*/ 374 w 521"/>
              <a:gd name="T9" fmla="*/ 348 h 424"/>
              <a:gd name="T10" fmla="*/ 403 w 521"/>
              <a:gd name="T11" fmla="*/ 424 h 424"/>
              <a:gd name="T12" fmla="*/ 432 w 521"/>
              <a:gd name="T13" fmla="*/ 182 h 424"/>
              <a:gd name="T14" fmla="*/ 440 w 521"/>
              <a:gd name="T15" fmla="*/ 393 h 424"/>
              <a:gd name="T16" fmla="*/ 498 w 521"/>
              <a:gd name="T17" fmla="*/ 393 h 424"/>
              <a:gd name="T18" fmla="*/ 521 w 521"/>
              <a:gd name="T19" fmla="*/ 264 h 424"/>
              <a:gd name="T20" fmla="*/ 374 w 521"/>
              <a:gd name="T21" fmla="*/ 311 h 424"/>
              <a:gd name="T22" fmla="*/ 22 w 521"/>
              <a:gd name="T23" fmla="*/ 212 h 424"/>
              <a:gd name="T24" fmla="*/ 344 w 521"/>
              <a:gd name="T25" fmla="*/ 75 h 424"/>
              <a:gd name="T26" fmla="*/ 374 w 521"/>
              <a:gd name="T27" fmla="*/ 182 h 424"/>
              <a:gd name="T28" fmla="*/ 410 w 521"/>
              <a:gd name="T29" fmla="*/ 393 h 424"/>
              <a:gd name="T30" fmla="*/ 396 w 521"/>
              <a:gd name="T31" fmla="*/ 393 h 424"/>
              <a:gd name="T32" fmla="*/ 410 w 521"/>
              <a:gd name="T33" fmla="*/ 188 h 424"/>
              <a:gd name="T34" fmla="*/ 440 w 521"/>
              <a:gd name="T35" fmla="*/ 134 h 424"/>
              <a:gd name="T36" fmla="*/ 366 w 521"/>
              <a:gd name="T37" fmla="*/ 134 h 424"/>
              <a:gd name="T38" fmla="*/ 376 w 521"/>
              <a:gd name="T39" fmla="*/ 53 h 424"/>
              <a:gd name="T40" fmla="*/ 398 w 521"/>
              <a:gd name="T41" fmla="*/ 127 h 424"/>
              <a:gd name="T42" fmla="*/ 408 w 521"/>
              <a:gd name="T43" fmla="*/ 53 h 424"/>
              <a:gd name="T44" fmla="*/ 430 w 521"/>
              <a:gd name="T45" fmla="*/ 127 h 424"/>
              <a:gd name="T46" fmla="*/ 440 w 521"/>
              <a:gd name="T47" fmla="*/ 53 h 424"/>
              <a:gd name="T48" fmla="*/ 476 w 521"/>
              <a:gd name="T49" fmla="*/ 393 h 424"/>
              <a:gd name="T50" fmla="*/ 462 w 521"/>
              <a:gd name="T51" fmla="*/ 393 h 424"/>
              <a:gd name="T52" fmla="*/ 476 w 521"/>
              <a:gd name="T53" fmla="*/ 264 h 424"/>
              <a:gd name="T54" fmla="*/ 462 w 521"/>
              <a:gd name="T55" fmla="*/ 242 h 424"/>
              <a:gd name="T56" fmla="*/ 469 w 521"/>
              <a:gd name="T57" fmla="*/ 53 h 424"/>
              <a:gd name="T58" fmla="*/ 496 w 521"/>
              <a:gd name="T59" fmla="*/ 242 h 424"/>
              <a:gd name="T60" fmla="*/ 212 w 521"/>
              <a:gd name="T61" fmla="*/ 71 h 424"/>
              <a:gd name="T62" fmla="*/ 212 w 521"/>
              <a:gd name="T63" fmla="*/ 353 h 424"/>
              <a:gd name="T64" fmla="*/ 212 w 521"/>
              <a:gd name="T65" fmla="*/ 71 h 424"/>
              <a:gd name="T66" fmla="*/ 93 w 521"/>
              <a:gd name="T67" fmla="*/ 212 h 424"/>
              <a:gd name="T68" fmla="*/ 331 w 521"/>
              <a:gd name="T69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1" h="424">
                <a:moveTo>
                  <a:pt x="498" y="61"/>
                </a:moveTo>
                <a:cubicBezTo>
                  <a:pt x="498" y="49"/>
                  <a:pt x="490" y="31"/>
                  <a:pt x="469" y="31"/>
                </a:cubicBezTo>
                <a:cubicBezTo>
                  <a:pt x="466" y="31"/>
                  <a:pt x="464" y="31"/>
                  <a:pt x="462" y="32"/>
                </a:cubicBezTo>
                <a:cubicBezTo>
                  <a:pt x="462" y="31"/>
                  <a:pt x="462" y="31"/>
                  <a:pt x="462" y="31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44" y="46"/>
                  <a:pt x="344" y="46"/>
                  <a:pt x="344" y="46"/>
                </a:cubicBezTo>
                <a:cubicBezTo>
                  <a:pt x="307" y="17"/>
                  <a:pt x="262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4"/>
                  <a:pt x="212" y="424"/>
                </a:cubicBezTo>
                <a:cubicBezTo>
                  <a:pt x="277" y="424"/>
                  <a:pt x="335" y="395"/>
                  <a:pt x="374" y="348"/>
                </a:cubicBezTo>
                <a:cubicBezTo>
                  <a:pt x="374" y="393"/>
                  <a:pt x="374" y="393"/>
                  <a:pt x="374" y="393"/>
                </a:cubicBezTo>
                <a:cubicBezTo>
                  <a:pt x="374" y="405"/>
                  <a:pt x="381" y="424"/>
                  <a:pt x="403" y="424"/>
                </a:cubicBezTo>
                <a:cubicBezTo>
                  <a:pt x="424" y="424"/>
                  <a:pt x="432" y="405"/>
                  <a:pt x="432" y="393"/>
                </a:cubicBezTo>
                <a:cubicBezTo>
                  <a:pt x="432" y="182"/>
                  <a:pt x="432" y="182"/>
                  <a:pt x="432" y="182"/>
                </a:cubicBezTo>
                <a:cubicBezTo>
                  <a:pt x="435" y="181"/>
                  <a:pt x="438" y="179"/>
                  <a:pt x="440" y="177"/>
                </a:cubicBezTo>
                <a:cubicBezTo>
                  <a:pt x="440" y="393"/>
                  <a:pt x="440" y="393"/>
                  <a:pt x="440" y="393"/>
                </a:cubicBezTo>
                <a:cubicBezTo>
                  <a:pt x="440" y="405"/>
                  <a:pt x="448" y="424"/>
                  <a:pt x="469" y="424"/>
                </a:cubicBezTo>
                <a:cubicBezTo>
                  <a:pt x="490" y="424"/>
                  <a:pt x="498" y="405"/>
                  <a:pt x="498" y="393"/>
                </a:cubicBezTo>
                <a:cubicBezTo>
                  <a:pt x="498" y="264"/>
                  <a:pt x="498" y="264"/>
                  <a:pt x="498" y="264"/>
                </a:cubicBezTo>
                <a:cubicBezTo>
                  <a:pt x="521" y="264"/>
                  <a:pt x="521" y="264"/>
                  <a:pt x="521" y="264"/>
                </a:cubicBezTo>
                <a:lnTo>
                  <a:pt x="498" y="61"/>
                </a:lnTo>
                <a:close/>
                <a:moveTo>
                  <a:pt x="374" y="311"/>
                </a:moveTo>
                <a:cubicBezTo>
                  <a:pt x="340" y="366"/>
                  <a:pt x="280" y="402"/>
                  <a:pt x="212" y="402"/>
                </a:cubicBezTo>
                <a:cubicBezTo>
                  <a:pt x="107" y="402"/>
                  <a:pt x="22" y="317"/>
                  <a:pt x="22" y="212"/>
                </a:cubicBezTo>
                <a:cubicBezTo>
                  <a:pt x="22" y="107"/>
                  <a:pt x="107" y="22"/>
                  <a:pt x="212" y="22"/>
                </a:cubicBezTo>
                <a:cubicBezTo>
                  <a:pt x="263" y="22"/>
                  <a:pt x="309" y="42"/>
                  <a:pt x="344" y="75"/>
                </a:cubicBezTo>
                <a:cubicBezTo>
                  <a:pt x="344" y="134"/>
                  <a:pt x="344" y="134"/>
                  <a:pt x="344" y="134"/>
                </a:cubicBezTo>
                <a:cubicBezTo>
                  <a:pt x="344" y="135"/>
                  <a:pt x="344" y="169"/>
                  <a:pt x="374" y="182"/>
                </a:cubicBezTo>
                <a:lnTo>
                  <a:pt x="374" y="311"/>
                </a:lnTo>
                <a:close/>
                <a:moveTo>
                  <a:pt x="410" y="393"/>
                </a:moveTo>
                <a:cubicBezTo>
                  <a:pt x="409" y="397"/>
                  <a:pt x="408" y="402"/>
                  <a:pt x="403" y="402"/>
                </a:cubicBezTo>
                <a:cubicBezTo>
                  <a:pt x="397" y="402"/>
                  <a:pt x="396" y="397"/>
                  <a:pt x="396" y="393"/>
                </a:cubicBezTo>
                <a:cubicBezTo>
                  <a:pt x="396" y="188"/>
                  <a:pt x="396" y="188"/>
                  <a:pt x="396" y="188"/>
                </a:cubicBezTo>
                <a:cubicBezTo>
                  <a:pt x="410" y="188"/>
                  <a:pt x="410" y="188"/>
                  <a:pt x="410" y="188"/>
                </a:cubicBezTo>
                <a:lnTo>
                  <a:pt x="410" y="393"/>
                </a:lnTo>
                <a:close/>
                <a:moveTo>
                  <a:pt x="440" y="134"/>
                </a:moveTo>
                <a:cubicBezTo>
                  <a:pt x="440" y="138"/>
                  <a:pt x="439" y="166"/>
                  <a:pt x="403" y="166"/>
                </a:cubicBezTo>
                <a:cubicBezTo>
                  <a:pt x="368" y="166"/>
                  <a:pt x="366" y="140"/>
                  <a:pt x="366" y="134"/>
                </a:cubicBezTo>
                <a:cubicBezTo>
                  <a:pt x="366" y="53"/>
                  <a:pt x="366" y="53"/>
                  <a:pt x="366" y="53"/>
                </a:cubicBezTo>
                <a:cubicBezTo>
                  <a:pt x="376" y="53"/>
                  <a:pt x="376" y="53"/>
                  <a:pt x="376" y="53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98" y="127"/>
                  <a:pt x="398" y="127"/>
                  <a:pt x="398" y="127"/>
                </a:cubicBezTo>
                <a:cubicBezTo>
                  <a:pt x="398" y="53"/>
                  <a:pt x="398" y="53"/>
                  <a:pt x="398" y="53"/>
                </a:cubicBezTo>
                <a:cubicBezTo>
                  <a:pt x="408" y="53"/>
                  <a:pt x="408" y="53"/>
                  <a:pt x="408" y="53"/>
                </a:cubicBezTo>
                <a:cubicBezTo>
                  <a:pt x="408" y="127"/>
                  <a:pt x="408" y="127"/>
                  <a:pt x="408" y="127"/>
                </a:cubicBezTo>
                <a:cubicBezTo>
                  <a:pt x="430" y="127"/>
                  <a:pt x="430" y="127"/>
                  <a:pt x="430" y="127"/>
                </a:cubicBezTo>
                <a:cubicBezTo>
                  <a:pt x="430" y="53"/>
                  <a:pt x="430" y="53"/>
                  <a:pt x="430" y="53"/>
                </a:cubicBezTo>
                <a:cubicBezTo>
                  <a:pt x="440" y="53"/>
                  <a:pt x="440" y="53"/>
                  <a:pt x="440" y="53"/>
                </a:cubicBezTo>
                <a:lnTo>
                  <a:pt x="440" y="134"/>
                </a:lnTo>
                <a:close/>
                <a:moveTo>
                  <a:pt x="476" y="393"/>
                </a:moveTo>
                <a:cubicBezTo>
                  <a:pt x="476" y="395"/>
                  <a:pt x="475" y="402"/>
                  <a:pt x="469" y="402"/>
                </a:cubicBezTo>
                <a:cubicBezTo>
                  <a:pt x="463" y="402"/>
                  <a:pt x="462" y="397"/>
                  <a:pt x="462" y="393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76" y="264"/>
                  <a:pt x="476" y="264"/>
                  <a:pt x="476" y="264"/>
                </a:cubicBezTo>
                <a:lnTo>
                  <a:pt x="476" y="393"/>
                </a:lnTo>
                <a:close/>
                <a:moveTo>
                  <a:pt x="462" y="242"/>
                </a:moveTo>
                <a:cubicBezTo>
                  <a:pt x="462" y="62"/>
                  <a:pt x="462" y="62"/>
                  <a:pt x="462" y="62"/>
                </a:cubicBezTo>
                <a:cubicBezTo>
                  <a:pt x="462" y="58"/>
                  <a:pt x="463" y="53"/>
                  <a:pt x="469" y="53"/>
                </a:cubicBezTo>
                <a:cubicBezTo>
                  <a:pt x="475" y="53"/>
                  <a:pt x="476" y="58"/>
                  <a:pt x="476" y="62"/>
                </a:cubicBezTo>
                <a:cubicBezTo>
                  <a:pt x="496" y="242"/>
                  <a:pt x="496" y="242"/>
                  <a:pt x="496" y="242"/>
                </a:cubicBezTo>
                <a:lnTo>
                  <a:pt x="462" y="242"/>
                </a:lnTo>
                <a:close/>
                <a:moveTo>
                  <a:pt x="212" y="71"/>
                </a:moveTo>
                <a:cubicBezTo>
                  <a:pt x="134" y="71"/>
                  <a:pt x="71" y="134"/>
                  <a:pt x="71" y="212"/>
                </a:cubicBezTo>
                <a:cubicBezTo>
                  <a:pt x="71" y="290"/>
                  <a:pt x="134" y="353"/>
                  <a:pt x="212" y="353"/>
                </a:cubicBezTo>
                <a:cubicBezTo>
                  <a:pt x="289" y="353"/>
                  <a:pt x="353" y="290"/>
                  <a:pt x="353" y="212"/>
                </a:cubicBezTo>
                <a:cubicBezTo>
                  <a:pt x="353" y="134"/>
                  <a:pt x="289" y="71"/>
                  <a:pt x="212" y="71"/>
                </a:cubicBezTo>
                <a:close/>
                <a:moveTo>
                  <a:pt x="212" y="331"/>
                </a:moveTo>
                <a:cubicBezTo>
                  <a:pt x="146" y="331"/>
                  <a:pt x="93" y="277"/>
                  <a:pt x="93" y="212"/>
                </a:cubicBezTo>
                <a:cubicBezTo>
                  <a:pt x="93" y="146"/>
                  <a:pt x="146" y="93"/>
                  <a:pt x="212" y="93"/>
                </a:cubicBezTo>
                <a:cubicBezTo>
                  <a:pt x="277" y="93"/>
                  <a:pt x="331" y="146"/>
                  <a:pt x="331" y="212"/>
                </a:cubicBezTo>
                <a:cubicBezTo>
                  <a:pt x="331" y="277"/>
                  <a:pt x="277" y="331"/>
                  <a:pt x="212" y="3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3" name="Freeform 19"/>
          <p:cNvSpPr>
            <a:spLocks noEditPoints="1"/>
          </p:cNvSpPr>
          <p:nvPr/>
        </p:nvSpPr>
        <p:spPr bwMode="auto">
          <a:xfrm>
            <a:off x="4153683" y="5121302"/>
            <a:ext cx="509678" cy="486950"/>
          </a:xfrm>
          <a:custGeom>
            <a:avLst/>
            <a:gdLst>
              <a:gd name="T0" fmla="*/ 451 w 451"/>
              <a:gd name="T1" fmla="*/ 188 h 431"/>
              <a:gd name="T2" fmla="*/ 426 w 451"/>
              <a:gd name="T3" fmla="*/ 188 h 431"/>
              <a:gd name="T4" fmla="*/ 426 w 451"/>
              <a:gd name="T5" fmla="*/ 61 h 431"/>
              <a:gd name="T6" fmla="*/ 345 w 451"/>
              <a:gd name="T7" fmla="*/ 61 h 431"/>
              <a:gd name="T8" fmla="*/ 312 w 451"/>
              <a:gd name="T9" fmla="*/ 0 h 431"/>
              <a:gd name="T10" fmla="*/ 195 w 451"/>
              <a:gd name="T11" fmla="*/ 61 h 431"/>
              <a:gd name="T12" fmla="*/ 0 w 451"/>
              <a:gd name="T13" fmla="*/ 61 h 431"/>
              <a:gd name="T14" fmla="*/ 0 w 451"/>
              <a:gd name="T15" fmla="*/ 431 h 431"/>
              <a:gd name="T16" fmla="*/ 373 w 451"/>
              <a:gd name="T17" fmla="*/ 431 h 431"/>
              <a:gd name="T18" fmla="*/ 426 w 451"/>
              <a:gd name="T19" fmla="*/ 379 h 431"/>
              <a:gd name="T20" fmla="*/ 426 w 451"/>
              <a:gd name="T21" fmla="*/ 319 h 431"/>
              <a:gd name="T22" fmla="*/ 451 w 451"/>
              <a:gd name="T23" fmla="*/ 319 h 431"/>
              <a:gd name="T24" fmla="*/ 451 w 451"/>
              <a:gd name="T25" fmla="*/ 188 h 431"/>
              <a:gd name="T26" fmla="*/ 408 w 451"/>
              <a:gd name="T27" fmla="*/ 79 h 431"/>
              <a:gd name="T28" fmla="*/ 408 w 451"/>
              <a:gd name="T29" fmla="*/ 116 h 431"/>
              <a:gd name="T30" fmla="*/ 375 w 451"/>
              <a:gd name="T31" fmla="*/ 116 h 431"/>
              <a:gd name="T32" fmla="*/ 355 w 451"/>
              <a:gd name="T33" fmla="*/ 79 h 431"/>
              <a:gd name="T34" fmla="*/ 408 w 451"/>
              <a:gd name="T35" fmla="*/ 79 h 431"/>
              <a:gd name="T36" fmla="*/ 355 w 451"/>
              <a:gd name="T37" fmla="*/ 116 h 431"/>
              <a:gd name="T38" fmla="*/ 129 w 451"/>
              <a:gd name="T39" fmla="*/ 116 h 431"/>
              <a:gd name="T40" fmla="*/ 304 w 451"/>
              <a:gd name="T41" fmla="*/ 24 h 431"/>
              <a:gd name="T42" fmla="*/ 355 w 451"/>
              <a:gd name="T43" fmla="*/ 116 h 431"/>
              <a:gd name="T44" fmla="*/ 408 w 451"/>
              <a:gd name="T45" fmla="*/ 379 h 431"/>
              <a:gd name="T46" fmla="*/ 373 w 451"/>
              <a:gd name="T47" fmla="*/ 413 h 431"/>
              <a:gd name="T48" fmla="*/ 18 w 451"/>
              <a:gd name="T49" fmla="*/ 413 h 431"/>
              <a:gd name="T50" fmla="*/ 18 w 451"/>
              <a:gd name="T51" fmla="*/ 79 h 431"/>
              <a:gd name="T52" fmla="*/ 160 w 451"/>
              <a:gd name="T53" fmla="*/ 79 h 431"/>
              <a:gd name="T54" fmla="*/ 90 w 451"/>
              <a:gd name="T55" fmla="*/ 116 h 431"/>
              <a:gd name="T56" fmla="*/ 49 w 451"/>
              <a:gd name="T57" fmla="*/ 116 h 431"/>
              <a:gd name="T58" fmla="*/ 49 w 451"/>
              <a:gd name="T59" fmla="*/ 134 h 431"/>
              <a:gd name="T60" fmla="*/ 408 w 451"/>
              <a:gd name="T61" fmla="*/ 134 h 431"/>
              <a:gd name="T62" fmla="*/ 408 w 451"/>
              <a:gd name="T63" fmla="*/ 188 h 431"/>
              <a:gd name="T64" fmla="*/ 329 w 451"/>
              <a:gd name="T65" fmla="*/ 188 h 431"/>
              <a:gd name="T66" fmla="*/ 264 w 451"/>
              <a:gd name="T67" fmla="*/ 253 h 431"/>
              <a:gd name="T68" fmla="*/ 329 w 451"/>
              <a:gd name="T69" fmla="*/ 319 h 431"/>
              <a:gd name="T70" fmla="*/ 408 w 451"/>
              <a:gd name="T71" fmla="*/ 319 h 431"/>
              <a:gd name="T72" fmla="*/ 408 w 451"/>
              <a:gd name="T73" fmla="*/ 379 h 431"/>
              <a:gd name="T74" fmla="*/ 433 w 451"/>
              <a:gd name="T75" fmla="*/ 301 h 431"/>
              <a:gd name="T76" fmla="*/ 329 w 451"/>
              <a:gd name="T77" fmla="*/ 301 h 431"/>
              <a:gd name="T78" fmla="*/ 282 w 451"/>
              <a:gd name="T79" fmla="*/ 253 h 431"/>
              <a:gd name="T80" fmla="*/ 329 w 451"/>
              <a:gd name="T81" fmla="*/ 206 h 431"/>
              <a:gd name="T82" fmla="*/ 433 w 451"/>
              <a:gd name="T83" fmla="*/ 206 h 431"/>
              <a:gd name="T84" fmla="*/ 433 w 451"/>
              <a:gd name="T85" fmla="*/ 3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1" h="431">
                <a:moveTo>
                  <a:pt x="451" y="188"/>
                </a:moveTo>
                <a:cubicBezTo>
                  <a:pt x="426" y="188"/>
                  <a:pt x="426" y="188"/>
                  <a:pt x="426" y="188"/>
                </a:cubicBezTo>
                <a:cubicBezTo>
                  <a:pt x="426" y="61"/>
                  <a:pt x="426" y="61"/>
                  <a:pt x="426" y="61"/>
                </a:cubicBezTo>
                <a:cubicBezTo>
                  <a:pt x="345" y="61"/>
                  <a:pt x="345" y="61"/>
                  <a:pt x="345" y="61"/>
                </a:cubicBezTo>
                <a:cubicBezTo>
                  <a:pt x="312" y="0"/>
                  <a:pt x="312" y="0"/>
                  <a:pt x="312" y="0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431"/>
                  <a:pt x="0" y="431"/>
                  <a:pt x="0" y="431"/>
                </a:cubicBezTo>
                <a:cubicBezTo>
                  <a:pt x="373" y="431"/>
                  <a:pt x="373" y="431"/>
                  <a:pt x="373" y="431"/>
                </a:cubicBezTo>
                <a:cubicBezTo>
                  <a:pt x="402" y="431"/>
                  <a:pt x="426" y="408"/>
                  <a:pt x="426" y="379"/>
                </a:cubicBezTo>
                <a:cubicBezTo>
                  <a:pt x="426" y="319"/>
                  <a:pt x="426" y="319"/>
                  <a:pt x="426" y="319"/>
                </a:cubicBezTo>
                <a:cubicBezTo>
                  <a:pt x="451" y="319"/>
                  <a:pt x="451" y="319"/>
                  <a:pt x="451" y="319"/>
                </a:cubicBezTo>
                <a:lnTo>
                  <a:pt x="451" y="188"/>
                </a:lnTo>
                <a:close/>
                <a:moveTo>
                  <a:pt x="408" y="79"/>
                </a:moveTo>
                <a:cubicBezTo>
                  <a:pt x="408" y="116"/>
                  <a:pt x="408" y="116"/>
                  <a:pt x="408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55" y="79"/>
                  <a:pt x="355" y="79"/>
                  <a:pt x="355" y="79"/>
                </a:cubicBezTo>
                <a:lnTo>
                  <a:pt x="408" y="79"/>
                </a:lnTo>
                <a:close/>
                <a:moveTo>
                  <a:pt x="355" y="116"/>
                </a:moveTo>
                <a:cubicBezTo>
                  <a:pt x="129" y="116"/>
                  <a:pt x="129" y="116"/>
                  <a:pt x="129" y="116"/>
                </a:cubicBezTo>
                <a:cubicBezTo>
                  <a:pt x="304" y="24"/>
                  <a:pt x="304" y="24"/>
                  <a:pt x="304" y="24"/>
                </a:cubicBezTo>
                <a:lnTo>
                  <a:pt x="355" y="116"/>
                </a:lnTo>
                <a:close/>
                <a:moveTo>
                  <a:pt x="408" y="379"/>
                </a:moveTo>
                <a:cubicBezTo>
                  <a:pt x="408" y="398"/>
                  <a:pt x="392" y="413"/>
                  <a:pt x="373" y="413"/>
                </a:cubicBezTo>
                <a:cubicBezTo>
                  <a:pt x="18" y="413"/>
                  <a:pt x="18" y="413"/>
                  <a:pt x="18" y="413"/>
                </a:cubicBezTo>
                <a:cubicBezTo>
                  <a:pt x="18" y="79"/>
                  <a:pt x="18" y="79"/>
                  <a:pt x="18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08" y="188"/>
                  <a:pt x="408" y="188"/>
                  <a:pt x="408" y="188"/>
                </a:cubicBezTo>
                <a:cubicBezTo>
                  <a:pt x="329" y="188"/>
                  <a:pt x="329" y="188"/>
                  <a:pt x="329" y="188"/>
                </a:cubicBezTo>
                <a:cubicBezTo>
                  <a:pt x="293" y="188"/>
                  <a:pt x="264" y="217"/>
                  <a:pt x="264" y="253"/>
                </a:cubicBezTo>
                <a:cubicBezTo>
                  <a:pt x="264" y="290"/>
                  <a:pt x="293" y="319"/>
                  <a:pt x="329" y="319"/>
                </a:cubicBezTo>
                <a:cubicBezTo>
                  <a:pt x="408" y="319"/>
                  <a:pt x="408" y="319"/>
                  <a:pt x="408" y="319"/>
                </a:cubicBezTo>
                <a:lnTo>
                  <a:pt x="408" y="379"/>
                </a:lnTo>
                <a:close/>
                <a:moveTo>
                  <a:pt x="433" y="301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03" y="301"/>
                  <a:pt x="282" y="280"/>
                  <a:pt x="282" y="253"/>
                </a:cubicBezTo>
                <a:cubicBezTo>
                  <a:pt x="282" y="227"/>
                  <a:pt x="303" y="206"/>
                  <a:pt x="329" y="206"/>
                </a:cubicBezTo>
                <a:cubicBezTo>
                  <a:pt x="433" y="206"/>
                  <a:pt x="433" y="206"/>
                  <a:pt x="433" y="206"/>
                </a:cubicBezTo>
                <a:lnTo>
                  <a:pt x="433" y="3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4" name="Freeform 14"/>
          <p:cNvSpPr>
            <a:spLocks noEditPoints="1"/>
          </p:cNvSpPr>
          <p:nvPr/>
        </p:nvSpPr>
        <p:spPr bwMode="auto">
          <a:xfrm>
            <a:off x="7491132" y="5114767"/>
            <a:ext cx="517879" cy="500021"/>
          </a:xfrm>
          <a:custGeom>
            <a:avLst/>
            <a:gdLst>
              <a:gd name="T0" fmla="*/ 339 w 458"/>
              <a:gd name="T1" fmla="*/ 275 h 442"/>
              <a:gd name="T2" fmla="*/ 364 w 458"/>
              <a:gd name="T3" fmla="*/ 182 h 442"/>
              <a:gd name="T4" fmla="*/ 182 w 458"/>
              <a:gd name="T5" fmla="*/ 0 h 442"/>
              <a:gd name="T6" fmla="*/ 0 w 458"/>
              <a:gd name="T7" fmla="*/ 182 h 442"/>
              <a:gd name="T8" fmla="*/ 182 w 458"/>
              <a:gd name="T9" fmla="*/ 365 h 442"/>
              <a:gd name="T10" fmla="*/ 275 w 458"/>
              <a:gd name="T11" fmla="*/ 339 h 442"/>
              <a:gd name="T12" fmla="*/ 367 w 458"/>
              <a:gd name="T13" fmla="*/ 431 h 442"/>
              <a:gd name="T14" fmla="*/ 393 w 458"/>
              <a:gd name="T15" fmla="*/ 442 h 442"/>
              <a:gd name="T16" fmla="*/ 394 w 458"/>
              <a:gd name="T17" fmla="*/ 442 h 442"/>
              <a:gd name="T18" fmla="*/ 420 w 458"/>
              <a:gd name="T19" fmla="*/ 431 h 442"/>
              <a:gd name="T20" fmla="*/ 458 w 458"/>
              <a:gd name="T21" fmla="*/ 392 h 442"/>
              <a:gd name="T22" fmla="*/ 339 w 458"/>
              <a:gd name="T23" fmla="*/ 275 h 442"/>
              <a:gd name="T24" fmla="*/ 22 w 458"/>
              <a:gd name="T25" fmla="*/ 182 h 442"/>
              <a:gd name="T26" fmla="*/ 182 w 458"/>
              <a:gd name="T27" fmla="*/ 22 h 442"/>
              <a:gd name="T28" fmla="*/ 342 w 458"/>
              <a:gd name="T29" fmla="*/ 182 h 442"/>
              <a:gd name="T30" fmla="*/ 182 w 458"/>
              <a:gd name="T31" fmla="*/ 343 h 442"/>
              <a:gd name="T32" fmla="*/ 22 w 458"/>
              <a:gd name="T33" fmla="*/ 182 h 442"/>
              <a:gd name="T34" fmla="*/ 404 w 458"/>
              <a:gd name="T35" fmla="*/ 415 h 442"/>
              <a:gd name="T36" fmla="*/ 393 w 458"/>
              <a:gd name="T37" fmla="*/ 420 h 442"/>
              <a:gd name="T38" fmla="*/ 383 w 458"/>
              <a:gd name="T39" fmla="*/ 415 h 442"/>
              <a:gd name="T40" fmla="*/ 293 w 458"/>
              <a:gd name="T41" fmla="*/ 327 h 442"/>
              <a:gd name="T42" fmla="*/ 327 w 458"/>
              <a:gd name="T43" fmla="*/ 293 h 442"/>
              <a:gd name="T44" fmla="*/ 427 w 458"/>
              <a:gd name="T45" fmla="*/ 392 h 442"/>
              <a:gd name="T46" fmla="*/ 404 w 458"/>
              <a:gd name="T47" fmla="*/ 415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" h="442">
                <a:moveTo>
                  <a:pt x="339" y="275"/>
                </a:moveTo>
                <a:cubicBezTo>
                  <a:pt x="355" y="248"/>
                  <a:pt x="364" y="216"/>
                  <a:pt x="364" y="182"/>
                </a:cubicBezTo>
                <a:cubicBezTo>
                  <a:pt x="364" y="82"/>
                  <a:pt x="283" y="0"/>
                  <a:pt x="182" y="0"/>
                </a:cubicBezTo>
                <a:cubicBezTo>
                  <a:pt x="82" y="0"/>
                  <a:pt x="0" y="82"/>
                  <a:pt x="0" y="182"/>
                </a:cubicBezTo>
                <a:cubicBezTo>
                  <a:pt x="0" y="283"/>
                  <a:pt x="82" y="365"/>
                  <a:pt x="182" y="365"/>
                </a:cubicBezTo>
                <a:cubicBezTo>
                  <a:pt x="216" y="365"/>
                  <a:pt x="248" y="355"/>
                  <a:pt x="275" y="339"/>
                </a:cubicBezTo>
                <a:cubicBezTo>
                  <a:pt x="367" y="431"/>
                  <a:pt x="367" y="431"/>
                  <a:pt x="367" y="431"/>
                </a:cubicBezTo>
                <a:cubicBezTo>
                  <a:pt x="374" y="438"/>
                  <a:pt x="384" y="442"/>
                  <a:pt x="393" y="442"/>
                </a:cubicBezTo>
                <a:cubicBezTo>
                  <a:pt x="394" y="442"/>
                  <a:pt x="394" y="442"/>
                  <a:pt x="394" y="442"/>
                </a:cubicBezTo>
                <a:cubicBezTo>
                  <a:pt x="403" y="442"/>
                  <a:pt x="413" y="438"/>
                  <a:pt x="420" y="431"/>
                </a:cubicBezTo>
                <a:cubicBezTo>
                  <a:pt x="458" y="392"/>
                  <a:pt x="458" y="392"/>
                  <a:pt x="458" y="392"/>
                </a:cubicBezTo>
                <a:lnTo>
                  <a:pt x="339" y="275"/>
                </a:lnTo>
                <a:close/>
                <a:moveTo>
                  <a:pt x="22" y="182"/>
                </a:moveTo>
                <a:cubicBezTo>
                  <a:pt x="22" y="94"/>
                  <a:pt x="94" y="22"/>
                  <a:pt x="182" y="22"/>
                </a:cubicBezTo>
                <a:cubicBezTo>
                  <a:pt x="271" y="22"/>
                  <a:pt x="342" y="94"/>
                  <a:pt x="342" y="182"/>
                </a:cubicBezTo>
                <a:cubicBezTo>
                  <a:pt x="342" y="271"/>
                  <a:pt x="271" y="343"/>
                  <a:pt x="182" y="343"/>
                </a:cubicBezTo>
                <a:cubicBezTo>
                  <a:pt x="94" y="343"/>
                  <a:pt x="22" y="271"/>
                  <a:pt x="22" y="182"/>
                </a:cubicBezTo>
                <a:close/>
                <a:moveTo>
                  <a:pt x="404" y="415"/>
                </a:moveTo>
                <a:cubicBezTo>
                  <a:pt x="401" y="418"/>
                  <a:pt x="397" y="420"/>
                  <a:pt x="393" y="420"/>
                </a:cubicBezTo>
                <a:cubicBezTo>
                  <a:pt x="389" y="420"/>
                  <a:pt x="386" y="418"/>
                  <a:pt x="383" y="415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306" y="317"/>
                  <a:pt x="317" y="306"/>
                  <a:pt x="327" y="293"/>
                </a:cubicBezTo>
                <a:cubicBezTo>
                  <a:pt x="427" y="392"/>
                  <a:pt x="427" y="392"/>
                  <a:pt x="427" y="392"/>
                </a:cubicBezTo>
                <a:lnTo>
                  <a:pt x="404" y="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5" name="Freeform 15"/>
          <p:cNvSpPr>
            <a:spLocks noEditPoints="1"/>
          </p:cNvSpPr>
          <p:nvPr/>
        </p:nvSpPr>
        <p:spPr bwMode="auto">
          <a:xfrm>
            <a:off x="7508436" y="3947865"/>
            <a:ext cx="483271" cy="496664"/>
          </a:xfrm>
          <a:custGeom>
            <a:avLst/>
            <a:gdLst>
              <a:gd name="T0" fmla="*/ 406 w 427"/>
              <a:gd name="T1" fmla="*/ 76 h 439"/>
              <a:gd name="T2" fmla="*/ 330 w 427"/>
              <a:gd name="T3" fmla="*/ 0 h 439"/>
              <a:gd name="T4" fmla="*/ 37 w 427"/>
              <a:gd name="T5" fmla="*/ 294 h 439"/>
              <a:gd name="T6" fmla="*/ 37 w 427"/>
              <a:gd name="T7" fmla="*/ 294 h 439"/>
              <a:gd name="T8" fmla="*/ 37 w 427"/>
              <a:gd name="T9" fmla="*/ 294 h 439"/>
              <a:gd name="T10" fmla="*/ 37 w 427"/>
              <a:gd name="T11" fmla="*/ 294 h 439"/>
              <a:gd name="T12" fmla="*/ 37 w 427"/>
              <a:gd name="T13" fmla="*/ 294 h 439"/>
              <a:gd name="T14" fmla="*/ 0 w 427"/>
              <a:gd name="T15" fmla="*/ 439 h 439"/>
              <a:gd name="T16" fmla="*/ 147 w 427"/>
              <a:gd name="T17" fmla="*/ 406 h 439"/>
              <a:gd name="T18" fmla="*/ 147 w 427"/>
              <a:gd name="T19" fmla="*/ 406 h 439"/>
              <a:gd name="T20" fmla="*/ 148 w 427"/>
              <a:gd name="T21" fmla="*/ 406 h 439"/>
              <a:gd name="T22" fmla="*/ 406 w 427"/>
              <a:gd name="T23" fmla="*/ 150 h 439"/>
              <a:gd name="T24" fmla="*/ 406 w 427"/>
              <a:gd name="T25" fmla="*/ 76 h 439"/>
              <a:gd name="T26" fmla="*/ 55 w 427"/>
              <a:gd name="T27" fmla="*/ 405 h 439"/>
              <a:gd name="T28" fmla="*/ 37 w 427"/>
              <a:gd name="T29" fmla="*/ 386 h 439"/>
              <a:gd name="T30" fmla="*/ 55 w 427"/>
              <a:gd name="T31" fmla="*/ 312 h 439"/>
              <a:gd name="T32" fmla="*/ 129 w 427"/>
              <a:gd name="T33" fmla="*/ 388 h 439"/>
              <a:gd name="T34" fmla="*/ 55 w 427"/>
              <a:gd name="T35" fmla="*/ 405 h 439"/>
              <a:gd name="T36" fmla="*/ 68 w 427"/>
              <a:gd name="T37" fmla="*/ 294 h 439"/>
              <a:gd name="T38" fmla="*/ 281 w 427"/>
              <a:gd name="T39" fmla="*/ 81 h 439"/>
              <a:gd name="T40" fmla="*/ 364 w 427"/>
              <a:gd name="T41" fmla="*/ 161 h 439"/>
              <a:gd name="T42" fmla="*/ 148 w 427"/>
              <a:gd name="T43" fmla="*/ 375 h 439"/>
              <a:gd name="T44" fmla="*/ 68 w 427"/>
              <a:gd name="T45" fmla="*/ 294 h 439"/>
              <a:gd name="T46" fmla="*/ 390 w 427"/>
              <a:gd name="T47" fmla="*/ 134 h 439"/>
              <a:gd name="T48" fmla="*/ 379 w 427"/>
              <a:gd name="T49" fmla="*/ 145 h 439"/>
              <a:gd name="T50" fmla="*/ 296 w 427"/>
              <a:gd name="T51" fmla="*/ 65 h 439"/>
              <a:gd name="T52" fmla="*/ 330 w 427"/>
              <a:gd name="T53" fmla="*/ 31 h 439"/>
              <a:gd name="T54" fmla="*/ 390 w 427"/>
              <a:gd name="T55" fmla="*/ 91 h 439"/>
              <a:gd name="T56" fmla="*/ 390 w 427"/>
              <a:gd name="T57" fmla="*/ 13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39">
                <a:moveTo>
                  <a:pt x="406" y="76"/>
                </a:moveTo>
                <a:cubicBezTo>
                  <a:pt x="330" y="0"/>
                  <a:pt x="330" y="0"/>
                  <a:pt x="330" y="0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0" y="439"/>
                  <a:pt x="0" y="439"/>
                  <a:pt x="0" y="439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8" y="406"/>
                  <a:pt x="148" y="406"/>
                  <a:pt x="148" y="406"/>
                </a:cubicBezTo>
                <a:cubicBezTo>
                  <a:pt x="406" y="150"/>
                  <a:pt x="406" y="150"/>
                  <a:pt x="406" y="150"/>
                </a:cubicBezTo>
                <a:cubicBezTo>
                  <a:pt x="426" y="129"/>
                  <a:pt x="427" y="96"/>
                  <a:pt x="406" y="76"/>
                </a:cubicBezTo>
                <a:close/>
                <a:moveTo>
                  <a:pt x="55" y="405"/>
                </a:moveTo>
                <a:cubicBezTo>
                  <a:pt x="37" y="386"/>
                  <a:pt x="37" y="386"/>
                  <a:pt x="37" y="386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129" y="388"/>
                  <a:pt x="129" y="388"/>
                  <a:pt x="129" y="388"/>
                </a:cubicBezTo>
                <a:lnTo>
                  <a:pt x="55" y="405"/>
                </a:lnTo>
                <a:close/>
                <a:moveTo>
                  <a:pt x="68" y="294"/>
                </a:moveTo>
                <a:cubicBezTo>
                  <a:pt x="281" y="81"/>
                  <a:pt x="281" y="81"/>
                  <a:pt x="281" y="81"/>
                </a:cubicBezTo>
                <a:cubicBezTo>
                  <a:pt x="364" y="161"/>
                  <a:pt x="364" y="161"/>
                  <a:pt x="364" y="161"/>
                </a:cubicBezTo>
                <a:cubicBezTo>
                  <a:pt x="148" y="375"/>
                  <a:pt x="148" y="375"/>
                  <a:pt x="148" y="375"/>
                </a:cubicBezTo>
                <a:lnTo>
                  <a:pt x="68" y="294"/>
                </a:lnTo>
                <a:close/>
                <a:moveTo>
                  <a:pt x="390" y="134"/>
                </a:moveTo>
                <a:cubicBezTo>
                  <a:pt x="379" y="145"/>
                  <a:pt x="379" y="145"/>
                  <a:pt x="379" y="145"/>
                </a:cubicBezTo>
                <a:cubicBezTo>
                  <a:pt x="296" y="65"/>
                  <a:pt x="296" y="65"/>
                  <a:pt x="296" y="65"/>
                </a:cubicBezTo>
                <a:cubicBezTo>
                  <a:pt x="330" y="31"/>
                  <a:pt x="330" y="31"/>
                  <a:pt x="330" y="31"/>
                </a:cubicBezTo>
                <a:cubicBezTo>
                  <a:pt x="390" y="91"/>
                  <a:pt x="390" y="91"/>
                  <a:pt x="390" y="91"/>
                </a:cubicBezTo>
                <a:cubicBezTo>
                  <a:pt x="402" y="103"/>
                  <a:pt x="402" y="122"/>
                  <a:pt x="390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6" name="Freeform 12"/>
          <p:cNvSpPr>
            <a:spLocks noEditPoints="1"/>
          </p:cNvSpPr>
          <p:nvPr/>
        </p:nvSpPr>
        <p:spPr bwMode="auto">
          <a:xfrm>
            <a:off x="6441167" y="3997690"/>
            <a:ext cx="406012" cy="397014"/>
          </a:xfrm>
          <a:custGeom>
            <a:avLst/>
            <a:gdLst>
              <a:gd name="T0" fmla="*/ 300 w 356"/>
              <a:gd name="T1" fmla="*/ 0 h 348"/>
              <a:gd name="T2" fmla="*/ 0 w 356"/>
              <a:gd name="T3" fmla="*/ 0 h 348"/>
              <a:gd name="T4" fmla="*/ 0 w 356"/>
              <a:gd name="T5" fmla="*/ 269 h 348"/>
              <a:gd name="T6" fmla="*/ 356 w 356"/>
              <a:gd name="T7" fmla="*/ 269 h 348"/>
              <a:gd name="T8" fmla="*/ 356 w 356"/>
              <a:gd name="T9" fmla="*/ 58 h 348"/>
              <a:gd name="T10" fmla="*/ 300 w 356"/>
              <a:gd name="T11" fmla="*/ 0 h 348"/>
              <a:gd name="T12" fmla="*/ 334 w 356"/>
              <a:gd name="T13" fmla="*/ 247 h 348"/>
              <a:gd name="T14" fmla="*/ 22 w 356"/>
              <a:gd name="T15" fmla="*/ 247 h 348"/>
              <a:gd name="T16" fmla="*/ 22 w 356"/>
              <a:gd name="T17" fmla="*/ 22 h 348"/>
              <a:gd name="T18" fmla="*/ 300 w 356"/>
              <a:gd name="T19" fmla="*/ 22 h 348"/>
              <a:gd name="T20" fmla="*/ 334 w 356"/>
              <a:gd name="T21" fmla="*/ 58 h 348"/>
              <a:gd name="T22" fmla="*/ 334 w 356"/>
              <a:gd name="T23" fmla="*/ 247 h 348"/>
              <a:gd name="T24" fmla="*/ 11 w 356"/>
              <a:gd name="T25" fmla="*/ 348 h 348"/>
              <a:gd name="T26" fmla="*/ 345 w 356"/>
              <a:gd name="T27" fmla="*/ 348 h 348"/>
              <a:gd name="T28" fmla="*/ 345 w 356"/>
              <a:gd name="T29" fmla="*/ 326 h 348"/>
              <a:gd name="T30" fmla="*/ 11 w 356"/>
              <a:gd name="T31" fmla="*/ 326 h 348"/>
              <a:gd name="T32" fmla="*/ 11 w 356"/>
              <a:gd name="T33" fmla="*/ 348 h 348"/>
              <a:gd name="T34" fmla="*/ 141 w 356"/>
              <a:gd name="T35" fmla="*/ 287 h 348"/>
              <a:gd name="T36" fmla="*/ 141 w 356"/>
              <a:gd name="T37" fmla="*/ 309 h 348"/>
              <a:gd name="T38" fmla="*/ 216 w 356"/>
              <a:gd name="T39" fmla="*/ 309 h 348"/>
              <a:gd name="T40" fmla="*/ 216 w 356"/>
              <a:gd name="T41" fmla="*/ 287 h 348"/>
              <a:gd name="T42" fmla="*/ 141 w 356"/>
              <a:gd name="T43" fmla="*/ 28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348">
                <a:moveTo>
                  <a:pt x="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9"/>
                  <a:pt x="0" y="269"/>
                  <a:pt x="0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58"/>
                  <a:pt x="356" y="58"/>
                  <a:pt x="356" y="58"/>
                </a:cubicBezTo>
                <a:cubicBezTo>
                  <a:pt x="356" y="25"/>
                  <a:pt x="332" y="0"/>
                  <a:pt x="300" y="0"/>
                </a:cubicBezTo>
                <a:close/>
                <a:moveTo>
                  <a:pt x="334" y="247"/>
                </a:moveTo>
                <a:cubicBezTo>
                  <a:pt x="22" y="247"/>
                  <a:pt x="22" y="247"/>
                  <a:pt x="22" y="247"/>
                </a:cubicBezTo>
                <a:cubicBezTo>
                  <a:pt x="22" y="22"/>
                  <a:pt x="22" y="22"/>
                  <a:pt x="22" y="22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19" y="22"/>
                  <a:pt x="334" y="38"/>
                  <a:pt x="334" y="58"/>
                </a:cubicBezTo>
                <a:lnTo>
                  <a:pt x="334" y="247"/>
                </a:lnTo>
                <a:close/>
                <a:moveTo>
                  <a:pt x="11" y="348"/>
                </a:moveTo>
                <a:cubicBezTo>
                  <a:pt x="345" y="348"/>
                  <a:pt x="345" y="348"/>
                  <a:pt x="345" y="348"/>
                </a:cubicBezTo>
                <a:cubicBezTo>
                  <a:pt x="345" y="326"/>
                  <a:pt x="345" y="326"/>
                  <a:pt x="345" y="326"/>
                </a:cubicBezTo>
                <a:cubicBezTo>
                  <a:pt x="11" y="326"/>
                  <a:pt x="11" y="326"/>
                  <a:pt x="11" y="326"/>
                </a:cubicBezTo>
                <a:lnTo>
                  <a:pt x="11" y="348"/>
                </a:lnTo>
                <a:close/>
                <a:moveTo>
                  <a:pt x="141" y="287"/>
                </a:moveTo>
                <a:cubicBezTo>
                  <a:pt x="141" y="309"/>
                  <a:pt x="141" y="309"/>
                  <a:pt x="141" y="309"/>
                </a:cubicBezTo>
                <a:cubicBezTo>
                  <a:pt x="216" y="309"/>
                  <a:pt x="216" y="309"/>
                  <a:pt x="216" y="309"/>
                </a:cubicBezTo>
                <a:cubicBezTo>
                  <a:pt x="216" y="287"/>
                  <a:pt x="216" y="287"/>
                  <a:pt x="216" y="287"/>
                </a:cubicBezTo>
                <a:lnTo>
                  <a:pt x="141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7" name="Freeform 10"/>
          <p:cNvSpPr>
            <a:spLocks noEditPoints="1"/>
          </p:cNvSpPr>
          <p:nvPr/>
        </p:nvSpPr>
        <p:spPr bwMode="auto">
          <a:xfrm>
            <a:off x="4102272" y="2704744"/>
            <a:ext cx="612500" cy="563387"/>
          </a:xfrm>
          <a:custGeom>
            <a:avLst/>
            <a:gdLst>
              <a:gd name="T0" fmla="*/ 293 w 535"/>
              <a:gd name="T1" fmla="*/ 349 h 492"/>
              <a:gd name="T2" fmla="*/ 240 w 535"/>
              <a:gd name="T3" fmla="*/ 380 h 492"/>
              <a:gd name="T4" fmla="*/ 150 w 535"/>
              <a:gd name="T5" fmla="*/ 297 h 492"/>
              <a:gd name="T6" fmla="*/ 153 w 535"/>
              <a:gd name="T7" fmla="*/ 258 h 492"/>
              <a:gd name="T8" fmla="*/ 172 w 535"/>
              <a:gd name="T9" fmla="*/ 214 h 492"/>
              <a:gd name="T10" fmla="*/ 102 w 535"/>
              <a:gd name="T11" fmla="*/ 141 h 492"/>
              <a:gd name="T12" fmla="*/ 73 w 535"/>
              <a:gd name="T13" fmla="*/ 333 h 492"/>
              <a:gd name="T14" fmla="*/ 283 w 535"/>
              <a:gd name="T15" fmla="*/ 492 h 492"/>
              <a:gd name="T16" fmla="*/ 375 w 535"/>
              <a:gd name="T17" fmla="*/ 424 h 492"/>
              <a:gd name="T18" fmla="*/ 304 w 535"/>
              <a:gd name="T19" fmla="*/ 351 h 492"/>
              <a:gd name="T20" fmla="*/ 338 w 535"/>
              <a:gd name="T21" fmla="*/ 446 h 492"/>
              <a:gd name="T22" fmla="*/ 199 w 535"/>
              <a:gd name="T23" fmla="*/ 431 h 492"/>
              <a:gd name="T24" fmla="*/ 78 w 535"/>
              <a:gd name="T25" fmla="*/ 178 h 492"/>
              <a:gd name="T26" fmla="*/ 102 w 535"/>
              <a:gd name="T27" fmla="*/ 163 h 492"/>
              <a:gd name="T28" fmla="*/ 119 w 535"/>
              <a:gd name="T29" fmla="*/ 173 h 492"/>
              <a:gd name="T30" fmla="*/ 151 w 535"/>
              <a:gd name="T31" fmla="*/ 222 h 492"/>
              <a:gd name="T32" fmla="*/ 140 w 535"/>
              <a:gd name="T33" fmla="*/ 240 h 492"/>
              <a:gd name="T34" fmla="*/ 134 w 535"/>
              <a:gd name="T35" fmla="*/ 313 h 492"/>
              <a:gd name="T36" fmla="*/ 240 w 535"/>
              <a:gd name="T37" fmla="*/ 402 h 492"/>
              <a:gd name="T38" fmla="*/ 293 w 535"/>
              <a:gd name="T39" fmla="*/ 371 h 492"/>
              <a:gd name="T40" fmla="*/ 296 w 535"/>
              <a:gd name="T41" fmla="*/ 371 h 492"/>
              <a:gd name="T42" fmla="*/ 345 w 535"/>
              <a:gd name="T43" fmla="*/ 405 h 492"/>
              <a:gd name="T44" fmla="*/ 339 w 535"/>
              <a:gd name="T45" fmla="*/ 445 h 492"/>
              <a:gd name="T46" fmla="*/ 352 w 535"/>
              <a:gd name="T47" fmla="*/ 46 h 492"/>
              <a:gd name="T48" fmla="*/ 182 w 535"/>
              <a:gd name="T49" fmla="*/ 30 h 492"/>
              <a:gd name="T50" fmla="*/ 174 w 535"/>
              <a:gd name="T51" fmla="*/ 103 h 492"/>
              <a:gd name="T52" fmla="*/ 241 w 535"/>
              <a:gd name="T53" fmla="*/ 143 h 492"/>
              <a:gd name="T54" fmla="*/ 295 w 535"/>
              <a:gd name="T55" fmla="*/ 112 h 492"/>
              <a:gd name="T56" fmla="*/ 385 w 535"/>
              <a:gd name="T57" fmla="*/ 195 h 492"/>
              <a:gd name="T58" fmla="*/ 382 w 535"/>
              <a:gd name="T59" fmla="*/ 234 h 492"/>
              <a:gd name="T60" fmla="*/ 363 w 535"/>
              <a:gd name="T61" fmla="*/ 278 h 492"/>
              <a:gd name="T62" fmla="*/ 433 w 535"/>
              <a:gd name="T63" fmla="*/ 351 h 492"/>
              <a:gd name="T64" fmla="*/ 473 w 535"/>
              <a:gd name="T65" fmla="*/ 329 h 492"/>
              <a:gd name="T66" fmla="*/ 457 w 535"/>
              <a:gd name="T67" fmla="*/ 314 h 492"/>
              <a:gd name="T68" fmla="*/ 433 w 535"/>
              <a:gd name="T69" fmla="*/ 329 h 492"/>
              <a:gd name="T70" fmla="*/ 416 w 535"/>
              <a:gd name="T71" fmla="*/ 320 h 492"/>
              <a:gd name="T72" fmla="*/ 384 w 535"/>
              <a:gd name="T73" fmla="*/ 270 h 492"/>
              <a:gd name="T74" fmla="*/ 383 w 535"/>
              <a:gd name="T75" fmla="*/ 269 h 492"/>
              <a:gd name="T76" fmla="*/ 416 w 535"/>
              <a:gd name="T77" fmla="*/ 217 h 492"/>
              <a:gd name="T78" fmla="*/ 330 w 535"/>
              <a:gd name="T79" fmla="*/ 107 h 492"/>
              <a:gd name="T80" fmla="*/ 257 w 535"/>
              <a:gd name="T81" fmla="*/ 111 h 492"/>
              <a:gd name="T82" fmla="*/ 239 w 535"/>
              <a:gd name="T83" fmla="*/ 121 h 492"/>
              <a:gd name="T84" fmla="*/ 190 w 535"/>
              <a:gd name="T85" fmla="*/ 87 h 492"/>
              <a:gd name="T86" fmla="*/ 181 w 535"/>
              <a:gd name="T87" fmla="*/ 69 h 492"/>
              <a:gd name="T88" fmla="*/ 197 w 535"/>
              <a:gd name="T89" fmla="*/ 46 h 492"/>
              <a:gd name="T90" fmla="*/ 336 w 535"/>
              <a:gd name="T91" fmla="*/ 61 h 492"/>
              <a:gd name="T92" fmla="*/ 457 w 535"/>
              <a:gd name="T93" fmla="*/ 314 h 492"/>
              <a:gd name="T94" fmla="*/ 202 w 535"/>
              <a:gd name="T95" fmla="*/ 317 h 492"/>
              <a:gd name="T96" fmla="*/ 264 w 535"/>
              <a:gd name="T97" fmla="*/ 295 h 492"/>
              <a:gd name="T98" fmla="*/ 316 w 535"/>
              <a:gd name="T99" fmla="*/ 218 h 492"/>
              <a:gd name="T100" fmla="*/ 338 w 535"/>
              <a:gd name="T101" fmla="*/ 244 h 492"/>
              <a:gd name="T102" fmla="*/ 275 w 535"/>
              <a:gd name="T103" fmla="*/ 181 h 492"/>
              <a:gd name="T104" fmla="*/ 301 w 535"/>
              <a:gd name="T105" fmla="*/ 203 h 492"/>
              <a:gd name="T106" fmla="*/ 224 w 535"/>
              <a:gd name="T107" fmla="*/ 25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5" h="492">
                <a:moveTo>
                  <a:pt x="304" y="351"/>
                </a:moveTo>
                <a:cubicBezTo>
                  <a:pt x="303" y="350"/>
                  <a:pt x="299" y="349"/>
                  <a:pt x="293" y="349"/>
                </a:cubicBezTo>
                <a:cubicBezTo>
                  <a:pt x="285" y="349"/>
                  <a:pt x="272" y="352"/>
                  <a:pt x="260" y="368"/>
                </a:cubicBezTo>
                <a:cubicBezTo>
                  <a:pt x="255" y="376"/>
                  <a:pt x="247" y="380"/>
                  <a:pt x="240" y="380"/>
                </a:cubicBezTo>
                <a:cubicBezTo>
                  <a:pt x="233" y="380"/>
                  <a:pt x="227" y="377"/>
                  <a:pt x="220" y="370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43" y="290"/>
                  <a:pt x="140" y="283"/>
                  <a:pt x="141" y="277"/>
                </a:cubicBezTo>
                <a:cubicBezTo>
                  <a:pt x="141" y="270"/>
                  <a:pt x="146" y="263"/>
                  <a:pt x="153" y="258"/>
                </a:cubicBezTo>
                <a:cubicBezTo>
                  <a:pt x="179" y="239"/>
                  <a:pt x="173" y="218"/>
                  <a:pt x="172" y="21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0" y="183"/>
                  <a:pt x="137" y="160"/>
                  <a:pt x="135" y="157"/>
                </a:cubicBezTo>
                <a:cubicBezTo>
                  <a:pt x="125" y="147"/>
                  <a:pt x="114" y="141"/>
                  <a:pt x="102" y="141"/>
                </a:cubicBezTo>
                <a:cubicBezTo>
                  <a:pt x="81" y="141"/>
                  <a:pt x="65" y="158"/>
                  <a:pt x="62" y="163"/>
                </a:cubicBezTo>
                <a:cubicBezTo>
                  <a:pt x="0" y="223"/>
                  <a:pt x="42" y="300"/>
                  <a:pt x="73" y="333"/>
                </a:cubicBezTo>
                <a:cubicBezTo>
                  <a:pt x="183" y="446"/>
                  <a:pt x="183" y="446"/>
                  <a:pt x="183" y="446"/>
                </a:cubicBezTo>
                <a:cubicBezTo>
                  <a:pt x="185" y="448"/>
                  <a:pt x="229" y="492"/>
                  <a:pt x="283" y="492"/>
                </a:cubicBezTo>
                <a:cubicBezTo>
                  <a:pt x="308" y="492"/>
                  <a:pt x="332" y="482"/>
                  <a:pt x="353" y="462"/>
                </a:cubicBezTo>
                <a:cubicBezTo>
                  <a:pt x="357" y="459"/>
                  <a:pt x="374" y="445"/>
                  <a:pt x="375" y="424"/>
                </a:cubicBezTo>
                <a:cubicBezTo>
                  <a:pt x="376" y="415"/>
                  <a:pt x="374" y="402"/>
                  <a:pt x="360" y="389"/>
                </a:cubicBezTo>
                <a:cubicBezTo>
                  <a:pt x="358" y="387"/>
                  <a:pt x="335" y="364"/>
                  <a:pt x="304" y="351"/>
                </a:cubicBezTo>
                <a:close/>
                <a:moveTo>
                  <a:pt x="339" y="445"/>
                </a:moveTo>
                <a:cubicBezTo>
                  <a:pt x="338" y="446"/>
                  <a:pt x="338" y="446"/>
                  <a:pt x="338" y="446"/>
                </a:cubicBezTo>
                <a:cubicBezTo>
                  <a:pt x="321" y="462"/>
                  <a:pt x="303" y="470"/>
                  <a:pt x="283" y="470"/>
                </a:cubicBezTo>
                <a:cubicBezTo>
                  <a:pt x="238" y="470"/>
                  <a:pt x="199" y="431"/>
                  <a:pt x="199" y="431"/>
                </a:cubicBezTo>
                <a:cubicBezTo>
                  <a:pt x="89" y="318"/>
                  <a:pt x="89" y="318"/>
                  <a:pt x="89" y="318"/>
                </a:cubicBezTo>
                <a:cubicBezTo>
                  <a:pt x="86" y="314"/>
                  <a:pt x="15" y="239"/>
                  <a:pt x="78" y="178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82" y="173"/>
                  <a:pt x="92" y="163"/>
                  <a:pt x="102" y="163"/>
                </a:cubicBezTo>
                <a:cubicBezTo>
                  <a:pt x="108" y="163"/>
                  <a:pt x="113" y="166"/>
                  <a:pt x="119" y="172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3"/>
                  <a:pt x="140" y="194"/>
                  <a:pt x="151" y="222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223"/>
                  <a:pt x="151" y="223"/>
                  <a:pt x="151" y="223"/>
                </a:cubicBezTo>
                <a:cubicBezTo>
                  <a:pt x="152" y="224"/>
                  <a:pt x="153" y="231"/>
                  <a:pt x="140" y="240"/>
                </a:cubicBezTo>
                <a:cubicBezTo>
                  <a:pt x="128" y="249"/>
                  <a:pt x="120" y="261"/>
                  <a:pt x="119" y="275"/>
                </a:cubicBezTo>
                <a:cubicBezTo>
                  <a:pt x="118" y="284"/>
                  <a:pt x="120" y="298"/>
                  <a:pt x="134" y="313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18" y="399"/>
                  <a:pt x="231" y="402"/>
                  <a:pt x="240" y="402"/>
                </a:cubicBezTo>
                <a:cubicBezTo>
                  <a:pt x="254" y="402"/>
                  <a:pt x="268" y="394"/>
                  <a:pt x="278" y="381"/>
                </a:cubicBezTo>
                <a:cubicBezTo>
                  <a:pt x="283" y="375"/>
                  <a:pt x="288" y="371"/>
                  <a:pt x="293" y="371"/>
                </a:cubicBezTo>
                <a:cubicBezTo>
                  <a:pt x="294" y="371"/>
                  <a:pt x="295" y="371"/>
                  <a:pt x="295" y="371"/>
                </a:cubicBezTo>
                <a:cubicBezTo>
                  <a:pt x="296" y="371"/>
                  <a:pt x="296" y="371"/>
                  <a:pt x="296" y="371"/>
                </a:cubicBezTo>
                <a:cubicBezTo>
                  <a:pt x="324" y="383"/>
                  <a:pt x="344" y="404"/>
                  <a:pt x="344" y="405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51" y="411"/>
                  <a:pt x="354" y="417"/>
                  <a:pt x="353" y="423"/>
                </a:cubicBezTo>
                <a:cubicBezTo>
                  <a:pt x="353" y="433"/>
                  <a:pt x="343" y="442"/>
                  <a:pt x="339" y="445"/>
                </a:cubicBezTo>
                <a:close/>
                <a:moveTo>
                  <a:pt x="462" y="159"/>
                </a:moveTo>
                <a:cubicBezTo>
                  <a:pt x="352" y="46"/>
                  <a:pt x="352" y="46"/>
                  <a:pt x="352" y="46"/>
                </a:cubicBezTo>
                <a:cubicBezTo>
                  <a:pt x="350" y="44"/>
                  <a:pt x="306" y="0"/>
                  <a:pt x="252" y="0"/>
                </a:cubicBezTo>
                <a:cubicBezTo>
                  <a:pt x="226" y="0"/>
                  <a:pt x="203" y="10"/>
                  <a:pt x="182" y="30"/>
                </a:cubicBezTo>
                <a:cubicBezTo>
                  <a:pt x="178" y="33"/>
                  <a:pt x="161" y="47"/>
                  <a:pt x="159" y="68"/>
                </a:cubicBezTo>
                <a:cubicBezTo>
                  <a:pt x="159" y="77"/>
                  <a:pt x="161" y="90"/>
                  <a:pt x="174" y="103"/>
                </a:cubicBezTo>
                <a:cubicBezTo>
                  <a:pt x="177" y="105"/>
                  <a:pt x="199" y="128"/>
                  <a:pt x="230" y="141"/>
                </a:cubicBezTo>
                <a:cubicBezTo>
                  <a:pt x="232" y="142"/>
                  <a:pt x="236" y="143"/>
                  <a:pt x="241" y="143"/>
                </a:cubicBezTo>
                <a:cubicBezTo>
                  <a:pt x="250" y="143"/>
                  <a:pt x="262" y="140"/>
                  <a:pt x="275" y="124"/>
                </a:cubicBezTo>
                <a:cubicBezTo>
                  <a:pt x="280" y="116"/>
                  <a:pt x="288" y="112"/>
                  <a:pt x="295" y="112"/>
                </a:cubicBezTo>
                <a:cubicBezTo>
                  <a:pt x="301" y="112"/>
                  <a:pt x="308" y="115"/>
                  <a:pt x="314" y="122"/>
                </a:cubicBezTo>
                <a:cubicBezTo>
                  <a:pt x="385" y="195"/>
                  <a:pt x="385" y="195"/>
                  <a:pt x="385" y="195"/>
                </a:cubicBezTo>
                <a:cubicBezTo>
                  <a:pt x="391" y="202"/>
                  <a:pt x="395" y="209"/>
                  <a:pt x="394" y="215"/>
                </a:cubicBezTo>
                <a:cubicBezTo>
                  <a:pt x="393" y="222"/>
                  <a:pt x="389" y="229"/>
                  <a:pt x="382" y="234"/>
                </a:cubicBezTo>
                <a:cubicBezTo>
                  <a:pt x="355" y="253"/>
                  <a:pt x="361" y="273"/>
                  <a:pt x="363" y="278"/>
                </a:cubicBezTo>
                <a:cubicBezTo>
                  <a:pt x="363" y="278"/>
                  <a:pt x="363" y="278"/>
                  <a:pt x="363" y="278"/>
                </a:cubicBezTo>
                <a:cubicBezTo>
                  <a:pt x="375" y="309"/>
                  <a:pt x="397" y="332"/>
                  <a:pt x="400" y="335"/>
                </a:cubicBezTo>
                <a:cubicBezTo>
                  <a:pt x="410" y="345"/>
                  <a:pt x="421" y="351"/>
                  <a:pt x="433" y="351"/>
                </a:cubicBezTo>
                <a:cubicBezTo>
                  <a:pt x="433" y="351"/>
                  <a:pt x="433" y="351"/>
                  <a:pt x="433" y="351"/>
                </a:cubicBezTo>
                <a:cubicBezTo>
                  <a:pt x="454" y="351"/>
                  <a:pt x="469" y="334"/>
                  <a:pt x="473" y="329"/>
                </a:cubicBezTo>
                <a:cubicBezTo>
                  <a:pt x="535" y="269"/>
                  <a:pt x="493" y="192"/>
                  <a:pt x="462" y="159"/>
                </a:cubicBezTo>
                <a:close/>
                <a:moveTo>
                  <a:pt x="457" y="314"/>
                </a:moveTo>
                <a:cubicBezTo>
                  <a:pt x="456" y="315"/>
                  <a:pt x="456" y="315"/>
                  <a:pt x="456" y="315"/>
                </a:cubicBezTo>
                <a:cubicBezTo>
                  <a:pt x="453" y="319"/>
                  <a:pt x="443" y="329"/>
                  <a:pt x="433" y="329"/>
                </a:cubicBezTo>
                <a:cubicBezTo>
                  <a:pt x="433" y="329"/>
                  <a:pt x="433" y="329"/>
                  <a:pt x="433" y="329"/>
                </a:cubicBezTo>
                <a:cubicBezTo>
                  <a:pt x="427" y="329"/>
                  <a:pt x="422" y="326"/>
                  <a:pt x="416" y="320"/>
                </a:cubicBezTo>
                <a:cubicBezTo>
                  <a:pt x="416" y="319"/>
                  <a:pt x="416" y="319"/>
                  <a:pt x="416" y="319"/>
                </a:cubicBezTo>
                <a:cubicBezTo>
                  <a:pt x="415" y="319"/>
                  <a:pt x="394" y="298"/>
                  <a:pt x="384" y="270"/>
                </a:cubicBezTo>
                <a:cubicBezTo>
                  <a:pt x="384" y="270"/>
                  <a:pt x="384" y="270"/>
                  <a:pt x="384" y="270"/>
                </a:cubicBezTo>
                <a:cubicBezTo>
                  <a:pt x="383" y="269"/>
                  <a:pt x="383" y="269"/>
                  <a:pt x="383" y="269"/>
                </a:cubicBezTo>
                <a:cubicBezTo>
                  <a:pt x="383" y="268"/>
                  <a:pt x="382" y="261"/>
                  <a:pt x="394" y="252"/>
                </a:cubicBezTo>
                <a:cubicBezTo>
                  <a:pt x="407" y="243"/>
                  <a:pt x="415" y="231"/>
                  <a:pt x="416" y="217"/>
                </a:cubicBezTo>
                <a:cubicBezTo>
                  <a:pt x="417" y="208"/>
                  <a:pt x="415" y="194"/>
                  <a:pt x="400" y="179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17" y="93"/>
                  <a:pt x="303" y="90"/>
                  <a:pt x="295" y="90"/>
                </a:cubicBezTo>
                <a:cubicBezTo>
                  <a:pt x="281" y="90"/>
                  <a:pt x="267" y="98"/>
                  <a:pt x="257" y="111"/>
                </a:cubicBezTo>
                <a:cubicBezTo>
                  <a:pt x="252" y="117"/>
                  <a:pt x="246" y="121"/>
                  <a:pt x="241" y="121"/>
                </a:cubicBezTo>
                <a:cubicBezTo>
                  <a:pt x="240" y="121"/>
                  <a:pt x="240" y="121"/>
                  <a:pt x="239" y="121"/>
                </a:cubicBezTo>
                <a:cubicBezTo>
                  <a:pt x="239" y="121"/>
                  <a:pt x="239" y="121"/>
                  <a:pt x="239" y="121"/>
                </a:cubicBezTo>
                <a:cubicBezTo>
                  <a:pt x="211" y="109"/>
                  <a:pt x="191" y="88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84" y="81"/>
                  <a:pt x="181" y="75"/>
                  <a:pt x="181" y="69"/>
                </a:cubicBezTo>
                <a:cubicBezTo>
                  <a:pt x="182" y="59"/>
                  <a:pt x="192" y="50"/>
                  <a:pt x="196" y="47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13" y="30"/>
                  <a:pt x="232" y="22"/>
                  <a:pt x="252" y="22"/>
                </a:cubicBezTo>
                <a:cubicBezTo>
                  <a:pt x="297" y="22"/>
                  <a:pt x="336" y="61"/>
                  <a:pt x="336" y="61"/>
                </a:cubicBezTo>
                <a:cubicBezTo>
                  <a:pt x="446" y="174"/>
                  <a:pt x="446" y="174"/>
                  <a:pt x="446" y="174"/>
                </a:cubicBezTo>
                <a:cubicBezTo>
                  <a:pt x="449" y="178"/>
                  <a:pt x="520" y="253"/>
                  <a:pt x="457" y="314"/>
                </a:cubicBezTo>
                <a:close/>
                <a:moveTo>
                  <a:pt x="202" y="254"/>
                </a:moveTo>
                <a:cubicBezTo>
                  <a:pt x="202" y="317"/>
                  <a:pt x="202" y="317"/>
                  <a:pt x="202" y="317"/>
                </a:cubicBezTo>
                <a:cubicBezTo>
                  <a:pt x="264" y="317"/>
                  <a:pt x="264" y="317"/>
                  <a:pt x="264" y="317"/>
                </a:cubicBezTo>
                <a:cubicBezTo>
                  <a:pt x="264" y="295"/>
                  <a:pt x="264" y="295"/>
                  <a:pt x="264" y="295"/>
                </a:cubicBezTo>
                <a:cubicBezTo>
                  <a:pt x="239" y="295"/>
                  <a:pt x="239" y="295"/>
                  <a:pt x="239" y="295"/>
                </a:cubicBezTo>
                <a:cubicBezTo>
                  <a:pt x="316" y="218"/>
                  <a:pt x="316" y="218"/>
                  <a:pt x="316" y="218"/>
                </a:cubicBezTo>
                <a:cubicBezTo>
                  <a:pt x="316" y="244"/>
                  <a:pt x="316" y="244"/>
                  <a:pt x="316" y="244"/>
                </a:cubicBezTo>
                <a:cubicBezTo>
                  <a:pt x="338" y="244"/>
                  <a:pt x="338" y="244"/>
                  <a:pt x="338" y="244"/>
                </a:cubicBezTo>
                <a:cubicBezTo>
                  <a:pt x="338" y="181"/>
                  <a:pt x="338" y="181"/>
                  <a:pt x="338" y="181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5" y="203"/>
                  <a:pt x="275" y="203"/>
                  <a:pt x="275" y="203"/>
                </a:cubicBezTo>
                <a:cubicBezTo>
                  <a:pt x="301" y="203"/>
                  <a:pt x="301" y="203"/>
                  <a:pt x="301" y="203"/>
                </a:cubicBezTo>
                <a:cubicBezTo>
                  <a:pt x="224" y="280"/>
                  <a:pt x="224" y="280"/>
                  <a:pt x="224" y="280"/>
                </a:cubicBezTo>
                <a:cubicBezTo>
                  <a:pt x="224" y="254"/>
                  <a:pt x="224" y="254"/>
                  <a:pt x="224" y="254"/>
                </a:cubicBezTo>
                <a:lnTo>
                  <a:pt x="202" y="2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8" name="Freeform 18"/>
          <p:cNvSpPr>
            <a:spLocks noEditPoints="1"/>
          </p:cNvSpPr>
          <p:nvPr/>
        </p:nvSpPr>
        <p:spPr bwMode="auto">
          <a:xfrm>
            <a:off x="4204227" y="3936368"/>
            <a:ext cx="408590" cy="519658"/>
          </a:xfrm>
          <a:custGeom>
            <a:avLst/>
            <a:gdLst>
              <a:gd name="T0" fmla="*/ 301 w 357"/>
              <a:gd name="T1" fmla="*/ 338 h 454"/>
              <a:gd name="T2" fmla="*/ 56 w 357"/>
              <a:gd name="T3" fmla="*/ 338 h 454"/>
              <a:gd name="T4" fmla="*/ 56 w 357"/>
              <a:gd name="T5" fmla="*/ 360 h 454"/>
              <a:gd name="T6" fmla="*/ 301 w 357"/>
              <a:gd name="T7" fmla="*/ 360 h 454"/>
              <a:gd name="T8" fmla="*/ 301 w 357"/>
              <a:gd name="T9" fmla="*/ 338 h 454"/>
              <a:gd name="T10" fmla="*/ 301 w 357"/>
              <a:gd name="T11" fmla="*/ 279 h 454"/>
              <a:gd name="T12" fmla="*/ 56 w 357"/>
              <a:gd name="T13" fmla="*/ 279 h 454"/>
              <a:gd name="T14" fmla="*/ 56 w 357"/>
              <a:gd name="T15" fmla="*/ 301 h 454"/>
              <a:gd name="T16" fmla="*/ 301 w 357"/>
              <a:gd name="T17" fmla="*/ 301 h 454"/>
              <a:gd name="T18" fmla="*/ 301 w 357"/>
              <a:gd name="T19" fmla="*/ 279 h 454"/>
              <a:gd name="T20" fmla="*/ 301 w 357"/>
              <a:gd name="T21" fmla="*/ 220 h 454"/>
              <a:gd name="T22" fmla="*/ 56 w 357"/>
              <a:gd name="T23" fmla="*/ 220 h 454"/>
              <a:gd name="T24" fmla="*/ 56 w 357"/>
              <a:gd name="T25" fmla="*/ 242 h 454"/>
              <a:gd name="T26" fmla="*/ 301 w 357"/>
              <a:gd name="T27" fmla="*/ 242 h 454"/>
              <a:gd name="T28" fmla="*/ 301 w 357"/>
              <a:gd name="T29" fmla="*/ 220 h 454"/>
              <a:gd name="T30" fmla="*/ 301 w 357"/>
              <a:gd name="T31" fmla="*/ 160 h 454"/>
              <a:gd name="T32" fmla="*/ 56 w 357"/>
              <a:gd name="T33" fmla="*/ 160 h 454"/>
              <a:gd name="T34" fmla="*/ 56 w 357"/>
              <a:gd name="T35" fmla="*/ 182 h 454"/>
              <a:gd name="T36" fmla="*/ 301 w 357"/>
              <a:gd name="T37" fmla="*/ 182 h 454"/>
              <a:gd name="T38" fmla="*/ 301 w 357"/>
              <a:gd name="T39" fmla="*/ 160 h 454"/>
              <a:gd name="T40" fmla="*/ 301 w 357"/>
              <a:gd name="T41" fmla="*/ 101 h 454"/>
              <a:gd name="T42" fmla="*/ 56 w 357"/>
              <a:gd name="T43" fmla="*/ 101 h 454"/>
              <a:gd name="T44" fmla="*/ 56 w 357"/>
              <a:gd name="T45" fmla="*/ 123 h 454"/>
              <a:gd name="T46" fmla="*/ 301 w 357"/>
              <a:gd name="T47" fmla="*/ 123 h 454"/>
              <a:gd name="T48" fmla="*/ 301 w 357"/>
              <a:gd name="T49" fmla="*/ 101 h 454"/>
              <a:gd name="T50" fmla="*/ 0 w 357"/>
              <a:gd name="T51" fmla="*/ 0 h 454"/>
              <a:gd name="T52" fmla="*/ 0 w 357"/>
              <a:gd name="T53" fmla="*/ 454 h 454"/>
              <a:gd name="T54" fmla="*/ 293 w 357"/>
              <a:gd name="T55" fmla="*/ 454 h 454"/>
              <a:gd name="T56" fmla="*/ 357 w 357"/>
              <a:gd name="T57" fmla="*/ 390 h 454"/>
              <a:gd name="T58" fmla="*/ 357 w 357"/>
              <a:gd name="T59" fmla="*/ 0 h 454"/>
              <a:gd name="T60" fmla="*/ 0 w 357"/>
              <a:gd name="T61" fmla="*/ 0 h 454"/>
              <a:gd name="T62" fmla="*/ 335 w 357"/>
              <a:gd name="T63" fmla="*/ 390 h 454"/>
              <a:gd name="T64" fmla="*/ 293 w 357"/>
              <a:gd name="T65" fmla="*/ 432 h 454"/>
              <a:gd name="T66" fmla="*/ 22 w 357"/>
              <a:gd name="T67" fmla="*/ 432 h 454"/>
              <a:gd name="T68" fmla="*/ 22 w 357"/>
              <a:gd name="T69" fmla="*/ 22 h 454"/>
              <a:gd name="T70" fmla="*/ 335 w 357"/>
              <a:gd name="T71" fmla="*/ 22 h 454"/>
              <a:gd name="T72" fmla="*/ 335 w 357"/>
              <a:gd name="T73" fmla="*/ 39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7" h="454">
                <a:moveTo>
                  <a:pt x="301" y="338"/>
                </a:moveTo>
                <a:cubicBezTo>
                  <a:pt x="56" y="338"/>
                  <a:pt x="56" y="338"/>
                  <a:pt x="56" y="338"/>
                </a:cubicBezTo>
                <a:cubicBezTo>
                  <a:pt x="56" y="360"/>
                  <a:pt x="56" y="360"/>
                  <a:pt x="56" y="360"/>
                </a:cubicBezTo>
                <a:cubicBezTo>
                  <a:pt x="301" y="360"/>
                  <a:pt x="301" y="360"/>
                  <a:pt x="301" y="360"/>
                </a:cubicBezTo>
                <a:lnTo>
                  <a:pt x="301" y="338"/>
                </a:lnTo>
                <a:close/>
                <a:moveTo>
                  <a:pt x="301" y="279"/>
                </a:moveTo>
                <a:cubicBezTo>
                  <a:pt x="56" y="279"/>
                  <a:pt x="56" y="279"/>
                  <a:pt x="56" y="27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301" y="301"/>
                  <a:pt x="301" y="301"/>
                  <a:pt x="301" y="301"/>
                </a:cubicBezTo>
                <a:lnTo>
                  <a:pt x="301" y="279"/>
                </a:lnTo>
                <a:close/>
                <a:moveTo>
                  <a:pt x="301" y="220"/>
                </a:moveTo>
                <a:cubicBezTo>
                  <a:pt x="56" y="220"/>
                  <a:pt x="56" y="220"/>
                  <a:pt x="56" y="220"/>
                </a:cubicBezTo>
                <a:cubicBezTo>
                  <a:pt x="56" y="242"/>
                  <a:pt x="56" y="242"/>
                  <a:pt x="56" y="242"/>
                </a:cubicBezTo>
                <a:cubicBezTo>
                  <a:pt x="301" y="242"/>
                  <a:pt x="301" y="242"/>
                  <a:pt x="301" y="242"/>
                </a:cubicBezTo>
                <a:lnTo>
                  <a:pt x="301" y="220"/>
                </a:lnTo>
                <a:close/>
                <a:moveTo>
                  <a:pt x="301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301" y="182"/>
                  <a:pt x="301" y="182"/>
                  <a:pt x="301" y="182"/>
                </a:cubicBezTo>
                <a:lnTo>
                  <a:pt x="301" y="160"/>
                </a:lnTo>
                <a:close/>
                <a:moveTo>
                  <a:pt x="301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301" y="123"/>
                  <a:pt x="301" y="123"/>
                  <a:pt x="301" y="123"/>
                </a:cubicBezTo>
                <a:lnTo>
                  <a:pt x="301" y="101"/>
                </a:lnTo>
                <a:close/>
                <a:moveTo>
                  <a:pt x="0" y="0"/>
                </a:moveTo>
                <a:cubicBezTo>
                  <a:pt x="0" y="454"/>
                  <a:pt x="0" y="454"/>
                  <a:pt x="0" y="454"/>
                </a:cubicBezTo>
                <a:cubicBezTo>
                  <a:pt x="293" y="454"/>
                  <a:pt x="293" y="454"/>
                  <a:pt x="293" y="454"/>
                </a:cubicBezTo>
                <a:cubicBezTo>
                  <a:pt x="329" y="454"/>
                  <a:pt x="357" y="425"/>
                  <a:pt x="357" y="390"/>
                </a:cubicBezTo>
                <a:cubicBezTo>
                  <a:pt x="357" y="0"/>
                  <a:pt x="357" y="0"/>
                  <a:pt x="357" y="0"/>
                </a:cubicBezTo>
                <a:lnTo>
                  <a:pt x="0" y="0"/>
                </a:lnTo>
                <a:close/>
                <a:moveTo>
                  <a:pt x="335" y="390"/>
                </a:moveTo>
                <a:cubicBezTo>
                  <a:pt x="335" y="413"/>
                  <a:pt x="316" y="432"/>
                  <a:pt x="293" y="432"/>
                </a:cubicBezTo>
                <a:cubicBezTo>
                  <a:pt x="22" y="432"/>
                  <a:pt x="22" y="432"/>
                  <a:pt x="22" y="432"/>
                </a:cubicBezTo>
                <a:cubicBezTo>
                  <a:pt x="22" y="22"/>
                  <a:pt x="22" y="22"/>
                  <a:pt x="22" y="22"/>
                </a:cubicBezTo>
                <a:cubicBezTo>
                  <a:pt x="335" y="22"/>
                  <a:pt x="335" y="22"/>
                  <a:pt x="335" y="22"/>
                </a:cubicBezTo>
                <a:lnTo>
                  <a:pt x="335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9" name="Freeform 13"/>
          <p:cNvSpPr>
            <a:spLocks noEditPoints="1"/>
          </p:cNvSpPr>
          <p:nvPr/>
        </p:nvSpPr>
        <p:spPr bwMode="auto">
          <a:xfrm>
            <a:off x="7516381" y="2730782"/>
            <a:ext cx="477889" cy="511308"/>
          </a:xfrm>
          <a:custGeom>
            <a:avLst/>
            <a:gdLst>
              <a:gd name="T0" fmla="*/ 261 w 423"/>
              <a:gd name="T1" fmla="*/ 140 h 453"/>
              <a:gd name="T2" fmla="*/ 262 w 423"/>
              <a:gd name="T3" fmla="*/ 62 h 453"/>
              <a:gd name="T4" fmla="*/ 246 w 423"/>
              <a:gd name="T5" fmla="*/ 21 h 453"/>
              <a:gd name="T6" fmla="*/ 187 w 423"/>
              <a:gd name="T7" fmla="*/ 0 h 453"/>
              <a:gd name="T8" fmla="*/ 183 w 423"/>
              <a:gd name="T9" fmla="*/ 0 h 453"/>
              <a:gd name="T10" fmla="*/ 174 w 423"/>
              <a:gd name="T11" fmla="*/ 1 h 453"/>
              <a:gd name="T12" fmla="*/ 147 w 423"/>
              <a:gd name="T13" fmla="*/ 159 h 453"/>
              <a:gd name="T14" fmla="*/ 0 w 423"/>
              <a:gd name="T15" fmla="*/ 159 h 453"/>
              <a:gd name="T16" fmla="*/ 0 w 423"/>
              <a:gd name="T17" fmla="*/ 388 h 453"/>
              <a:gd name="T18" fmla="*/ 64 w 423"/>
              <a:gd name="T19" fmla="*/ 453 h 453"/>
              <a:gd name="T20" fmla="*/ 168 w 423"/>
              <a:gd name="T21" fmla="*/ 453 h 453"/>
              <a:gd name="T22" fmla="*/ 168 w 423"/>
              <a:gd name="T23" fmla="*/ 426 h 453"/>
              <a:gd name="T24" fmla="*/ 358 w 423"/>
              <a:gd name="T25" fmla="*/ 426 h 453"/>
              <a:gd name="T26" fmla="*/ 423 w 423"/>
              <a:gd name="T27" fmla="*/ 362 h 453"/>
              <a:gd name="T28" fmla="*/ 423 w 423"/>
              <a:gd name="T29" fmla="*/ 140 h 453"/>
              <a:gd name="T30" fmla="*/ 261 w 423"/>
              <a:gd name="T31" fmla="*/ 140 h 453"/>
              <a:gd name="T32" fmla="*/ 146 w 423"/>
              <a:gd name="T33" fmla="*/ 431 h 453"/>
              <a:gd name="T34" fmla="*/ 64 w 423"/>
              <a:gd name="T35" fmla="*/ 431 h 453"/>
              <a:gd name="T36" fmla="*/ 22 w 423"/>
              <a:gd name="T37" fmla="*/ 388 h 453"/>
              <a:gd name="T38" fmla="*/ 22 w 423"/>
              <a:gd name="T39" fmla="*/ 181 h 453"/>
              <a:gd name="T40" fmla="*/ 146 w 423"/>
              <a:gd name="T41" fmla="*/ 181 h 453"/>
              <a:gd name="T42" fmla="*/ 146 w 423"/>
              <a:gd name="T43" fmla="*/ 431 h 453"/>
              <a:gd name="T44" fmla="*/ 401 w 423"/>
              <a:gd name="T45" fmla="*/ 362 h 453"/>
              <a:gd name="T46" fmla="*/ 358 w 423"/>
              <a:gd name="T47" fmla="*/ 404 h 453"/>
              <a:gd name="T48" fmla="*/ 168 w 423"/>
              <a:gd name="T49" fmla="*/ 404 h 453"/>
              <a:gd name="T50" fmla="*/ 168 w 423"/>
              <a:gd name="T51" fmla="*/ 171 h 453"/>
              <a:gd name="T52" fmla="*/ 193 w 423"/>
              <a:gd name="T53" fmla="*/ 22 h 453"/>
              <a:gd name="T54" fmla="*/ 231 w 423"/>
              <a:gd name="T55" fmla="*/ 36 h 453"/>
              <a:gd name="T56" fmla="*/ 240 w 423"/>
              <a:gd name="T57" fmla="*/ 62 h 453"/>
              <a:gd name="T58" fmla="*/ 239 w 423"/>
              <a:gd name="T59" fmla="*/ 151 h 453"/>
              <a:gd name="T60" fmla="*/ 239 w 423"/>
              <a:gd name="T61" fmla="*/ 162 h 453"/>
              <a:gd name="T62" fmla="*/ 401 w 423"/>
              <a:gd name="T63" fmla="*/ 162 h 453"/>
              <a:gd name="T64" fmla="*/ 401 w 423"/>
              <a:gd name="T65" fmla="*/ 36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3" h="453">
                <a:moveTo>
                  <a:pt x="261" y="140"/>
                </a:moveTo>
                <a:cubicBezTo>
                  <a:pt x="261" y="126"/>
                  <a:pt x="262" y="98"/>
                  <a:pt x="262" y="62"/>
                </a:cubicBezTo>
                <a:cubicBezTo>
                  <a:pt x="262" y="45"/>
                  <a:pt x="257" y="31"/>
                  <a:pt x="246" y="21"/>
                </a:cubicBezTo>
                <a:cubicBezTo>
                  <a:pt x="228" y="2"/>
                  <a:pt x="199" y="0"/>
                  <a:pt x="187" y="0"/>
                </a:cubicBezTo>
                <a:cubicBezTo>
                  <a:pt x="184" y="0"/>
                  <a:pt x="183" y="0"/>
                  <a:pt x="183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24"/>
                  <a:pt x="29" y="453"/>
                  <a:pt x="64" y="453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8" y="426"/>
                  <a:pt x="168" y="426"/>
                  <a:pt x="16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94" y="426"/>
                  <a:pt x="423" y="398"/>
                  <a:pt x="423" y="362"/>
                </a:cubicBezTo>
                <a:cubicBezTo>
                  <a:pt x="423" y="140"/>
                  <a:pt x="423" y="140"/>
                  <a:pt x="423" y="140"/>
                </a:cubicBezTo>
                <a:lnTo>
                  <a:pt x="261" y="140"/>
                </a:lnTo>
                <a:close/>
                <a:moveTo>
                  <a:pt x="146" y="431"/>
                </a:moveTo>
                <a:cubicBezTo>
                  <a:pt x="64" y="431"/>
                  <a:pt x="64" y="431"/>
                  <a:pt x="64" y="431"/>
                </a:cubicBezTo>
                <a:cubicBezTo>
                  <a:pt x="41" y="431"/>
                  <a:pt x="22" y="412"/>
                  <a:pt x="22" y="388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146" y="181"/>
                  <a:pt x="146" y="181"/>
                  <a:pt x="146" y="181"/>
                </a:cubicBezTo>
                <a:lnTo>
                  <a:pt x="146" y="431"/>
                </a:lnTo>
                <a:close/>
                <a:moveTo>
                  <a:pt x="401" y="362"/>
                </a:moveTo>
                <a:cubicBezTo>
                  <a:pt x="401" y="385"/>
                  <a:pt x="382" y="404"/>
                  <a:pt x="35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203" y="23"/>
                  <a:pt x="220" y="26"/>
                  <a:pt x="231" y="36"/>
                </a:cubicBezTo>
                <a:cubicBezTo>
                  <a:pt x="237" y="43"/>
                  <a:pt x="240" y="51"/>
                  <a:pt x="240" y="62"/>
                </a:cubicBezTo>
                <a:cubicBezTo>
                  <a:pt x="240" y="117"/>
                  <a:pt x="239" y="150"/>
                  <a:pt x="239" y="151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401" y="162"/>
                  <a:pt x="401" y="162"/>
                  <a:pt x="401" y="162"/>
                </a:cubicBezTo>
                <a:lnTo>
                  <a:pt x="401" y="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4" name="Group 123"/>
          <p:cNvGrpSpPr/>
          <p:nvPr/>
        </p:nvGrpSpPr>
        <p:grpSpPr>
          <a:xfrm>
            <a:off x="9620745" y="5002928"/>
            <a:ext cx="720000" cy="720000"/>
            <a:chOff x="9620745" y="5002928"/>
            <a:chExt cx="720000" cy="720000"/>
          </a:xfrm>
        </p:grpSpPr>
        <p:sp>
          <p:nvSpPr>
            <p:cNvPr id="92" name="Freeform 91"/>
            <p:cNvSpPr>
              <a:spLocks noChangeAspect="1"/>
            </p:cNvSpPr>
            <p:nvPr/>
          </p:nvSpPr>
          <p:spPr bwMode="auto">
            <a:xfrm>
              <a:off x="9620745" y="5002928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9878789" y="5198376"/>
              <a:ext cx="203913" cy="329105"/>
            </a:xfrm>
            <a:custGeom>
              <a:avLst/>
              <a:gdLst>
                <a:gd name="T0" fmla="*/ 343 w 373"/>
                <a:gd name="T1" fmla="*/ 602 h 602"/>
                <a:gd name="T2" fmla="*/ 0 w 373"/>
                <a:gd name="T3" fmla="*/ 302 h 602"/>
                <a:gd name="T4" fmla="*/ 343 w 373"/>
                <a:gd name="T5" fmla="*/ 0 h 602"/>
                <a:gd name="T6" fmla="*/ 373 w 373"/>
                <a:gd name="T7" fmla="*/ 34 h 602"/>
                <a:gd name="T8" fmla="*/ 69 w 373"/>
                <a:gd name="T9" fmla="*/ 302 h 602"/>
                <a:gd name="T10" fmla="*/ 373 w 373"/>
                <a:gd name="T11" fmla="*/ 568 h 602"/>
                <a:gd name="T12" fmla="*/ 343 w 373"/>
                <a:gd name="T13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602">
                  <a:moveTo>
                    <a:pt x="343" y="602"/>
                  </a:moveTo>
                  <a:lnTo>
                    <a:pt x="0" y="302"/>
                  </a:lnTo>
                  <a:lnTo>
                    <a:pt x="343" y="0"/>
                  </a:lnTo>
                  <a:lnTo>
                    <a:pt x="373" y="34"/>
                  </a:lnTo>
                  <a:lnTo>
                    <a:pt x="69" y="302"/>
                  </a:lnTo>
                  <a:lnTo>
                    <a:pt x="373" y="568"/>
                  </a:lnTo>
                  <a:lnTo>
                    <a:pt x="343" y="6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21" name="Freeform 120"/>
          <p:cNvSpPr>
            <a:spLocks noChangeAspect="1"/>
          </p:cNvSpPr>
          <p:nvPr/>
        </p:nvSpPr>
        <p:spPr bwMode="auto">
          <a:xfrm>
            <a:off x="708118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2" name="Freeform 14"/>
          <p:cNvSpPr>
            <a:spLocks noEditPoints="1"/>
          </p:cNvSpPr>
          <p:nvPr/>
        </p:nvSpPr>
        <p:spPr bwMode="auto">
          <a:xfrm>
            <a:off x="886085" y="3936368"/>
            <a:ext cx="364067" cy="519658"/>
          </a:xfrm>
          <a:custGeom>
            <a:avLst/>
            <a:gdLst>
              <a:gd name="T0" fmla="*/ 422 w 422"/>
              <a:gd name="T1" fmla="*/ 79 h 602"/>
              <a:gd name="T2" fmla="*/ 407 w 422"/>
              <a:gd name="T3" fmla="*/ 86 h 602"/>
              <a:gd name="T4" fmla="*/ 318 w 422"/>
              <a:gd name="T5" fmla="*/ 103 h 602"/>
              <a:gd name="T6" fmla="*/ 226 w 422"/>
              <a:gd name="T7" fmla="*/ 86 h 602"/>
              <a:gd name="T8" fmla="*/ 127 w 422"/>
              <a:gd name="T9" fmla="*/ 67 h 602"/>
              <a:gd name="T10" fmla="*/ 44 w 422"/>
              <a:gd name="T11" fmla="*/ 80 h 602"/>
              <a:gd name="T12" fmla="*/ 44 w 422"/>
              <a:gd name="T13" fmla="*/ 65 h 602"/>
              <a:gd name="T14" fmla="*/ 67 w 422"/>
              <a:gd name="T15" fmla="*/ 33 h 602"/>
              <a:gd name="T16" fmla="*/ 33 w 422"/>
              <a:gd name="T17" fmla="*/ 0 h 602"/>
              <a:gd name="T18" fmla="*/ 0 w 422"/>
              <a:gd name="T19" fmla="*/ 33 h 602"/>
              <a:gd name="T20" fmla="*/ 22 w 422"/>
              <a:gd name="T21" fmla="*/ 65 h 602"/>
              <a:gd name="T22" fmla="*/ 22 w 422"/>
              <a:gd name="T23" fmla="*/ 602 h 602"/>
              <a:gd name="T24" fmla="*/ 44 w 422"/>
              <a:gd name="T25" fmla="*/ 602 h 602"/>
              <a:gd name="T26" fmla="*/ 44 w 422"/>
              <a:gd name="T27" fmla="*/ 343 h 602"/>
              <a:gd name="T28" fmla="*/ 127 w 422"/>
              <a:gd name="T29" fmla="*/ 329 h 602"/>
              <a:gd name="T30" fmla="*/ 218 w 422"/>
              <a:gd name="T31" fmla="*/ 346 h 602"/>
              <a:gd name="T32" fmla="*/ 318 w 422"/>
              <a:gd name="T33" fmla="*/ 364 h 602"/>
              <a:gd name="T34" fmla="*/ 416 w 422"/>
              <a:gd name="T35" fmla="*/ 345 h 602"/>
              <a:gd name="T36" fmla="*/ 422 w 422"/>
              <a:gd name="T37" fmla="*/ 342 h 602"/>
              <a:gd name="T38" fmla="*/ 422 w 422"/>
              <a:gd name="T39" fmla="*/ 96 h 602"/>
              <a:gd name="T40" fmla="*/ 422 w 422"/>
              <a:gd name="T41" fmla="*/ 79 h 602"/>
              <a:gd name="T42" fmla="*/ 33 w 422"/>
              <a:gd name="T43" fmla="*/ 22 h 602"/>
              <a:gd name="T44" fmla="*/ 45 w 422"/>
              <a:gd name="T45" fmla="*/ 33 h 602"/>
              <a:gd name="T46" fmla="*/ 33 w 422"/>
              <a:gd name="T47" fmla="*/ 45 h 602"/>
              <a:gd name="T48" fmla="*/ 22 w 422"/>
              <a:gd name="T49" fmla="*/ 33 h 602"/>
              <a:gd name="T50" fmla="*/ 33 w 422"/>
              <a:gd name="T51" fmla="*/ 22 h 602"/>
              <a:gd name="T52" fmla="*/ 400 w 422"/>
              <a:gd name="T53" fmla="*/ 328 h 602"/>
              <a:gd name="T54" fmla="*/ 318 w 422"/>
              <a:gd name="T55" fmla="*/ 342 h 602"/>
              <a:gd name="T56" fmla="*/ 226 w 422"/>
              <a:gd name="T57" fmla="*/ 325 h 602"/>
              <a:gd name="T58" fmla="*/ 127 w 422"/>
              <a:gd name="T59" fmla="*/ 307 h 602"/>
              <a:gd name="T60" fmla="*/ 44 w 422"/>
              <a:gd name="T61" fmla="*/ 320 h 602"/>
              <a:gd name="T62" fmla="*/ 44 w 422"/>
              <a:gd name="T63" fmla="*/ 103 h 602"/>
              <a:gd name="T64" fmla="*/ 127 w 422"/>
              <a:gd name="T65" fmla="*/ 89 h 602"/>
              <a:gd name="T66" fmla="*/ 218 w 422"/>
              <a:gd name="T67" fmla="*/ 106 h 602"/>
              <a:gd name="T68" fmla="*/ 318 w 422"/>
              <a:gd name="T69" fmla="*/ 125 h 602"/>
              <a:gd name="T70" fmla="*/ 400 w 422"/>
              <a:gd name="T71" fmla="*/ 112 h 602"/>
              <a:gd name="T72" fmla="*/ 400 w 422"/>
              <a:gd name="T73" fmla="*/ 32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602">
                <a:moveTo>
                  <a:pt x="422" y="79"/>
                </a:moveTo>
                <a:cubicBezTo>
                  <a:pt x="407" y="86"/>
                  <a:pt x="407" y="86"/>
                  <a:pt x="407" y="86"/>
                </a:cubicBezTo>
                <a:cubicBezTo>
                  <a:pt x="406" y="86"/>
                  <a:pt x="370" y="103"/>
                  <a:pt x="318" y="103"/>
                </a:cubicBezTo>
                <a:cubicBezTo>
                  <a:pt x="286" y="103"/>
                  <a:pt x="256" y="97"/>
                  <a:pt x="226" y="86"/>
                </a:cubicBezTo>
                <a:cubicBezTo>
                  <a:pt x="194" y="73"/>
                  <a:pt x="161" y="67"/>
                  <a:pt x="127" y="67"/>
                </a:cubicBezTo>
                <a:cubicBezTo>
                  <a:pt x="90" y="67"/>
                  <a:pt x="61" y="75"/>
                  <a:pt x="44" y="80"/>
                </a:cubicBezTo>
                <a:cubicBezTo>
                  <a:pt x="44" y="65"/>
                  <a:pt x="44" y="65"/>
                  <a:pt x="44" y="65"/>
                </a:cubicBezTo>
                <a:cubicBezTo>
                  <a:pt x="57" y="60"/>
                  <a:pt x="67" y="48"/>
                  <a:pt x="67" y="33"/>
                </a:cubicBezTo>
                <a:cubicBezTo>
                  <a:pt x="67" y="15"/>
                  <a:pt x="52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8"/>
                  <a:pt x="9" y="60"/>
                  <a:pt x="22" y="65"/>
                </a:cubicBezTo>
                <a:cubicBezTo>
                  <a:pt x="22" y="602"/>
                  <a:pt x="22" y="602"/>
                  <a:pt x="22" y="602"/>
                </a:cubicBezTo>
                <a:cubicBezTo>
                  <a:pt x="44" y="602"/>
                  <a:pt x="44" y="602"/>
                  <a:pt x="44" y="602"/>
                </a:cubicBezTo>
                <a:cubicBezTo>
                  <a:pt x="44" y="343"/>
                  <a:pt x="44" y="343"/>
                  <a:pt x="44" y="343"/>
                </a:cubicBezTo>
                <a:cubicBezTo>
                  <a:pt x="57" y="338"/>
                  <a:pt x="87" y="329"/>
                  <a:pt x="127" y="329"/>
                </a:cubicBezTo>
                <a:cubicBezTo>
                  <a:pt x="158" y="329"/>
                  <a:pt x="189" y="334"/>
                  <a:pt x="218" y="346"/>
                </a:cubicBezTo>
                <a:cubicBezTo>
                  <a:pt x="250" y="358"/>
                  <a:pt x="284" y="364"/>
                  <a:pt x="318" y="364"/>
                </a:cubicBezTo>
                <a:cubicBezTo>
                  <a:pt x="375" y="364"/>
                  <a:pt x="414" y="346"/>
                  <a:pt x="416" y="345"/>
                </a:cubicBezTo>
                <a:cubicBezTo>
                  <a:pt x="422" y="342"/>
                  <a:pt x="422" y="342"/>
                  <a:pt x="422" y="342"/>
                </a:cubicBezTo>
                <a:cubicBezTo>
                  <a:pt x="422" y="96"/>
                  <a:pt x="422" y="96"/>
                  <a:pt x="422" y="96"/>
                </a:cubicBezTo>
                <a:lnTo>
                  <a:pt x="422" y="79"/>
                </a:lnTo>
                <a:close/>
                <a:moveTo>
                  <a:pt x="33" y="22"/>
                </a:moveTo>
                <a:cubicBezTo>
                  <a:pt x="39" y="22"/>
                  <a:pt x="45" y="27"/>
                  <a:pt x="45" y="33"/>
                </a:cubicBezTo>
                <a:cubicBezTo>
                  <a:pt x="45" y="40"/>
                  <a:pt x="39" y="45"/>
                  <a:pt x="33" y="45"/>
                </a:cubicBezTo>
                <a:cubicBezTo>
                  <a:pt x="27" y="45"/>
                  <a:pt x="22" y="40"/>
                  <a:pt x="22" y="33"/>
                </a:cubicBezTo>
                <a:cubicBezTo>
                  <a:pt x="22" y="27"/>
                  <a:pt x="27" y="22"/>
                  <a:pt x="33" y="22"/>
                </a:cubicBezTo>
                <a:close/>
                <a:moveTo>
                  <a:pt x="400" y="328"/>
                </a:moveTo>
                <a:cubicBezTo>
                  <a:pt x="388" y="333"/>
                  <a:pt x="357" y="342"/>
                  <a:pt x="318" y="342"/>
                </a:cubicBezTo>
                <a:cubicBezTo>
                  <a:pt x="286" y="342"/>
                  <a:pt x="256" y="336"/>
                  <a:pt x="226" y="325"/>
                </a:cubicBezTo>
                <a:cubicBezTo>
                  <a:pt x="194" y="313"/>
                  <a:pt x="161" y="307"/>
                  <a:pt x="127" y="307"/>
                </a:cubicBezTo>
                <a:cubicBezTo>
                  <a:pt x="90" y="307"/>
                  <a:pt x="61" y="314"/>
                  <a:pt x="44" y="32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57" y="99"/>
                  <a:pt x="87" y="89"/>
                  <a:pt x="127" y="89"/>
                </a:cubicBezTo>
                <a:cubicBezTo>
                  <a:pt x="158" y="89"/>
                  <a:pt x="189" y="95"/>
                  <a:pt x="218" y="106"/>
                </a:cubicBezTo>
                <a:cubicBezTo>
                  <a:pt x="250" y="118"/>
                  <a:pt x="284" y="125"/>
                  <a:pt x="318" y="125"/>
                </a:cubicBezTo>
                <a:cubicBezTo>
                  <a:pt x="354" y="125"/>
                  <a:pt x="384" y="117"/>
                  <a:pt x="400" y="112"/>
                </a:cubicBezTo>
                <a:lnTo>
                  <a:pt x="400" y="3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7298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90806C-EE0C-EF4C-9AEA-74BF492334B6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con </a:t>
            </a:r>
            <a:r>
              <a:rPr lang="en-US" dirty="0" err="1"/>
              <a:t>envolvente</a:t>
            </a:r>
            <a:r>
              <a:rPr lang="en-US" dirty="0"/>
              <a:t> 2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353598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2107588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63891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652075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655746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21151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638910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4956830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637768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7798530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9219379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1064023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9219379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4956857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77985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0"/>
          <p:cNvSpPr>
            <a:spLocks noChangeAspect="1"/>
          </p:cNvSpPr>
          <p:nvPr/>
        </p:nvSpPr>
        <p:spPr bwMode="auto">
          <a:xfrm>
            <a:off x="9219379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1"/>
          <p:cNvSpPr>
            <a:spLocks noChangeAspect="1"/>
          </p:cNvSpPr>
          <p:nvPr/>
        </p:nvSpPr>
        <p:spPr bwMode="auto">
          <a:xfrm>
            <a:off x="9219379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22"/>
          <p:cNvSpPr>
            <a:spLocks noChangeAspect="1"/>
          </p:cNvSpPr>
          <p:nvPr/>
        </p:nvSpPr>
        <p:spPr bwMode="auto">
          <a:xfrm>
            <a:off x="7798530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23"/>
          <p:cNvSpPr>
            <a:spLocks noChangeAspect="1"/>
          </p:cNvSpPr>
          <p:nvPr/>
        </p:nvSpPr>
        <p:spPr bwMode="auto">
          <a:xfrm>
            <a:off x="353598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24"/>
          <p:cNvSpPr>
            <a:spLocks noChangeAspect="1"/>
          </p:cNvSpPr>
          <p:nvPr/>
        </p:nvSpPr>
        <p:spPr bwMode="auto">
          <a:xfrm>
            <a:off x="6377680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0"/>
          <p:cNvSpPr>
            <a:spLocks noChangeAspect="1" noEditPoints="1"/>
          </p:cNvSpPr>
          <p:nvPr/>
        </p:nvSpPr>
        <p:spPr bwMode="auto">
          <a:xfrm>
            <a:off x="751616" y="5110319"/>
            <a:ext cx="486000" cy="506272"/>
          </a:xfrm>
          <a:custGeom>
            <a:avLst/>
            <a:gdLst>
              <a:gd name="T0" fmla="*/ 104 w 457"/>
              <a:gd name="T1" fmla="*/ 348 h 476"/>
              <a:gd name="T2" fmla="*/ 53 w 457"/>
              <a:gd name="T3" fmla="*/ 320 h 476"/>
              <a:gd name="T4" fmla="*/ 130 w 457"/>
              <a:gd name="T5" fmla="*/ 348 h 476"/>
              <a:gd name="T6" fmla="*/ 181 w 457"/>
              <a:gd name="T7" fmla="*/ 320 h 476"/>
              <a:gd name="T8" fmla="*/ 130 w 457"/>
              <a:gd name="T9" fmla="*/ 348 h 476"/>
              <a:gd name="T10" fmla="*/ 104 w 457"/>
              <a:gd name="T11" fmla="*/ 394 h 476"/>
              <a:gd name="T12" fmla="*/ 53 w 457"/>
              <a:gd name="T13" fmla="*/ 365 h 476"/>
              <a:gd name="T14" fmla="*/ 130 w 457"/>
              <a:gd name="T15" fmla="*/ 394 h 476"/>
              <a:gd name="T16" fmla="*/ 181 w 457"/>
              <a:gd name="T17" fmla="*/ 365 h 476"/>
              <a:gd name="T18" fmla="*/ 130 w 457"/>
              <a:gd name="T19" fmla="*/ 394 h 476"/>
              <a:gd name="T20" fmla="*/ 257 w 457"/>
              <a:gd name="T21" fmla="*/ 348 h 476"/>
              <a:gd name="T22" fmla="*/ 207 w 457"/>
              <a:gd name="T23" fmla="*/ 320 h 476"/>
              <a:gd name="T24" fmla="*/ 207 w 457"/>
              <a:gd name="T25" fmla="*/ 394 h 476"/>
              <a:gd name="T26" fmla="*/ 257 w 457"/>
              <a:gd name="T27" fmla="*/ 365 h 476"/>
              <a:gd name="T28" fmla="*/ 207 w 457"/>
              <a:gd name="T29" fmla="*/ 394 h 476"/>
              <a:gd name="T30" fmla="*/ 456 w 457"/>
              <a:gd name="T31" fmla="*/ 232 h 476"/>
              <a:gd name="T32" fmla="*/ 388 w 457"/>
              <a:gd name="T33" fmla="*/ 0 h 476"/>
              <a:gd name="T34" fmla="*/ 284 w 457"/>
              <a:gd name="T35" fmla="*/ 226 h 476"/>
              <a:gd name="T36" fmla="*/ 188 w 457"/>
              <a:gd name="T37" fmla="*/ 223 h 476"/>
              <a:gd name="T38" fmla="*/ 96 w 457"/>
              <a:gd name="T39" fmla="*/ 223 h 476"/>
              <a:gd name="T40" fmla="*/ 0 w 457"/>
              <a:gd name="T41" fmla="*/ 476 h 476"/>
              <a:gd name="T42" fmla="*/ 440 w 457"/>
              <a:gd name="T43" fmla="*/ 457 h 476"/>
              <a:gd name="T44" fmla="*/ 388 w 457"/>
              <a:gd name="T45" fmla="*/ 454 h 476"/>
              <a:gd name="T46" fmla="*/ 318 w 457"/>
              <a:gd name="T47" fmla="*/ 327 h 476"/>
              <a:gd name="T48" fmla="*/ 388 w 457"/>
              <a:gd name="T49" fmla="*/ 454 h 476"/>
              <a:gd name="T50" fmla="*/ 410 w 457"/>
              <a:gd name="T51" fmla="*/ 451 h 476"/>
              <a:gd name="T52" fmla="*/ 296 w 457"/>
              <a:gd name="T53" fmla="*/ 305 h 476"/>
              <a:gd name="T54" fmla="*/ 22 w 457"/>
              <a:gd name="T55" fmla="*/ 454 h 476"/>
              <a:gd name="T56" fmla="*/ 104 w 457"/>
              <a:gd name="T57" fmla="*/ 254 h 476"/>
              <a:gd name="T58" fmla="*/ 118 w 457"/>
              <a:gd name="T59" fmla="*/ 205 h 476"/>
              <a:gd name="T60" fmla="*/ 210 w 457"/>
              <a:gd name="T61" fmla="*/ 254 h 476"/>
              <a:gd name="T62" fmla="*/ 288 w 457"/>
              <a:gd name="T63" fmla="*/ 254 h 476"/>
              <a:gd name="T64" fmla="*/ 327 w 457"/>
              <a:gd name="T65" fmla="*/ 22 h 476"/>
              <a:gd name="T66" fmla="*/ 405 w 457"/>
              <a:gd name="T67" fmla="*/ 254 h 476"/>
              <a:gd name="T68" fmla="*/ 434 w 457"/>
              <a:gd name="T69" fmla="*/ 410 h 476"/>
              <a:gd name="T70" fmla="*/ 424 w 457"/>
              <a:gd name="T71" fmla="*/ 44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7" h="476">
                <a:moveTo>
                  <a:pt x="53" y="348"/>
                </a:moveTo>
                <a:cubicBezTo>
                  <a:pt x="104" y="348"/>
                  <a:pt x="104" y="348"/>
                  <a:pt x="104" y="348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53" y="320"/>
                  <a:pt x="53" y="320"/>
                  <a:pt x="53" y="320"/>
                </a:cubicBezTo>
                <a:lnTo>
                  <a:pt x="53" y="348"/>
                </a:lnTo>
                <a:close/>
                <a:moveTo>
                  <a:pt x="130" y="348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1" y="320"/>
                  <a:pt x="181" y="320"/>
                  <a:pt x="181" y="320"/>
                </a:cubicBezTo>
                <a:cubicBezTo>
                  <a:pt x="130" y="320"/>
                  <a:pt x="130" y="320"/>
                  <a:pt x="130" y="320"/>
                </a:cubicBezTo>
                <a:lnTo>
                  <a:pt x="130" y="348"/>
                </a:lnTo>
                <a:close/>
                <a:moveTo>
                  <a:pt x="53" y="394"/>
                </a:moveTo>
                <a:cubicBezTo>
                  <a:pt x="104" y="394"/>
                  <a:pt x="104" y="394"/>
                  <a:pt x="104" y="394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53" y="365"/>
                  <a:pt x="53" y="365"/>
                  <a:pt x="53" y="365"/>
                </a:cubicBezTo>
                <a:lnTo>
                  <a:pt x="53" y="394"/>
                </a:lnTo>
                <a:close/>
                <a:moveTo>
                  <a:pt x="130" y="394"/>
                </a:moveTo>
                <a:cubicBezTo>
                  <a:pt x="181" y="394"/>
                  <a:pt x="181" y="394"/>
                  <a:pt x="181" y="394"/>
                </a:cubicBezTo>
                <a:cubicBezTo>
                  <a:pt x="181" y="365"/>
                  <a:pt x="181" y="365"/>
                  <a:pt x="181" y="365"/>
                </a:cubicBezTo>
                <a:cubicBezTo>
                  <a:pt x="130" y="365"/>
                  <a:pt x="130" y="365"/>
                  <a:pt x="130" y="365"/>
                </a:cubicBezTo>
                <a:lnTo>
                  <a:pt x="130" y="394"/>
                </a:lnTo>
                <a:close/>
                <a:moveTo>
                  <a:pt x="207" y="348"/>
                </a:moveTo>
                <a:cubicBezTo>
                  <a:pt x="257" y="348"/>
                  <a:pt x="257" y="348"/>
                  <a:pt x="257" y="348"/>
                </a:cubicBezTo>
                <a:cubicBezTo>
                  <a:pt x="257" y="320"/>
                  <a:pt x="257" y="320"/>
                  <a:pt x="257" y="320"/>
                </a:cubicBezTo>
                <a:cubicBezTo>
                  <a:pt x="207" y="320"/>
                  <a:pt x="207" y="320"/>
                  <a:pt x="207" y="320"/>
                </a:cubicBezTo>
                <a:lnTo>
                  <a:pt x="207" y="348"/>
                </a:lnTo>
                <a:close/>
                <a:moveTo>
                  <a:pt x="207" y="394"/>
                </a:moveTo>
                <a:cubicBezTo>
                  <a:pt x="257" y="394"/>
                  <a:pt x="257" y="394"/>
                  <a:pt x="257" y="394"/>
                </a:cubicBezTo>
                <a:cubicBezTo>
                  <a:pt x="257" y="365"/>
                  <a:pt x="257" y="365"/>
                  <a:pt x="257" y="365"/>
                </a:cubicBezTo>
                <a:cubicBezTo>
                  <a:pt x="207" y="365"/>
                  <a:pt x="207" y="365"/>
                  <a:pt x="207" y="365"/>
                </a:cubicBezTo>
                <a:lnTo>
                  <a:pt x="207" y="394"/>
                </a:lnTo>
                <a:close/>
                <a:moveTo>
                  <a:pt x="456" y="410"/>
                </a:moveTo>
                <a:cubicBezTo>
                  <a:pt x="456" y="232"/>
                  <a:pt x="456" y="232"/>
                  <a:pt x="456" y="232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388" y="0"/>
                  <a:pt x="388" y="0"/>
                  <a:pt x="388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476"/>
                  <a:pt x="0" y="476"/>
                  <a:pt x="0" y="476"/>
                </a:cubicBezTo>
                <a:cubicBezTo>
                  <a:pt x="391" y="476"/>
                  <a:pt x="391" y="476"/>
                  <a:pt x="391" y="476"/>
                </a:cubicBezTo>
                <a:cubicBezTo>
                  <a:pt x="412" y="476"/>
                  <a:pt x="429" y="470"/>
                  <a:pt x="440" y="457"/>
                </a:cubicBezTo>
                <a:cubicBezTo>
                  <a:pt x="457" y="439"/>
                  <a:pt x="456" y="414"/>
                  <a:pt x="456" y="410"/>
                </a:cubicBezTo>
                <a:close/>
                <a:moveTo>
                  <a:pt x="388" y="454"/>
                </a:moveTo>
                <a:cubicBezTo>
                  <a:pt x="318" y="454"/>
                  <a:pt x="318" y="454"/>
                  <a:pt x="318" y="454"/>
                </a:cubicBezTo>
                <a:cubicBezTo>
                  <a:pt x="318" y="327"/>
                  <a:pt x="318" y="327"/>
                  <a:pt x="318" y="327"/>
                </a:cubicBezTo>
                <a:cubicBezTo>
                  <a:pt x="388" y="327"/>
                  <a:pt x="388" y="327"/>
                  <a:pt x="388" y="327"/>
                </a:cubicBezTo>
                <a:lnTo>
                  <a:pt x="388" y="454"/>
                </a:lnTo>
                <a:close/>
                <a:moveTo>
                  <a:pt x="424" y="443"/>
                </a:moveTo>
                <a:cubicBezTo>
                  <a:pt x="420" y="447"/>
                  <a:pt x="415" y="449"/>
                  <a:pt x="410" y="451"/>
                </a:cubicBezTo>
                <a:cubicBezTo>
                  <a:pt x="410" y="305"/>
                  <a:pt x="410" y="305"/>
                  <a:pt x="410" y="305"/>
                </a:cubicBezTo>
                <a:cubicBezTo>
                  <a:pt x="296" y="305"/>
                  <a:pt x="296" y="305"/>
                  <a:pt x="296" y="305"/>
                </a:cubicBezTo>
                <a:cubicBezTo>
                  <a:pt x="296" y="454"/>
                  <a:pt x="296" y="454"/>
                  <a:pt x="296" y="454"/>
                </a:cubicBezTo>
                <a:cubicBezTo>
                  <a:pt x="22" y="454"/>
                  <a:pt x="22" y="454"/>
                  <a:pt x="22" y="454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18" y="205"/>
                  <a:pt x="118" y="205"/>
                  <a:pt x="118" y="205"/>
                </a:cubicBezTo>
                <a:cubicBezTo>
                  <a:pt x="196" y="254"/>
                  <a:pt x="196" y="254"/>
                  <a:pt x="196" y="254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88" y="254"/>
                  <a:pt x="288" y="254"/>
                  <a:pt x="288" y="254"/>
                </a:cubicBezTo>
                <a:cubicBezTo>
                  <a:pt x="303" y="254"/>
                  <a:pt x="303" y="254"/>
                  <a:pt x="303" y="254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69" y="22"/>
                  <a:pt x="369" y="22"/>
                  <a:pt x="369" y="22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434" y="410"/>
                  <a:pt x="434" y="410"/>
                  <a:pt x="434" y="410"/>
                </a:cubicBezTo>
                <a:cubicBezTo>
                  <a:pt x="434" y="411"/>
                  <a:pt x="434" y="411"/>
                  <a:pt x="434" y="411"/>
                </a:cubicBezTo>
                <a:cubicBezTo>
                  <a:pt x="434" y="412"/>
                  <a:pt x="435" y="430"/>
                  <a:pt x="424" y="4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3"/>
          <p:cNvSpPr>
            <a:spLocks noChangeAspect="1" noEditPoints="1"/>
          </p:cNvSpPr>
          <p:nvPr/>
        </p:nvSpPr>
        <p:spPr bwMode="auto">
          <a:xfrm>
            <a:off x="7920024" y="5126259"/>
            <a:ext cx="477012" cy="474392"/>
          </a:xfrm>
          <a:custGeom>
            <a:avLst/>
            <a:gdLst>
              <a:gd name="T0" fmla="*/ 222 w 461"/>
              <a:gd name="T1" fmla="*/ 354 h 458"/>
              <a:gd name="T2" fmla="*/ 68 w 461"/>
              <a:gd name="T3" fmla="*/ 248 h 458"/>
              <a:gd name="T4" fmla="*/ 90 w 461"/>
              <a:gd name="T5" fmla="*/ 270 h 458"/>
              <a:gd name="T6" fmla="*/ 200 w 461"/>
              <a:gd name="T7" fmla="*/ 332 h 458"/>
              <a:gd name="T8" fmla="*/ 90 w 461"/>
              <a:gd name="T9" fmla="*/ 270 h 458"/>
              <a:gd name="T10" fmla="*/ 0 w 461"/>
              <a:gd name="T11" fmla="*/ 0 h 458"/>
              <a:gd name="T12" fmla="*/ 6 w 461"/>
              <a:gd name="T13" fmla="*/ 186 h 458"/>
              <a:gd name="T14" fmla="*/ 269 w 461"/>
              <a:gd name="T15" fmla="*/ 458 h 458"/>
              <a:gd name="T16" fmla="*/ 357 w 461"/>
              <a:gd name="T17" fmla="*/ 270 h 458"/>
              <a:gd name="T18" fmla="*/ 390 w 461"/>
              <a:gd name="T19" fmla="*/ 458 h 458"/>
              <a:gd name="T20" fmla="*/ 448 w 461"/>
              <a:gd name="T21" fmla="*/ 195 h 458"/>
              <a:gd name="T22" fmla="*/ 461 w 461"/>
              <a:gd name="T23" fmla="*/ 164 h 458"/>
              <a:gd name="T24" fmla="*/ 335 w 461"/>
              <a:gd name="T25" fmla="*/ 22 h 458"/>
              <a:gd name="T26" fmla="*/ 376 w 461"/>
              <a:gd name="T27" fmla="*/ 164 h 458"/>
              <a:gd name="T28" fmla="*/ 335 w 461"/>
              <a:gd name="T29" fmla="*/ 164 h 458"/>
              <a:gd name="T30" fmla="*/ 273 w 461"/>
              <a:gd name="T31" fmla="*/ 22 h 458"/>
              <a:gd name="T32" fmla="*/ 313 w 461"/>
              <a:gd name="T33" fmla="*/ 164 h 458"/>
              <a:gd name="T34" fmla="*/ 273 w 461"/>
              <a:gd name="T35" fmla="*/ 164 h 458"/>
              <a:gd name="T36" fmla="*/ 273 w 461"/>
              <a:gd name="T37" fmla="*/ 22 h 458"/>
              <a:gd name="T38" fmla="*/ 251 w 461"/>
              <a:gd name="T39" fmla="*/ 22 h 458"/>
              <a:gd name="T40" fmla="*/ 251 w 461"/>
              <a:gd name="T41" fmla="*/ 164 h 458"/>
              <a:gd name="T42" fmla="*/ 210 w 461"/>
              <a:gd name="T43" fmla="*/ 164 h 458"/>
              <a:gd name="T44" fmla="*/ 147 w 461"/>
              <a:gd name="T45" fmla="*/ 22 h 458"/>
              <a:gd name="T46" fmla="*/ 188 w 461"/>
              <a:gd name="T47" fmla="*/ 164 h 458"/>
              <a:gd name="T48" fmla="*/ 147 w 461"/>
              <a:gd name="T49" fmla="*/ 164 h 458"/>
              <a:gd name="T50" fmla="*/ 84 w 461"/>
              <a:gd name="T51" fmla="*/ 22 h 458"/>
              <a:gd name="T52" fmla="*/ 125 w 461"/>
              <a:gd name="T53" fmla="*/ 164 h 458"/>
              <a:gd name="T54" fmla="*/ 84 w 461"/>
              <a:gd name="T55" fmla="*/ 164 h 458"/>
              <a:gd name="T56" fmla="*/ 22 w 461"/>
              <a:gd name="T57" fmla="*/ 164 h 458"/>
              <a:gd name="T58" fmla="*/ 62 w 461"/>
              <a:gd name="T59" fmla="*/ 22 h 458"/>
              <a:gd name="T60" fmla="*/ 42 w 461"/>
              <a:gd name="T61" fmla="*/ 184 h 458"/>
              <a:gd name="T62" fmla="*/ 426 w 461"/>
              <a:gd name="T63" fmla="*/ 400 h 458"/>
              <a:gd name="T64" fmla="*/ 379 w 461"/>
              <a:gd name="T65" fmla="*/ 436 h 458"/>
              <a:gd name="T66" fmla="*/ 247 w 461"/>
              <a:gd name="T67" fmla="*/ 248 h 458"/>
              <a:gd name="T68" fmla="*/ 28 w 461"/>
              <a:gd name="T69" fmla="*/ 436 h 458"/>
              <a:gd name="T70" fmla="*/ 42 w 461"/>
              <a:gd name="T71" fmla="*/ 206 h 458"/>
              <a:gd name="T72" fmla="*/ 105 w 461"/>
              <a:gd name="T73" fmla="*/ 206 h 458"/>
              <a:gd name="T74" fmla="*/ 168 w 461"/>
              <a:gd name="T75" fmla="*/ 206 h 458"/>
              <a:gd name="T76" fmla="*/ 230 w 461"/>
              <a:gd name="T77" fmla="*/ 206 h 458"/>
              <a:gd name="T78" fmla="*/ 293 w 461"/>
              <a:gd name="T79" fmla="*/ 206 h 458"/>
              <a:gd name="T80" fmla="*/ 356 w 461"/>
              <a:gd name="T81" fmla="*/ 206 h 458"/>
              <a:gd name="T82" fmla="*/ 419 w 461"/>
              <a:gd name="T83" fmla="*/ 206 h 458"/>
              <a:gd name="T84" fmla="*/ 426 w 461"/>
              <a:gd name="T85" fmla="*/ 400 h 458"/>
              <a:gd name="T86" fmla="*/ 419 w 461"/>
              <a:gd name="T87" fmla="*/ 184 h 458"/>
              <a:gd name="T88" fmla="*/ 398 w 461"/>
              <a:gd name="T89" fmla="*/ 22 h 458"/>
              <a:gd name="T90" fmla="*/ 439 w 461"/>
              <a:gd name="T91" fmla="*/ 16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1" h="458">
                <a:moveTo>
                  <a:pt x="68" y="354"/>
                </a:moveTo>
                <a:cubicBezTo>
                  <a:pt x="222" y="354"/>
                  <a:pt x="222" y="354"/>
                  <a:pt x="222" y="35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68" y="248"/>
                  <a:pt x="68" y="248"/>
                  <a:pt x="68" y="248"/>
                </a:cubicBezTo>
                <a:lnTo>
                  <a:pt x="68" y="354"/>
                </a:lnTo>
                <a:close/>
                <a:moveTo>
                  <a:pt x="90" y="270"/>
                </a:moveTo>
                <a:cubicBezTo>
                  <a:pt x="200" y="270"/>
                  <a:pt x="200" y="270"/>
                  <a:pt x="200" y="270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90" y="332"/>
                  <a:pt x="90" y="332"/>
                  <a:pt x="90" y="332"/>
                </a:cubicBezTo>
                <a:lnTo>
                  <a:pt x="90" y="270"/>
                </a:lnTo>
                <a:close/>
                <a:moveTo>
                  <a:pt x="4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2"/>
                  <a:pt x="2" y="180"/>
                  <a:pt x="6" y="186"/>
                </a:cubicBezTo>
                <a:cubicBezTo>
                  <a:pt x="6" y="458"/>
                  <a:pt x="6" y="458"/>
                  <a:pt x="6" y="458"/>
                </a:cubicBezTo>
                <a:cubicBezTo>
                  <a:pt x="269" y="458"/>
                  <a:pt x="269" y="458"/>
                  <a:pt x="269" y="45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7" y="270"/>
                  <a:pt x="357" y="270"/>
                  <a:pt x="357" y="270"/>
                </a:cubicBezTo>
                <a:cubicBezTo>
                  <a:pt x="357" y="458"/>
                  <a:pt x="357" y="458"/>
                  <a:pt x="357" y="458"/>
                </a:cubicBezTo>
                <a:cubicBezTo>
                  <a:pt x="390" y="458"/>
                  <a:pt x="390" y="458"/>
                  <a:pt x="390" y="458"/>
                </a:cubicBezTo>
                <a:cubicBezTo>
                  <a:pt x="422" y="458"/>
                  <a:pt x="448" y="432"/>
                  <a:pt x="448" y="400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47" y="195"/>
                  <a:pt x="447" y="195"/>
                  <a:pt x="447" y="195"/>
                </a:cubicBezTo>
                <a:cubicBezTo>
                  <a:pt x="455" y="188"/>
                  <a:pt x="461" y="176"/>
                  <a:pt x="461" y="164"/>
                </a:cubicBezTo>
                <a:lnTo>
                  <a:pt x="461" y="0"/>
                </a:lnTo>
                <a:close/>
                <a:moveTo>
                  <a:pt x="335" y="22"/>
                </a:moveTo>
                <a:cubicBezTo>
                  <a:pt x="376" y="22"/>
                  <a:pt x="376" y="22"/>
                  <a:pt x="376" y="22"/>
                </a:cubicBezTo>
                <a:cubicBezTo>
                  <a:pt x="376" y="164"/>
                  <a:pt x="376" y="164"/>
                  <a:pt x="376" y="164"/>
                </a:cubicBezTo>
                <a:cubicBezTo>
                  <a:pt x="376" y="175"/>
                  <a:pt x="367" y="184"/>
                  <a:pt x="356" y="184"/>
                </a:cubicBezTo>
                <a:cubicBezTo>
                  <a:pt x="345" y="184"/>
                  <a:pt x="335" y="175"/>
                  <a:pt x="335" y="164"/>
                </a:cubicBezTo>
                <a:lnTo>
                  <a:pt x="335" y="22"/>
                </a:lnTo>
                <a:close/>
                <a:moveTo>
                  <a:pt x="273" y="22"/>
                </a:moveTo>
                <a:cubicBezTo>
                  <a:pt x="313" y="22"/>
                  <a:pt x="313" y="22"/>
                  <a:pt x="313" y="22"/>
                </a:cubicBezTo>
                <a:cubicBezTo>
                  <a:pt x="313" y="164"/>
                  <a:pt x="313" y="164"/>
                  <a:pt x="313" y="164"/>
                </a:cubicBezTo>
                <a:cubicBezTo>
                  <a:pt x="313" y="175"/>
                  <a:pt x="304" y="184"/>
                  <a:pt x="293" y="184"/>
                </a:cubicBezTo>
                <a:cubicBezTo>
                  <a:pt x="282" y="184"/>
                  <a:pt x="273" y="175"/>
                  <a:pt x="273" y="164"/>
                </a:cubicBezTo>
                <a:cubicBezTo>
                  <a:pt x="273" y="164"/>
                  <a:pt x="273" y="164"/>
                  <a:pt x="273" y="164"/>
                </a:cubicBezTo>
                <a:lnTo>
                  <a:pt x="273" y="22"/>
                </a:lnTo>
                <a:close/>
                <a:moveTo>
                  <a:pt x="210" y="22"/>
                </a:moveTo>
                <a:cubicBezTo>
                  <a:pt x="251" y="22"/>
                  <a:pt x="251" y="22"/>
                  <a:pt x="251" y="22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75"/>
                  <a:pt x="242" y="184"/>
                  <a:pt x="230" y="184"/>
                </a:cubicBezTo>
                <a:cubicBezTo>
                  <a:pt x="219" y="184"/>
                  <a:pt x="210" y="175"/>
                  <a:pt x="210" y="164"/>
                </a:cubicBezTo>
                <a:lnTo>
                  <a:pt x="210" y="22"/>
                </a:lnTo>
                <a:close/>
                <a:moveTo>
                  <a:pt x="147" y="22"/>
                </a:moveTo>
                <a:cubicBezTo>
                  <a:pt x="188" y="22"/>
                  <a:pt x="188" y="22"/>
                  <a:pt x="188" y="22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88" y="175"/>
                  <a:pt x="179" y="184"/>
                  <a:pt x="168" y="184"/>
                </a:cubicBezTo>
                <a:cubicBezTo>
                  <a:pt x="156" y="184"/>
                  <a:pt x="147" y="175"/>
                  <a:pt x="147" y="164"/>
                </a:cubicBezTo>
                <a:lnTo>
                  <a:pt x="147" y="22"/>
                </a:lnTo>
                <a:close/>
                <a:moveTo>
                  <a:pt x="84" y="22"/>
                </a:moveTo>
                <a:cubicBezTo>
                  <a:pt x="125" y="22"/>
                  <a:pt x="125" y="22"/>
                  <a:pt x="125" y="2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75"/>
                  <a:pt x="116" y="184"/>
                  <a:pt x="105" y="184"/>
                </a:cubicBezTo>
                <a:cubicBezTo>
                  <a:pt x="94" y="184"/>
                  <a:pt x="84" y="175"/>
                  <a:pt x="84" y="164"/>
                </a:cubicBezTo>
                <a:lnTo>
                  <a:pt x="84" y="22"/>
                </a:lnTo>
                <a:close/>
                <a:moveTo>
                  <a:pt x="22" y="164"/>
                </a:moveTo>
                <a:cubicBezTo>
                  <a:pt x="22" y="22"/>
                  <a:pt x="22" y="22"/>
                  <a:pt x="2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62" y="175"/>
                  <a:pt x="53" y="184"/>
                  <a:pt x="42" y="184"/>
                </a:cubicBezTo>
                <a:cubicBezTo>
                  <a:pt x="31" y="184"/>
                  <a:pt x="22" y="175"/>
                  <a:pt x="22" y="164"/>
                </a:cubicBezTo>
                <a:close/>
                <a:moveTo>
                  <a:pt x="426" y="400"/>
                </a:moveTo>
                <a:cubicBezTo>
                  <a:pt x="426" y="420"/>
                  <a:pt x="410" y="436"/>
                  <a:pt x="390" y="436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79" y="248"/>
                  <a:pt x="379" y="248"/>
                  <a:pt x="379" y="248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47" y="436"/>
                  <a:pt x="247" y="436"/>
                  <a:pt x="247" y="436"/>
                </a:cubicBezTo>
                <a:cubicBezTo>
                  <a:pt x="28" y="436"/>
                  <a:pt x="28" y="436"/>
                  <a:pt x="28" y="436"/>
                </a:cubicBezTo>
                <a:cubicBezTo>
                  <a:pt x="28" y="204"/>
                  <a:pt x="28" y="204"/>
                  <a:pt x="28" y="204"/>
                </a:cubicBezTo>
                <a:cubicBezTo>
                  <a:pt x="32" y="206"/>
                  <a:pt x="37" y="206"/>
                  <a:pt x="42" y="206"/>
                </a:cubicBezTo>
                <a:cubicBezTo>
                  <a:pt x="55" y="206"/>
                  <a:pt x="66" y="201"/>
                  <a:pt x="73" y="192"/>
                </a:cubicBezTo>
                <a:cubicBezTo>
                  <a:pt x="81" y="201"/>
                  <a:pt x="92" y="206"/>
                  <a:pt x="105" y="206"/>
                </a:cubicBezTo>
                <a:cubicBezTo>
                  <a:pt x="117" y="206"/>
                  <a:pt x="128" y="201"/>
                  <a:pt x="136" y="192"/>
                </a:cubicBezTo>
                <a:cubicBezTo>
                  <a:pt x="144" y="201"/>
                  <a:pt x="155" y="206"/>
                  <a:pt x="168" y="206"/>
                </a:cubicBezTo>
                <a:cubicBezTo>
                  <a:pt x="180" y="206"/>
                  <a:pt x="191" y="201"/>
                  <a:pt x="199" y="192"/>
                </a:cubicBezTo>
                <a:cubicBezTo>
                  <a:pt x="207" y="201"/>
                  <a:pt x="218" y="206"/>
                  <a:pt x="230" y="206"/>
                </a:cubicBezTo>
                <a:cubicBezTo>
                  <a:pt x="243" y="206"/>
                  <a:pt x="254" y="201"/>
                  <a:pt x="262" y="192"/>
                </a:cubicBezTo>
                <a:cubicBezTo>
                  <a:pt x="269" y="201"/>
                  <a:pt x="281" y="206"/>
                  <a:pt x="293" y="206"/>
                </a:cubicBezTo>
                <a:cubicBezTo>
                  <a:pt x="305" y="206"/>
                  <a:pt x="317" y="201"/>
                  <a:pt x="324" y="192"/>
                </a:cubicBezTo>
                <a:cubicBezTo>
                  <a:pt x="332" y="201"/>
                  <a:pt x="343" y="206"/>
                  <a:pt x="356" y="206"/>
                </a:cubicBezTo>
                <a:cubicBezTo>
                  <a:pt x="368" y="206"/>
                  <a:pt x="379" y="201"/>
                  <a:pt x="387" y="192"/>
                </a:cubicBezTo>
                <a:cubicBezTo>
                  <a:pt x="395" y="201"/>
                  <a:pt x="406" y="206"/>
                  <a:pt x="419" y="206"/>
                </a:cubicBezTo>
                <a:cubicBezTo>
                  <a:pt x="421" y="206"/>
                  <a:pt x="423" y="206"/>
                  <a:pt x="426" y="206"/>
                </a:cubicBezTo>
                <a:lnTo>
                  <a:pt x="426" y="400"/>
                </a:lnTo>
                <a:close/>
                <a:moveTo>
                  <a:pt x="439" y="164"/>
                </a:moveTo>
                <a:cubicBezTo>
                  <a:pt x="439" y="175"/>
                  <a:pt x="430" y="184"/>
                  <a:pt x="419" y="184"/>
                </a:cubicBezTo>
                <a:cubicBezTo>
                  <a:pt x="407" y="184"/>
                  <a:pt x="398" y="175"/>
                  <a:pt x="398" y="164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9" y="22"/>
                  <a:pt x="439" y="22"/>
                  <a:pt x="439" y="22"/>
                </a:cubicBezTo>
                <a:lnTo>
                  <a:pt x="439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4"/>
          <p:cNvSpPr>
            <a:spLocks noChangeAspect="1" noEditPoints="1"/>
          </p:cNvSpPr>
          <p:nvPr/>
        </p:nvSpPr>
        <p:spPr bwMode="auto">
          <a:xfrm>
            <a:off x="9354949" y="5075455"/>
            <a:ext cx="435257" cy="576000"/>
          </a:xfrm>
          <a:custGeom>
            <a:avLst/>
            <a:gdLst>
              <a:gd name="T0" fmla="*/ 407 w 419"/>
              <a:gd name="T1" fmla="*/ 14 h 554"/>
              <a:gd name="T2" fmla="*/ 370 w 419"/>
              <a:gd name="T3" fmla="*/ 0 h 554"/>
              <a:gd name="T4" fmla="*/ 324 w 419"/>
              <a:gd name="T5" fmla="*/ 0 h 554"/>
              <a:gd name="T6" fmla="*/ 289 w 419"/>
              <a:gd name="T7" fmla="*/ 14 h 554"/>
              <a:gd name="T8" fmla="*/ 278 w 419"/>
              <a:gd name="T9" fmla="*/ 32 h 554"/>
              <a:gd name="T10" fmla="*/ 263 w 419"/>
              <a:gd name="T11" fmla="*/ 32 h 554"/>
              <a:gd name="T12" fmla="*/ 217 w 419"/>
              <a:gd name="T13" fmla="*/ 50 h 554"/>
              <a:gd name="T14" fmla="*/ 212 w 419"/>
              <a:gd name="T15" fmla="*/ 56 h 554"/>
              <a:gd name="T16" fmla="*/ 208 w 419"/>
              <a:gd name="T17" fmla="*/ 50 h 554"/>
              <a:gd name="T18" fmla="*/ 162 w 419"/>
              <a:gd name="T19" fmla="*/ 32 h 554"/>
              <a:gd name="T20" fmla="*/ 141 w 419"/>
              <a:gd name="T21" fmla="*/ 32 h 554"/>
              <a:gd name="T22" fmla="*/ 131 w 419"/>
              <a:gd name="T23" fmla="*/ 14 h 554"/>
              <a:gd name="T24" fmla="*/ 94 w 419"/>
              <a:gd name="T25" fmla="*/ 0 h 554"/>
              <a:gd name="T26" fmla="*/ 48 w 419"/>
              <a:gd name="T27" fmla="*/ 0 h 554"/>
              <a:gd name="T28" fmla="*/ 13 w 419"/>
              <a:gd name="T29" fmla="*/ 14 h 554"/>
              <a:gd name="T30" fmla="*/ 1 w 419"/>
              <a:gd name="T31" fmla="*/ 50 h 554"/>
              <a:gd name="T32" fmla="*/ 1 w 419"/>
              <a:gd name="T33" fmla="*/ 77 h 554"/>
              <a:gd name="T34" fmla="*/ 143 w 419"/>
              <a:gd name="T35" fmla="*/ 77 h 554"/>
              <a:gd name="T36" fmla="*/ 143 w 419"/>
              <a:gd name="T37" fmla="*/ 54 h 554"/>
              <a:gd name="T38" fmla="*/ 162 w 419"/>
              <a:gd name="T39" fmla="*/ 54 h 554"/>
              <a:gd name="T40" fmla="*/ 192 w 419"/>
              <a:gd name="T41" fmla="*/ 65 h 554"/>
              <a:gd name="T42" fmla="*/ 201 w 419"/>
              <a:gd name="T43" fmla="*/ 94 h 554"/>
              <a:gd name="T44" fmla="*/ 201 w 419"/>
              <a:gd name="T45" fmla="*/ 117 h 554"/>
              <a:gd name="T46" fmla="*/ 201 w 419"/>
              <a:gd name="T47" fmla="*/ 117 h 554"/>
              <a:gd name="T48" fmla="*/ 201 w 419"/>
              <a:gd name="T49" fmla="*/ 532 h 554"/>
              <a:gd name="T50" fmla="*/ 157 w 419"/>
              <a:gd name="T51" fmla="*/ 532 h 554"/>
              <a:gd name="T52" fmla="*/ 157 w 419"/>
              <a:gd name="T53" fmla="*/ 554 h 554"/>
              <a:gd name="T54" fmla="*/ 265 w 419"/>
              <a:gd name="T55" fmla="*/ 554 h 554"/>
              <a:gd name="T56" fmla="*/ 265 w 419"/>
              <a:gd name="T57" fmla="*/ 532 h 554"/>
              <a:gd name="T58" fmla="*/ 223 w 419"/>
              <a:gd name="T59" fmla="*/ 532 h 554"/>
              <a:gd name="T60" fmla="*/ 224 w 419"/>
              <a:gd name="T61" fmla="*/ 95 h 554"/>
              <a:gd name="T62" fmla="*/ 224 w 419"/>
              <a:gd name="T63" fmla="*/ 94 h 554"/>
              <a:gd name="T64" fmla="*/ 233 w 419"/>
              <a:gd name="T65" fmla="*/ 65 h 554"/>
              <a:gd name="T66" fmla="*/ 263 w 419"/>
              <a:gd name="T67" fmla="*/ 54 h 554"/>
              <a:gd name="T68" fmla="*/ 276 w 419"/>
              <a:gd name="T69" fmla="*/ 54 h 554"/>
              <a:gd name="T70" fmla="*/ 276 w 419"/>
              <a:gd name="T71" fmla="*/ 77 h 554"/>
              <a:gd name="T72" fmla="*/ 419 w 419"/>
              <a:gd name="T73" fmla="*/ 77 h 554"/>
              <a:gd name="T74" fmla="*/ 419 w 419"/>
              <a:gd name="T75" fmla="*/ 50 h 554"/>
              <a:gd name="T76" fmla="*/ 407 w 419"/>
              <a:gd name="T77" fmla="*/ 14 h 554"/>
              <a:gd name="T78" fmla="*/ 121 w 419"/>
              <a:gd name="T79" fmla="*/ 49 h 554"/>
              <a:gd name="T80" fmla="*/ 121 w 419"/>
              <a:gd name="T81" fmla="*/ 55 h 554"/>
              <a:gd name="T82" fmla="*/ 23 w 419"/>
              <a:gd name="T83" fmla="*/ 55 h 554"/>
              <a:gd name="T84" fmla="*/ 23 w 419"/>
              <a:gd name="T85" fmla="*/ 50 h 554"/>
              <a:gd name="T86" fmla="*/ 22 w 419"/>
              <a:gd name="T87" fmla="*/ 49 h 554"/>
              <a:gd name="T88" fmla="*/ 29 w 419"/>
              <a:gd name="T89" fmla="*/ 28 h 554"/>
              <a:gd name="T90" fmla="*/ 48 w 419"/>
              <a:gd name="T91" fmla="*/ 22 h 554"/>
              <a:gd name="T92" fmla="*/ 94 w 419"/>
              <a:gd name="T93" fmla="*/ 22 h 554"/>
              <a:gd name="T94" fmla="*/ 115 w 419"/>
              <a:gd name="T95" fmla="*/ 29 h 554"/>
              <a:gd name="T96" fmla="*/ 121 w 419"/>
              <a:gd name="T97" fmla="*/ 49 h 554"/>
              <a:gd name="T98" fmla="*/ 397 w 419"/>
              <a:gd name="T99" fmla="*/ 49 h 554"/>
              <a:gd name="T100" fmla="*/ 397 w 419"/>
              <a:gd name="T101" fmla="*/ 55 h 554"/>
              <a:gd name="T102" fmla="*/ 298 w 419"/>
              <a:gd name="T103" fmla="*/ 55 h 554"/>
              <a:gd name="T104" fmla="*/ 298 w 419"/>
              <a:gd name="T105" fmla="*/ 50 h 554"/>
              <a:gd name="T106" fmla="*/ 298 w 419"/>
              <a:gd name="T107" fmla="*/ 49 h 554"/>
              <a:gd name="T108" fmla="*/ 305 w 419"/>
              <a:gd name="T109" fmla="*/ 29 h 554"/>
              <a:gd name="T110" fmla="*/ 324 w 419"/>
              <a:gd name="T111" fmla="*/ 22 h 554"/>
              <a:gd name="T112" fmla="*/ 370 w 419"/>
              <a:gd name="T113" fmla="*/ 22 h 554"/>
              <a:gd name="T114" fmla="*/ 390 w 419"/>
              <a:gd name="T115" fmla="*/ 29 h 554"/>
              <a:gd name="T116" fmla="*/ 397 w 419"/>
              <a:gd name="T117" fmla="*/ 49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54">
                <a:moveTo>
                  <a:pt x="407" y="14"/>
                </a:moveTo>
                <a:cubicBezTo>
                  <a:pt x="398" y="5"/>
                  <a:pt x="385" y="0"/>
                  <a:pt x="37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09" y="0"/>
                  <a:pt x="297" y="4"/>
                  <a:pt x="289" y="14"/>
                </a:cubicBezTo>
                <a:cubicBezTo>
                  <a:pt x="283" y="19"/>
                  <a:pt x="280" y="26"/>
                  <a:pt x="278" y="32"/>
                </a:cubicBezTo>
                <a:cubicBezTo>
                  <a:pt x="263" y="32"/>
                  <a:pt x="263" y="32"/>
                  <a:pt x="263" y="32"/>
                </a:cubicBezTo>
                <a:cubicBezTo>
                  <a:pt x="243" y="32"/>
                  <a:pt x="228" y="38"/>
                  <a:pt x="217" y="50"/>
                </a:cubicBezTo>
                <a:cubicBezTo>
                  <a:pt x="215" y="52"/>
                  <a:pt x="214" y="54"/>
                  <a:pt x="212" y="56"/>
                </a:cubicBezTo>
                <a:cubicBezTo>
                  <a:pt x="211" y="54"/>
                  <a:pt x="210" y="52"/>
                  <a:pt x="208" y="50"/>
                </a:cubicBezTo>
                <a:cubicBezTo>
                  <a:pt x="197" y="38"/>
                  <a:pt x="182" y="32"/>
                  <a:pt x="162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39" y="26"/>
                  <a:pt x="136" y="20"/>
                  <a:pt x="131" y="14"/>
                </a:cubicBezTo>
                <a:cubicBezTo>
                  <a:pt x="122" y="5"/>
                  <a:pt x="110" y="0"/>
                  <a:pt x="9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21" y="4"/>
                  <a:pt x="13" y="14"/>
                </a:cubicBezTo>
                <a:cubicBezTo>
                  <a:pt x="0" y="27"/>
                  <a:pt x="0" y="46"/>
                  <a:pt x="1" y="50"/>
                </a:cubicBezTo>
                <a:cubicBezTo>
                  <a:pt x="1" y="77"/>
                  <a:pt x="1" y="77"/>
                  <a:pt x="1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75" y="54"/>
                  <a:pt x="185" y="58"/>
                  <a:pt x="192" y="65"/>
                </a:cubicBezTo>
                <a:cubicBezTo>
                  <a:pt x="203" y="76"/>
                  <a:pt x="201" y="94"/>
                  <a:pt x="201" y="94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532"/>
                  <a:pt x="201" y="532"/>
                  <a:pt x="201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7" y="554"/>
                  <a:pt x="157" y="554"/>
                  <a:pt x="157" y="554"/>
                </a:cubicBezTo>
                <a:cubicBezTo>
                  <a:pt x="265" y="554"/>
                  <a:pt x="265" y="554"/>
                  <a:pt x="265" y="554"/>
                </a:cubicBezTo>
                <a:cubicBezTo>
                  <a:pt x="265" y="532"/>
                  <a:pt x="265" y="532"/>
                  <a:pt x="265" y="532"/>
                </a:cubicBezTo>
                <a:cubicBezTo>
                  <a:pt x="223" y="532"/>
                  <a:pt x="223" y="532"/>
                  <a:pt x="223" y="53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94"/>
                  <a:pt x="224" y="94"/>
                  <a:pt x="224" y="94"/>
                </a:cubicBezTo>
                <a:cubicBezTo>
                  <a:pt x="224" y="94"/>
                  <a:pt x="222" y="76"/>
                  <a:pt x="233" y="65"/>
                </a:cubicBezTo>
                <a:cubicBezTo>
                  <a:pt x="240" y="58"/>
                  <a:pt x="250" y="54"/>
                  <a:pt x="263" y="54"/>
                </a:cubicBezTo>
                <a:cubicBezTo>
                  <a:pt x="276" y="54"/>
                  <a:pt x="276" y="54"/>
                  <a:pt x="276" y="54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419" y="77"/>
                  <a:pt x="419" y="77"/>
                  <a:pt x="419" y="77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9" y="46"/>
                  <a:pt x="419" y="28"/>
                  <a:pt x="407" y="14"/>
                </a:cubicBezTo>
                <a:close/>
                <a:moveTo>
                  <a:pt x="121" y="49"/>
                </a:moveTo>
                <a:cubicBezTo>
                  <a:pt x="121" y="55"/>
                  <a:pt x="121" y="55"/>
                  <a:pt x="12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36"/>
                  <a:pt x="29" y="28"/>
                </a:cubicBezTo>
                <a:cubicBezTo>
                  <a:pt x="33" y="24"/>
                  <a:pt x="39" y="22"/>
                  <a:pt x="48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103" y="22"/>
                  <a:pt x="110" y="24"/>
                  <a:pt x="115" y="29"/>
                </a:cubicBezTo>
                <a:cubicBezTo>
                  <a:pt x="122" y="37"/>
                  <a:pt x="121" y="49"/>
                  <a:pt x="121" y="49"/>
                </a:cubicBezTo>
                <a:close/>
                <a:moveTo>
                  <a:pt x="397" y="49"/>
                </a:moveTo>
                <a:cubicBezTo>
                  <a:pt x="397" y="55"/>
                  <a:pt x="397" y="55"/>
                  <a:pt x="397" y="55"/>
                </a:cubicBezTo>
                <a:cubicBezTo>
                  <a:pt x="298" y="55"/>
                  <a:pt x="298" y="55"/>
                  <a:pt x="298" y="55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298" y="49"/>
                  <a:pt x="298" y="49"/>
                  <a:pt x="298" y="49"/>
                </a:cubicBezTo>
                <a:cubicBezTo>
                  <a:pt x="298" y="49"/>
                  <a:pt x="298" y="36"/>
                  <a:pt x="305" y="29"/>
                </a:cubicBezTo>
                <a:cubicBezTo>
                  <a:pt x="309" y="24"/>
                  <a:pt x="315" y="22"/>
                  <a:pt x="324" y="22"/>
                </a:cubicBezTo>
                <a:cubicBezTo>
                  <a:pt x="370" y="22"/>
                  <a:pt x="370" y="22"/>
                  <a:pt x="370" y="22"/>
                </a:cubicBezTo>
                <a:cubicBezTo>
                  <a:pt x="379" y="22"/>
                  <a:pt x="386" y="24"/>
                  <a:pt x="390" y="29"/>
                </a:cubicBezTo>
                <a:cubicBezTo>
                  <a:pt x="398" y="37"/>
                  <a:pt x="397" y="49"/>
                  <a:pt x="3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3532347" y="5006743"/>
            <a:ext cx="720000" cy="720000"/>
            <a:chOff x="3532347" y="5006743"/>
            <a:chExt cx="720000" cy="720000"/>
          </a:xfrm>
        </p:grpSpPr>
        <p:sp>
          <p:nvSpPr>
            <p:cNvPr id="30" name="Freeform 29"/>
            <p:cNvSpPr>
              <a:spLocks noChangeAspect="1"/>
            </p:cNvSpPr>
            <p:nvPr/>
          </p:nvSpPr>
          <p:spPr bwMode="auto">
            <a:xfrm>
              <a:off x="3532347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3647738" y="5116679"/>
              <a:ext cx="493200" cy="500128"/>
            </a:xfrm>
            <a:custGeom>
              <a:avLst/>
              <a:gdLst>
                <a:gd name="T0" fmla="*/ 494 w 553"/>
                <a:gd name="T1" fmla="*/ 65 h 565"/>
                <a:gd name="T2" fmla="*/ 58 w 553"/>
                <a:gd name="T3" fmla="*/ 0 h 565"/>
                <a:gd name="T4" fmla="*/ 0 w 553"/>
                <a:gd name="T5" fmla="*/ 543 h 565"/>
                <a:gd name="T6" fmla="*/ 553 w 553"/>
                <a:gd name="T7" fmla="*/ 565 h 565"/>
                <a:gd name="T8" fmla="*/ 494 w 553"/>
                <a:gd name="T9" fmla="*/ 543 h 565"/>
                <a:gd name="T10" fmla="*/ 226 w 553"/>
                <a:gd name="T11" fmla="*/ 543 h 565"/>
                <a:gd name="T12" fmla="*/ 321 w 553"/>
                <a:gd name="T13" fmla="*/ 406 h 565"/>
                <a:gd name="T14" fmla="*/ 326 w 553"/>
                <a:gd name="T15" fmla="*/ 543 h 565"/>
                <a:gd name="T16" fmla="*/ 348 w 553"/>
                <a:gd name="T17" fmla="*/ 543 h 565"/>
                <a:gd name="T18" fmla="*/ 321 w 553"/>
                <a:gd name="T19" fmla="*/ 384 h 565"/>
                <a:gd name="T20" fmla="*/ 204 w 553"/>
                <a:gd name="T21" fmla="*/ 543 h 565"/>
                <a:gd name="T22" fmla="*/ 80 w 553"/>
                <a:gd name="T23" fmla="*/ 22 h 565"/>
                <a:gd name="T24" fmla="*/ 472 w 553"/>
                <a:gd name="T25" fmla="*/ 65 h 565"/>
                <a:gd name="T26" fmla="*/ 120 w 553"/>
                <a:gd name="T27" fmla="*/ 161 h 565"/>
                <a:gd name="T28" fmla="*/ 211 w 553"/>
                <a:gd name="T29" fmla="*/ 70 h 565"/>
                <a:gd name="T30" fmla="*/ 120 w 553"/>
                <a:gd name="T31" fmla="*/ 161 h 565"/>
                <a:gd name="T32" fmla="*/ 189 w 553"/>
                <a:gd name="T33" fmla="*/ 92 h 565"/>
                <a:gd name="T34" fmla="*/ 142 w 553"/>
                <a:gd name="T35" fmla="*/ 139 h 565"/>
                <a:gd name="T36" fmla="*/ 236 w 553"/>
                <a:gd name="T37" fmla="*/ 161 h 565"/>
                <a:gd name="T38" fmla="*/ 327 w 553"/>
                <a:gd name="T39" fmla="*/ 70 h 565"/>
                <a:gd name="T40" fmla="*/ 236 w 553"/>
                <a:gd name="T41" fmla="*/ 161 h 565"/>
                <a:gd name="T42" fmla="*/ 305 w 553"/>
                <a:gd name="T43" fmla="*/ 92 h 565"/>
                <a:gd name="T44" fmla="*/ 258 w 553"/>
                <a:gd name="T45" fmla="*/ 139 h 565"/>
                <a:gd name="T46" fmla="*/ 350 w 553"/>
                <a:gd name="T47" fmla="*/ 161 h 565"/>
                <a:gd name="T48" fmla="*/ 442 w 553"/>
                <a:gd name="T49" fmla="*/ 70 h 565"/>
                <a:gd name="T50" fmla="*/ 350 w 553"/>
                <a:gd name="T51" fmla="*/ 161 h 565"/>
                <a:gd name="T52" fmla="*/ 420 w 553"/>
                <a:gd name="T53" fmla="*/ 92 h 565"/>
                <a:gd name="T54" fmla="*/ 372 w 553"/>
                <a:gd name="T55" fmla="*/ 139 h 565"/>
                <a:gd name="T56" fmla="*/ 120 w 553"/>
                <a:gd name="T57" fmla="*/ 262 h 565"/>
                <a:gd name="T58" fmla="*/ 211 w 553"/>
                <a:gd name="T59" fmla="*/ 171 h 565"/>
                <a:gd name="T60" fmla="*/ 120 w 553"/>
                <a:gd name="T61" fmla="*/ 262 h 565"/>
                <a:gd name="T62" fmla="*/ 189 w 553"/>
                <a:gd name="T63" fmla="*/ 193 h 565"/>
                <a:gd name="T64" fmla="*/ 142 w 553"/>
                <a:gd name="T65" fmla="*/ 240 h 565"/>
                <a:gd name="T66" fmla="*/ 236 w 553"/>
                <a:gd name="T67" fmla="*/ 262 h 565"/>
                <a:gd name="T68" fmla="*/ 327 w 553"/>
                <a:gd name="T69" fmla="*/ 171 h 565"/>
                <a:gd name="T70" fmla="*/ 236 w 553"/>
                <a:gd name="T71" fmla="*/ 262 h 565"/>
                <a:gd name="T72" fmla="*/ 305 w 553"/>
                <a:gd name="T73" fmla="*/ 193 h 565"/>
                <a:gd name="T74" fmla="*/ 258 w 553"/>
                <a:gd name="T75" fmla="*/ 240 h 565"/>
                <a:gd name="T76" fmla="*/ 350 w 553"/>
                <a:gd name="T77" fmla="*/ 262 h 565"/>
                <a:gd name="T78" fmla="*/ 442 w 553"/>
                <a:gd name="T79" fmla="*/ 171 h 565"/>
                <a:gd name="T80" fmla="*/ 350 w 553"/>
                <a:gd name="T81" fmla="*/ 262 h 565"/>
                <a:gd name="T82" fmla="*/ 420 w 553"/>
                <a:gd name="T83" fmla="*/ 193 h 565"/>
                <a:gd name="T84" fmla="*/ 372 w 553"/>
                <a:gd name="T85" fmla="*/ 240 h 565"/>
                <a:gd name="T86" fmla="*/ 120 w 553"/>
                <a:gd name="T87" fmla="*/ 364 h 565"/>
                <a:gd name="T88" fmla="*/ 211 w 553"/>
                <a:gd name="T89" fmla="*/ 273 h 565"/>
                <a:gd name="T90" fmla="*/ 120 w 553"/>
                <a:gd name="T91" fmla="*/ 364 h 565"/>
                <a:gd name="T92" fmla="*/ 189 w 553"/>
                <a:gd name="T93" fmla="*/ 295 h 565"/>
                <a:gd name="T94" fmla="*/ 142 w 553"/>
                <a:gd name="T95" fmla="*/ 342 h 565"/>
                <a:gd name="T96" fmla="*/ 236 w 553"/>
                <a:gd name="T97" fmla="*/ 364 h 565"/>
                <a:gd name="T98" fmla="*/ 327 w 553"/>
                <a:gd name="T99" fmla="*/ 273 h 565"/>
                <a:gd name="T100" fmla="*/ 236 w 553"/>
                <a:gd name="T101" fmla="*/ 364 h 565"/>
                <a:gd name="T102" fmla="*/ 305 w 553"/>
                <a:gd name="T103" fmla="*/ 295 h 565"/>
                <a:gd name="T104" fmla="*/ 258 w 553"/>
                <a:gd name="T105" fmla="*/ 342 h 565"/>
                <a:gd name="T106" fmla="*/ 350 w 553"/>
                <a:gd name="T107" fmla="*/ 364 h 565"/>
                <a:gd name="T108" fmla="*/ 442 w 553"/>
                <a:gd name="T109" fmla="*/ 273 h 565"/>
                <a:gd name="T110" fmla="*/ 350 w 553"/>
                <a:gd name="T111" fmla="*/ 364 h 565"/>
                <a:gd name="T112" fmla="*/ 420 w 553"/>
                <a:gd name="T113" fmla="*/ 295 h 565"/>
                <a:gd name="T114" fmla="*/ 372 w 553"/>
                <a:gd name="T115" fmla="*/ 34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3" h="565">
                  <a:moveTo>
                    <a:pt x="494" y="543"/>
                  </a:moveTo>
                  <a:cubicBezTo>
                    <a:pt x="494" y="65"/>
                    <a:pt x="494" y="65"/>
                    <a:pt x="494" y="65"/>
                  </a:cubicBezTo>
                  <a:cubicBezTo>
                    <a:pt x="494" y="29"/>
                    <a:pt x="465" y="0"/>
                    <a:pt x="42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543"/>
                    <a:pt x="58" y="543"/>
                    <a:pt x="58" y="543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553" y="565"/>
                    <a:pt x="553" y="565"/>
                    <a:pt x="553" y="565"/>
                  </a:cubicBezTo>
                  <a:cubicBezTo>
                    <a:pt x="553" y="543"/>
                    <a:pt x="553" y="543"/>
                    <a:pt x="553" y="543"/>
                  </a:cubicBezTo>
                  <a:lnTo>
                    <a:pt x="494" y="543"/>
                  </a:lnTo>
                  <a:close/>
                  <a:moveTo>
                    <a:pt x="326" y="543"/>
                  </a:moveTo>
                  <a:cubicBezTo>
                    <a:pt x="226" y="543"/>
                    <a:pt x="226" y="543"/>
                    <a:pt x="226" y="543"/>
                  </a:cubicBezTo>
                  <a:cubicBezTo>
                    <a:pt x="226" y="406"/>
                    <a:pt x="226" y="406"/>
                    <a:pt x="226" y="406"/>
                  </a:cubicBezTo>
                  <a:cubicBezTo>
                    <a:pt x="321" y="406"/>
                    <a:pt x="321" y="406"/>
                    <a:pt x="321" y="406"/>
                  </a:cubicBezTo>
                  <a:cubicBezTo>
                    <a:pt x="323" y="406"/>
                    <a:pt x="326" y="408"/>
                    <a:pt x="326" y="411"/>
                  </a:cubicBezTo>
                  <a:lnTo>
                    <a:pt x="326" y="543"/>
                  </a:lnTo>
                  <a:close/>
                  <a:moveTo>
                    <a:pt x="472" y="543"/>
                  </a:moveTo>
                  <a:cubicBezTo>
                    <a:pt x="348" y="543"/>
                    <a:pt x="348" y="543"/>
                    <a:pt x="348" y="543"/>
                  </a:cubicBezTo>
                  <a:cubicBezTo>
                    <a:pt x="348" y="411"/>
                    <a:pt x="348" y="411"/>
                    <a:pt x="348" y="411"/>
                  </a:cubicBezTo>
                  <a:cubicBezTo>
                    <a:pt x="348" y="396"/>
                    <a:pt x="336" y="384"/>
                    <a:pt x="321" y="384"/>
                  </a:cubicBezTo>
                  <a:cubicBezTo>
                    <a:pt x="204" y="384"/>
                    <a:pt x="204" y="384"/>
                    <a:pt x="204" y="384"/>
                  </a:cubicBezTo>
                  <a:cubicBezTo>
                    <a:pt x="204" y="543"/>
                    <a:pt x="204" y="543"/>
                    <a:pt x="204" y="543"/>
                  </a:cubicBezTo>
                  <a:cubicBezTo>
                    <a:pt x="80" y="543"/>
                    <a:pt x="80" y="543"/>
                    <a:pt x="80" y="543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429" y="22"/>
                    <a:pt x="429" y="22"/>
                    <a:pt x="429" y="22"/>
                  </a:cubicBezTo>
                  <a:cubicBezTo>
                    <a:pt x="453" y="22"/>
                    <a:pt x="472" y="41"/>
                    <a:pt x="472" y="65"/>
                  </a:cubicBezTo>
                  <a:lnTo>
                    <a:pt x="472" y="543"/>
                  </a:lnTo>
                  <a:close/>
                  <a:moveTo>
                    <a:pt x="120" y="161"/>
                  </a:moveTo>
                  <a:cubicBezTo>
                    <a:pt x="211" y="161"/>
                    <a:pt x="211" y="161"/>
                    <a:pt x="211" y="161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120" y="70"/>
                    <a:pt x="120" y="70"/>
                    <a:pt x="120" y="70"/>
                  </a:cubicBezTo>
                  <a:lnTo>
                    <a:pt x="120" y="161"/>
                  </a:lnTo>
                  <a:close/>
                  <a:moveTo>
                    <a:pt x="142" y="92"/>
                  </a:moveTo>
                  <a:cubicBezTo>
                    <a:pt x="189" y="92"/>
                    <a:pt x="189" y="92"/>
                    <a:pt x="189" y="92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42" y="139"/>
                    <a:pt x="142" y="139"/>
                    <a:pt x="142" y="139"/>
                  </a:cubicBezTo>
                  <a:lnTo>
                    <a:pt x="142" y="92"/>
                  </a:lnTo>
                  <a:close/>
                  <a:moveTo>
                    <a:pt x="236" y="161"/>
                  </a:moveTo>
                  <a:cubicBezTo>
                    <a:pt x="327" y="161"/>
                    <a:pt x="327" y="161"/>
                    <a:pt x="327" y="161"/>
                  </a:cubicBezTo>
                  <a:cubicBezTo>
                    <a:pt x="327" y="70"/>
                    <a:pt x="327" y="70"/>
                    <a:pt x="327" y="70"/>
                  </a:cubicBezTo>
                  <a:cubicBezTo>
                    <a:pt x="236" y="70"/>
                    <a:pt x="236" y="70"/>
                    <a:pt x="236" y="70"/>
                  </a:cubicBezTo>
                  <a:lnTo>
                    <a:pt x="236" y="161"/>
                  </a:lnTo>
                  <a:close/>
                  <a:moveTo>
                    <a:pt x="258" y="92"/>
                  </a:moveTo>
                  <a:cubicBezTo>
                    <a:pt x="305" y="92"/>
                    <a:pt x="305" y="92"/>
                    <a:pt x="305" y="92"/>
                  </a:cubicBezTo>
                  <a:cubicBezTo>
                    <a:pt x="305" y="139"/>
                    <a:pt x="305" y="139"/>
                    <a:pt x="305" y="139"/>
                  </a:cubicBezTo>
                  <a:cubicBezTo>
                    <a:pt x="258" y="139"/>
                    <a:pt x="258" y="139"/>
                    <a:pt x="258" y="139"/>
                  </a:cubicBezTo>
                  <a:lnTo>
                    <a:pt x="258" y="92"/>
                  </a:lnTo>
                  <a:close/>
                  <a:moveTo>
                    <a:pt x="350" y="161"/>
                  </a:moveTo>
                  <a:cubicBezTo>
                    <a:pt x="442" y="161"/>
                    <a:pt x="442" y="161"/>
                    <a:pt x="442" y="161"/>
                  </a:cubicBezTo>
                  <a:cubicBezTo>
                    <a:pt x="442" y="70"/>
                    <a:pt x="442" y="70"/>
                    <a:pt x="442" y="70"/>
                  </a:cubicBezTo>
                  <a:cubicBezTo>
                    <a:pt x="350" y="70"/>
                    <a:pt x="350" y="70"/>
                    <a:pt x="350" y="70"/>
                  </a:cubicBezTo>
                  <a:lnTo>
                    <a:pt x="350" y="161"/>
                  </a:lnTo>
                  <a:close/>
                  <a:moveTo>
                    <a:pt x="372" y="92"/>
                  </a:moveTo>
                  <a:cubicBezTo>
                    <a:pt x="420" y="92"/>
                    <a:pt x="420" y="92"/>
                    <a:pt x="420" y="92"/>
                  </a:cubicBezTo>
                  <a:cubicBezTo>
                    <a:pt x="420" y="139"/>
                    <a:pt x="420" y="139"/>
                    <a:pt x="420" y="139"/>
                  </a:cubicBezTo>
                  <a:cubicBezTo>
                    <a:pt x="372" y="139"/>
                    <a:pt x="372" y="139"/>
                    <a:pt x="372" y="139"/>
                  </a:cubicBezTo>
                  <a:lnTo>
                    <a:pt x="372" y="92"/>
                  </a:lnTo>
                  <a:close/>
                  <a:moveTo>
                    <a:pt x="120" y="262"/>
                  </a:moveTo>
                  <a:cubicBezTo>
                    <a:pt x="211" y="262"/>
                    <a:pt x="211" y="262"/>
                    <a:pt x="211" y="262"/>
                  </a:cubicBezTo>
                  <a:cubicBezTo>
                    <a:pt x="211" y="171"/>
                    <a:pt x="211" y="171"/>
                    <a:pt x="211" y="171"/>
                  </a:cubicBezTo>
                  <a:cubicBezTo>
                    <a:pt x="120" y="171"/>
                    <a:pt x="120" y="171"/>
                    <a:pt x="120" y="171"/>
                  </a:cubicBezTo>
                  <a:lnTo>
                    <a:pt x="120" y="262"/>
                  </a:lnTo>
                  <a:close/>
                  <a:moveTo>
                    <a:pt x="142" y="193"/>
                  </a:moveTo>
                  <a:cubicBezTo>
                    <a:pt x="189" y="193"/>
                    <a:pt x="189" y="193"/>
                    <a:pt x="189" y="193"/>
                  </a:cubicBezTo>
                  <a:cubicBezTo>
                    <a:pt x="189" y="240"/>
                    <a:pt x="189" y="240"/>
                    <a:pt x="189" y="240"/>
                  </a:cubicBezTo>
                  <a:cubicBezTo>
                    <a:pt x="142" y="240"/>
                    <a:pt x="142" y="240"/>
                    <a:pt x="142" y="240"/>
                  </a:cubicBezTo>
                  <a:lnTo>
                    <a:pt x="142" y="193"/>
                  </a:lnTo>
                  <a:close/>
                  <a:moveTo>
                    <a:pt x="236" y="262"/>
                  </a:moveTo>
                  <a:cubicBezTo>
                    <a:pt x="327" y="262"/>
                    <a:pt x="327" y="262"/>
                    <a:pt x="327" y="262"/>
                  </a:cubicBezTo>
                  <a:cubicBezTo>
                    <a:pt x="327" y="171"/>
                    <a:pt x="327" y="171"/>
                    <a:pt x="327" y="171"/>
                  </a:cubicBezTo>
                  <a:cubicBezTo>
                    <a:pt x="236" y="171"/>
                    <a:pt x="236" y="171"/>
                    <a:pt x="236" y="171"/>
                  </a:cubicBezTo>
                  <a:lnTo>
                    <a:pt x="236" y="262"/>
                  </a:lnTo>
                  <a:close/>
                  <a:moveTo>
                    <a:pt x="258" y="193"/>
                  </a:moveTo>
                  <a:cubicBezTo>
                    <a:pt x="305" y="193"/>
                    <a:pt x="305" y="193"/>
                    <a:pt x="305" y="193"/>
                  </a:cubicBezTo>
                  <a:cubicBezTo>
                    <a:pt x="305" y="240"/>
                    <a:pt x="305" y="240"/>
                    <a:pt x="305" y="240"/>
                  </a:cubicBezTo>
                  <a:cubicBezTo>
                    <a:pt x="258" y="240"/>
                    <a:pt x="258" y="240"/>
                    <a:pt x="258" y="240"/>
                  </a:cubicBezTo>
                  <a:lnTo>
                    <a:pt x="258" y="193"/>
                  </a:lnTo>
                  <a:close/>
                  <a:moveTo>
                    <a:pt x="350" y="262"/>
                  </a:moveTo>
                  <a:cubicBezTo>
                    <a:pt x="442" y="262"/>
                    <a:pt x="442" y="262"/>
                    <a:pt x="442" y="262"/>
                  </a:cubicBezTo>
                  <a:cubicBezTo>
                    <a:pt x="442" y="171"/>
                    <a:pt x="442" y="171"/>
                    <a:pt x="442" y="171"/>
                  </a:cubicBezTo>
                  <a:cubicBezTo>
                    <a:pt x="350" y="171"/>
                    <a:pt x="350" y="171"/>
                    <a:pt x="350" y="171"/>
                  </a:cubicBezTo>
                  <a:lnTo>
                    <a:pt x="350" y="262"/>
                  </a:lnTo>
                  <a:close/>
                  <a:moveTo>
                    <a:pt x="372" y="193"/>
                  </a:moveTo>
                  <a:cubicBezTo>
                    <a:pt x="420" y="193"/>
                    <a:pt x="420" y="193"/>
                    <a:pt x="420" y="193"/>
                  </a:cubicBezTo>
                  <a:cubicBezTo>
                    <a:pt x="420" y="240"/>
                    <a:pt x="420" y="240"/>
                    <a:pt x="420" y="240"/>
                  </a:cubicBezTo>
                  <a:cubicBezTo>
                    <a:pt x="372" y="240"/>
                    <a:pt x="372" y="240"/>
                    <a:pt x="372" y="240"/>
                  </a:cubicBezTo>
                  <a:lnTo>
                    <a:pt x="372" y="193"/>
                  </a:lnTo>
                  <a:close/>
                  <a:moveTo>
                    <a:pt x="120" y="364"/>
                  </a:moveTo>
                  <a:cubicBezTo>
                    <a:pt x="211" y="364"/>
                    <a:pt x="211" y="364"/>
                    <a:pt x="211" y="364"/>
                  </a:cubicBezTo>
                  <a:cubicBezTo>
                    <a:pt x="211" y="273"/>
                    <a:pt x="211" y="273"/>
                    <a:pt x="211" y="273"/>
                  </a:cubicBezTo>
                  <a:cubicBezTo>
                    <a:pt x="120" y="273"/>
                    <a:pt x="120" y="273"/>
                    <a:pt x="120" y="273"/>
                  </a:cubicBezTo>
                  <a:lnTo>
                    <a:pt x="120" y="364"/>
                  </a:lnTo>
                  <a:close/>
                  <a:moveTo>
                    <a:pt x="142" y="295"/>
                  </a:moveTo>
                  <a:cubicBezTo>
                    <a:pt x="189" y="295"/>
                    <a:pt x="189" y="295"/>
                    <a:pt x="189" y="295"/>
                  </a:cubicBezTo>
                  <a:cubicBezTo>
                    <a:pt x="189" y="342"/>
                    <a:pt x="189" y="342"/>
                    <a:pt x="189" y="342"/>
                  </a:cubicBezTo>
                  <a:cubicBezTo>
                    <a:pt x="142" y="342"/>
                    <a:pt x="142" y="342"/>
                    <a:pt x="142" y="342"/>
                  </a:cubicBezTo>
                  <a:lnTo>
                    <a:pt x="142" y="295"/>
                  </a:lnTo>
                  <a:close/>
                  <a:moveTo>
                    <a:pt x="236" y="364"/>
                  </a:moveTo>
                  <a:cubicBezTo>
                    <a:pt x="327" y="364"/>
                    <a:pt x="327" y="364"/>
                    <a:pt x="327" y="364"/>
                  </a:cubicBezTo>
                  <a:cubicBezTo>
                    <a:pt x="327" y="273"/>
                    <a:pt x="327" y="273"/>
                    <a:pt x="327" y="273"/>
                  </a:cubicBezTo>
                  <a:cubicBezTo>
                    <a:pt x="236" y="273"/>
                    <a:pt x="236" y="273"/>
                    <a:pt x="236" y="273"/>
                  </a:cubicBezTo>
                  <a:lnTo>
                    <a:pt x="236" y="364"/>
                  </a:lnTo>
                  <a:close/>
                  <a:moveTo>
                    <a:pt x="258" y="295"/>
                  </a:moveTo>
                  <a:cubicBezTo>
                    <a:pt x="305" y="295"/>
                    <a:pt x="305" y="295"/>
                    <a:pt x="305" y="295"/>
                  </a:cubicBezTo>
                  <a:cubicBezTo>
                    <a:pt x="305" y="342"/>
                    <a:pt x="305" y="342"/>
                    <a:pt x="305" y="342"/>
                  </a:cubicBezTo>
                  <a:cubicBezTo>
                    <a:pt x="258" y="342"/>
                    <a:pt x="258" y="342"/>
                    <a:pt x="258" y="342"/>
                  </a:cubicBezTo>
                  <a:lnTo>
                    <a:pt x="258" y="295"/>
                  </a:lnTo>
                  <a:close/>
                  <a:moveTo>
                    <a:pt x="350" y="364"/>
                  </a:moveTo>
                  <a:cubicBezTo>
                    <a:pt x="442" y="364"/>
                    <a:pt x="442" y="364"/>
                    <a:pt x="442" y="364"/>
                  </a:cubicBezTo>
                  <a:cubicBezTo>
                    <a:pt x="442" y="273"/>
                    <a:pt x="442" y="273"/>
                    <a:pt x="442" y="273"/>
                  </a:cubicBezTo>
                  <a:cubicBezTo>
                    <a:pt x="350" y="273"/>
                    <a:pt x="350" y="273"/>
                    <a:pt x="350" y="273"/>
                  </a:cubicBezTo>
                  <a:lnTo>
                    <a:pt x="350" y="364"/>
                  </a:lnTo>
                  <a:close/>
                  <a:moveTo>
                    <a:pt x="372" y="295"/>
                  </a:moveTo>
                  <a:cubicBezTo>
                    <a:pt x="420" y="295"/>
                    <a:pt x="420" y="295"/>
                    <a:pt x="420" y="295"/>
                  </a:cubicBezTo>
                  <a:cubicBezTo>
                    <a:pt x="420" y="342"/>
                    <a:pt x="420" y="342"/>
                    <a:pt x="420" y="342"/>
                  </a:cubicBezTo>
                  <a:cubicBezTo>
                    <a:pt x="372" y="342"/>
                    <a:pt x="372" y="342"/>
                    <a:pt x="372" y="342"/>
                  </a:cubicBezTo>
                  <a:lnTo>
                    <a:pt x="372" y="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956830" y="5006743"/>
            <a:ext cx="720000" cy="720000"/>
            <a:chOff x="4956830" y="5006743"/>
            <a:chExt cx="720000" cy="720000"/>
          </a:xfrm>
        </p:grpSpPr>
        <p:sp>
          <p:nvSpPr>
            <p:cNvPr id="33" name="Freeform 32"/>
            <p:cNvSpPr>
              <a:spLocks noChangeAspect="1"/>
            </p:cNvSpPr>
            <p:nvPr/>
          </p:nvSpPr>
          <p:spPr bwMode="auto">
            <a:xfrm>
              <a:off x="4956830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5081148" y="5147446"/>
              <a:ext cx="471364" cy="438594"/>
            </a:xfrm>
            <a:custGeom>
              <a:avLst/>
              <a:gdLst>
                <a:gd name="T0" fmla="*/ 518 w 518"/>
                <a:gd name="T1" fmla="*/ 166 h 482"/>
                <a:gd name="T2" fmla="*/ 104 w 518"/>
                <a:gd name="T3" fmla="*/ 0 h 482"/>
                <a:gd name="T4" fmla="*/ 45 w 518"/>
                <a:gd name="T5" fmla="*/ 166 h 482"/>
                <a:gd name="T6" fmla="*/ 28 w 518"/>
                <a:gd name="T7" fmla="*/ 460 h 482"/>
                <a:gd name="T8" fmla="*/ 490 w 518"/>
                <a:gd name="T9" fmla="*/ 482 h 482"/>
                <a:gd name="T10" fmla="*/ 473 w 518"/>
                <a:gd name="T11" fmla="*/ 460 h 482"/>
                <a:gd name="T12" fmla="*/ 39 w 518"/>
                <a:gd name="T13" fmla="*/ 144 h 482"/>
                <a:gd name="T14" fmla="*/ 402 w 518"/>
                <a:gd name="T15" fmla="*/ 22 h 482"/>
                <a:gd name="T16" fmla="*/ 340 w 518"/>
                <a:gd name="T17" fmla="*/ 144 h 482"/>
                <a:gd name="T18" fmla="*/ 178 w 518"/>
                <a:gd name="T19" fmla="*/ 144 h 482"/>
                <a:gd name="T20" fmla="*/ 301 w 518"/>
                <a:gd name="T21" fmla="*/ 460 h 482"/>
                <a:gd name="T22" fmla="*/ 217 w 518"/>
                <a:gd name="T23" fmla="*/ 356 h 482"/>
                <a:gd name="T24" fmla="*/ 301 w 518"/>
                <a:gd name="T25" fmla="*/ 356 h 482"/>
                <a:gd name="T26" fmla="*/ 451 w 518"/>
                <a:gd name="T27" fmla="*/ 460 h 482"/>
                <a:gd name="T28" fmla="*/ 323 w 518"/>
                <a:gd name="T29" fmla="*/ 356 h 482"/>
                <a:gd name="T30" fmla="*/ 195 w 518"/>
                <a:gd name="T31" fmla="*/ 356 h 482"/>
                <a:gd name="T32" fmla="*/ 67 w 518"/>
                <a:gd name="T33" fmla="*/ 460 h 482"/>
                <a:gd name="T34" fmla="*/ 186 w 518"/>
                <a:gd name="T35" fmla="*/ 166 h 482"/>
                <a:gd name="T36" fmla="*/ 331 w 518"/>
                <a:gd name="T37" fmla="*/ 166 h 482"/>
                <a:gd name="T38" fmla="*/ 451 w 518"/>
                <a:gd name="T39" fmla="*/ 460 h 482"/>
                <a:gd name="T40" fmla="*/ 163 w 518"/>
                <a:gd name="T41" fmla="*/ 424 h 482"/>
                <a:gd name="T42" fmla="*/ 98 w 518"/>
                <a:gd name="T43" fmla="*/ 325 h 482"/>
                <a:gd name="T44" fmla="*/ 120 w 518"/>
                <a:gd name="T45" fmla="*/ 347 h 482"/>
                <a:gd name="T46" fmla="*/ 141 w 518"/>
                <a:gd name="T47" fmla="*/ 402 h 482"/>
                <a:gd name="T48" fmla="*/ 120 w 518"/>
                <a:gd name="T49" fmla="*/ 347 h 482"/>
                <a:gd name="T50" fmla="*/ 354 w 518"/>
                <a:gd name="T51" fmla="*/ 205 h 482"/>
                <a:gd name="T52" fmla="*/ 420 w 518"/>
                <a:gd name="T53" fmla="*/ 288 h 482"/>
                <a:gd name="T54" fmla="*/ 398 w 518"/>
                <a:gd name="T55" fmla="*/ 266 h 482"/>
                <a:gd name="T56" fmla="*/ 376 w 518"/>
                <a:gd name="T57" fmla="*/ 227 h 482"/>
                <a:gd name="T58" fmla="*/ 398 w 518"/>
                <a:gd name="T59" fmla="*/ 266 h 482"/>
                <a:gd name="T60" fmla="*/ 354 w 518"/>
                <a:gd name="T61" fmla="*/ 325 h 482"/>
                <a:gd name="T62" fmla="*/ 420 w 518"/>
                <a:gd name="T63" fmla="*/ 424 h 482"/>
                <a:gd name="T64" fmla="*/ 398 w 518"/>
                <a:gd name="T65" fmla="*/ 402 h 482"/>
                <a:gd name="T66" fmla="*/ 376 w 518"/>
                <a:gd name="T67" fmla="*/ 347 h 482"/>
                <a:gd name="T68" fmla="*/ 398 w 518"/>
                <a:gd name="T69" fmla="*/ 402 h 482"/>
                <a:gd name="T70" fmla="*/ 163 w 518"/>
                <a:gd name="T71" fmla="*/ 288 h 482"/>
                <a:gd name="T72" fmla="*/ 98 w 518"/>
                <a:gd name="T73" fmla="*/ 205 h 482"/>
                <a:gd name="T74" fmla="*/ 120 w 518"/>
                <a:gd name="T75" fmla="*/ 227 h 482"/>
                <a:gd name="T76" fmla="*/ 141 w 518"/>
                <a:gd name="T77" fmla="*/ 266 h 482"/>
                <a:gd name="T78" fmla="*/ 120 w 518"/>
                <a:gd name="T79" fmla="*/ 227 h 482"/>
                <a:gd name="T80" fmla="*/ 214 w 518"/>
                <a:gd name="T81" fmla="*/ 241 h 482"/>
                <a:gd name="T82" fmla="*/ 304 w 518"/>
                <a:gd name="T83" fmla="*/ 241 h 482"/>
                <a:gd name="T84" fmla="*/ 259 w 518"/>
                <a:gd name="T85" fmla="*/ 263 h 482"/>
                <a:gd name="T86" fmla="*/ 259 w 518"/>
                <a:gd name="T87" fmla="*/ 218 h 482"/>
                <a:gd name="T88" fmla="*/ 259 w 518"/>
                <a:gd name="T89" fmla="*/ 2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8" h="482">
                  <a:moveTo>
                    <a:pt x="473" y="166"/>
                  </a:moveTo>
                  <a:cubicBezTo>
                    <a:pt x="518" y="166"/>
                    <a:pt x="518" y="166"/>
                    <a:pt x="518" y="166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45" y="166"/>
                    <a:pt x="45" y="166"/>
                    <a:pt x="45" y="166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28" y="460"/>
                    <a:pt x="28" y="460"/>
                    <a:pt x="28" y="460"/>
                  </a:cubicBezTo>
                  <a:cubicBezTo>
                    <a:pt x="28" y="482"/>
                    <a:pt x="28" y="482"/>
                    <a:pt x="28" y="482"/>
                  </a:cubicBezTo>
                  <a:cubicBezTo>
                    <a:pt x="490" y="482"/>
                    <a:pt x="490" y="482"/>
                    <a:pt x="490" y="482"/>
                  </a:cubicBezTo>
                  <a:cubicBezTo>
                    <a:pt x="490" y="460"/>
                    <a:pt x="490" y="460"/>
                    <a:pt x="490" y="460"/>
                  </a:cubicBezTo>
                  <a:cubicBezTo>
                    <a:pt x="473" y="460"/>
                    <a:pt x="473" y="460"/>
                    <a:pt x="473" y="460"/>
                  </a:cubicBezTo>
                  <a:lnTo>
                    <a:pt x="473" y="166"/>
                  </a:lnTo>
                  <a:close/>
                  <a:moveTo>
                    <a:pt x="39" y="144"/>
                  </a:moveTo>
                  <a:cubicBezTo>
                    <a:pt x="116" y="22"/>
                    <a:pt x="116" y="22"/>
                    <a:pt x="116" y="22"/>
                  </a:cubicBezTo>
                  <a:cubicBezTo>
                    <a:pt x="402" y="22"/>
                    <a:pt x="402" y="22"/>
                    <a:pt x="402" y="22"/>
                  </a:cubicBezTo>
                  <a:cubicBezTo>
                    <a:pt x="478" y="144"/>
                    <a:pt x="478" y="144"/>
                    <a:pt x="478" y="144"/>
                  </a:cubicBezTo>
                  <a:cubicBezTo>
                    <a:pt x="340" y="144"/>
                    <a:pt x="340" y="144"/>
                    <a:pt x="340" y="144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178" y="144"/>
                    <a:pt x="178" y="144"/>
                    <a:pt x="178" y="144"/>
                  </a:cubicBezTo>
                  <a:lnTo>
                    <a:pt x="39" y="144"/>
                  </a:lnTo>
                  <a:close/>
                  <a:moveTo>
                    <a:pt x="301" y="460"/>
                  </a:moveTo>
                  <a:cubicBezTo>
                    <a:pt x="217" y="460"/>
                    <a:pt x="217" y="460"/>
                    <a:pt x="217" y="460"/>
                  </a:cubicBezTo>
                  <a:cubicBezTo>
                    <a:pt x="217" y="356"/>
                    <a:pt x="217" y="356"/>
                    <a:pt x="217" y="356"/>
                  </a:cubicBezTo>
                  <a:cubicBezTo>
                    <a:pt x="217" y="335"/>
                    <a:pt x="236" y="317"/>
                    <a:pt x="259" y="317"/>
                  </a:cubicBezTo>
                  <a:cubicBezTo>
                    <a:pt x="282" y="317"/>
                    <a:pt x="301" y="335"/>
                    <a:pt x="301" y="356"/>
                  </a:cubicBezTo>
                  <a:lnTo>
                    <a:pt x="301" y="460"/>
                  </a:lnTo>
                  <a:close/>
                  <a:moveTo>
                    <a:pt x="451" y="460"/>
                  </a:moveTo>
                  <a:cubicBezTo>
                    <a:pt x="323" y="460"/>
                    <a:pt x="323" y="460"/>
                    <a:pt x="323" y="460"/>
                  </a:cubicBezTo>
                  <a:cubicBezTo>
                    <a:pt x="323" y="356"/>
                    <a:pt x="323" y="356"/>
                    <a:pt x="323" y="356"/>
                  </a:cubicBezTo>
                  <a:cubicBezTo>
                    <a:pt x="323" y="323"/>
                    <a:pt x="294" y="295"/>
                    <a:pt x="259" y="295"/>
                  </a:cubicBezTo>
                  <a:cubicBezTo>
                    <a:pt x="224" y="295"/>
                    <a:pt x="195" y="323"/>
                    <a:pt x="195" y="356"/>
                  </a:cubicBezTo>
                  <a:cubicBezTo>
                    <a:pt x="195" y="460"/>
                    <a:pt x="195" y="460"/>
                    <a:pt x="195" y="460"/>
                  </a:cubicBezTo>
                  <a:cubicBezTo>
                    <a:pt x="67" y="460"/>
                    <a:pt x="67" y="460"/>
                    <a:pt x="67" y="46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259" y="98"/>
                    <a:pt x="259" y="98"/>
                    <a:pt x="259" y="98"/>
                  </a:cubicBezTo>
                  <a:cubicBezTo>
                    <a:pt x="331" y="166"/>
                    <a:pt x="331" y="166"/>
                    <a:pt x="331" y="166"/>
                  </a:cubicBezTo>
                  <a:cubicBezTo>
                    <a:pt x="451" y="166"/>
                    <a:pt x="451" y="166"/>
                    <a:pt x="451" y="166"/>
                  </a:cubicBezTo>
                  <a:lnTo>
                    <a:pt x="451" y="460"/>
                  </a:lnTo>
                  <a:close/>
                  <a:moveTo>
                    <a:pt x="98" y="424"/>
                  </a:moveTo>
                  <a:cubicBezTo>
                    <a:pt x="163" y="424"/>
                    <a:pt x="163" y="424"/>
                    <a:pt x="163" y="424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98" y="325"/>
                    <a:pt x="98" y="325"/>
                    <a:pt x="98" y="325"/>
                  </a:cubicBezTo>
                  <a:lnTo>
                    <a:pt x="98" y="424"/>
                  </a:lnTo>
                  <a:close/>
                  <a:moveTo>
                    <a:pt x="120" y="347"/>
                  </a:moveTo>
                  <a:cubicBezTo>
                    <a:pt x="141" y="347"/>
                    <a:pt x="141" y="347"/>
                    <a:pt x="141" y="347"/>
                  </a:cubicBezTo>
                  <a:cubicBezTo>
                    <a:pt x="141" y="402"/>
                    <a:pt x="141" y="402"/>
                    <a:pt x="141" y="402"/>
                  </a:cubicBezTo>
                  <a:cubicBezTo>
                    <a:pt x="120" y="402"/>
                    <a:pt x="120" y="402"/>
                    <a:pt x="120" y="402"/>
                  </a:cubicBezTo>
                  <a:lnTo>
                    <a:pt x="120" y="347"/>
                  </a:lnTo>
                  <a:close/>
                  <a:moveTo>
                    <a:pt x="420" y="205"/>
                  </a:moveTo>
                  <a:cubicBezTo>
                    <a:pt x="354" y="205"/>
                    <a:pt x="354" y="205"/>
                    <a:pt x="354" y="205"/>
                  </a:cubicBezTo>
                  <a:cubicBezTo>
                    <a:pt x="354" y="288"/>
                    <a:pt x="354" y="288"/>
                    <a:pt x="354" y="288"/>
                  </a:cubicBezTo>
                  <a:cubicBezTo>
                    <a:pt x="420" y="288"/>
                    <a:pt x="420" y="288"/>
                    <a:pt x="420" y="288"/>
                  </a:cubicBezTo>
                  <a:lnTo>
                    <a:pt x="420" y="205"/>
                  </a:lnTo>
                  <a:close/>
                  <a:moveTo>
                    <a:pt x="398" y="266"/>
                  </a:moveTo>
                  <a:cubicBezTo>
                    <a:pt x="376" y="266"/>
                    <a:pt x="376" y="266"/>
                    <a:pt x="376" y="266"/>
                  </a:cubicBezTo>
                  <a:cubicBezTo>
                    <a:pt x="376" y="227"/>
                    <a:pt x="376" y="227"/>
                    <a:pt x="376" y="227"/>
                  </a:cubicBezTo>
                  <a:cubicBezTo>
                    <a:pt x="398" y="227"/>
                    <a:pt x="398" y="227"/>
                    <a:pt x="398" y="227"/>
                  </a:cubicBezTo>
                  <a:lnTo>
                    <a:pt x="398" y="266"/>
                  </a:lnTo>
                  <a:close/>
                  <a:moveTo>
                    <a:pt x="420" y="325"/>
                  </a:moveTo>
                  <a:cubicBezTo>
                    <a:pt x="354" y="325"/>
                    <a:pt x="354" y="325"/>
                    <a:pt x="354" y="325"/>
                  </a:cubicBezTo>
                  <a:cubicBezTo>
                    <a:pt x="354" y="424"/>
                    <a:pt x="354" y="424"/>
                    <a:pt x="354" y="424"/>
                  </a:cubicBezTo>
                  <a:cubicBezTo>
                    <a:pt x="420" y="424"/>
                    <a:pt x="420" y="424"/>
                    <a:pt x="420" y="424"/>
                  </a:cubicBezTo>
                  <a:lnTo>
                    <a:pt x="420" y="325"/>
                  </a:lnTo>
                  <a:close/>
                  <a:moveTo>
                    <a:pt x="398" y="402"/>
                  </a:moveTo>
                  <a:cubicBezTo>
                    <a:pt x="376" y="402"/>
                    <a:pt x="376" y="402"/>
                    <a:pt x="376" y="402"/>
                  </a:cubicBezTo>
                  <a:cubicBezTo>
                    <a:pt x="376" y="347"/>
                    <a:pt x="376" y="347"/>
                    <a:pt x="376" y="347"/>
                  </a:cubicBezTo>
                  <a:cubicBezTo>
                    <a:pt x="398" y="347"/>
                    <a:pt x="398" y="347"/>
                    <a:pt x="398" y="347"/>
                  </a:cubicBezTo>
                  <a:lnTo>
                    <a:pt x="398" y="402"/>
                  </a:lnTo>
                  <a:close/>
                  <a:moveTo>
                    <a:pt x="98" y="288"/>
                  </a:moveTo>
                  <a:cubicBezTo>
                    <a:pt x="163" y="288"/>
                    <a:pt x="163" y="288"/>
                    <a:pt x="163" y="288"/>
                  </a:cubicBezTo>
                  <a:cubicBezTo>
                    <a:pt x="163" y="205"/>
                    <a:pt x="163" y="205"/>
                    <a:pt x="163" y="205"/>
                  </a:cubicBezTo>
                  <a:cubicBezTo>
                    <a:pt x="98" y="205"/>
                    <a:pt x="98" y="205"/>
                    <a:pt x="98" y="205"/>
                  </a:cubicBezTo>
                  <a:lnTo>
                    <a:pt x="98" y="288"/>
                  </a:lnTo>
                  <a:close/>
                  <a:moveTo>
                    <a:pt x="120" y="227"/>
                  </a:moveTo>
                  <a:cubicBezTo>
                    <a:pt x="141" y="227"/>
                    <a:pt x="141" y="227"/>
                    <a:pt x="141" y="227"/>
                  </a:cubicBezTo>
                  <a:cubicBezTo>
                    <a:pt x="141" y="266"/>
                    <a:pt x="141" y="266"/>
                    <a:pt x="141" y="266"/>
                  </a:cubicBezTo>
                  <a:cubicBezTo>
                    <a:pt x="120" y="266"/>
                    <a:pt x="120" y="266"/>
                    <a:pt x="120" y="266"/>
                  </a:cubicBezTo>
                  <a:lnTo>
                    <a:pt x="120" y="227"/>
                  </a:lnTo>
                  <a:close/>
                  <a:moveTo>
                    <a:pt x="259" y="196"/>
                  </a:moveTo>
                  <a:cubicBezTo>
                    <a:pt x="234" y="196"/>
                    <a:pt x="214" y="216"/>
                    <a:pt x="214" y="241"/>
                  </a:cubicBezTo>
                  <a:cubicBezTo>
                    <a:pt x="214" y="265"/>
                    <a:pt x="234" y="285"/>
                    <a:pt x="259" y="285"/>
                  </a:cubicBezTo>
                  <a:cubicBezTo>
                    <a:pt x="284" y="285"/>
                    <a:pt x="304" y="265"/>
                    <a:pt x="304" y="241"/>
                  </a:cubicBezTo>
                  <a:cubicBezTo>
                    <a:pt x="304" y="216"/>
                    <a:pt x="284" y="196"/>
                    <a:pt x="259" y="196"/>
                  </a:cubicBezTo>
                  <a:close/>
                  <a:moveTo>
                    <a:pt x="259" y="263"/>
                  </a:moveTo>
                  <a:cubicBezTo>
                    <a:pt x="246" y="263"/>
                    <a:pt x="236" y="253"/>
                    <a:pt x="236" y="241"/>
                  </a:cubicBezTo>
                  <a:cubicBezTo>
                    <a:pt x="236" y="228"/>
                    <a:pt x="246" y="218"/>
                    <a:pt x="259" y="218"/>
                  </a:cubicBezTo>
                  <a:cubicBezTo>
                    <a:pt x="271" y="218"/>
                    <a:pt x="282" y="228"/>
                    <a:pt x="282" y="241"/>
                  </a:cubicBezTo>
                  <a:cubicBezTo>
                    <a:pt x="282" y="253"/>
                    <a:pt x="271" y="263"/>
                    <a:pt x="259" y="2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111497" y="5006743"/>
            <a:ext cx="720000" cy="720000"/>
            <a:chOff x="2111497" y="5006743"/>
            <a:chExt cx="720000" cy="720000"/>
          </a:xfrm>
        </p:grpSpPr>
        <p:sp>
          <p:nvSpPr>
            <p:cNvPr id="36" name="Freeform 35"/>
            <p:cNvSpPr>
              <a:spLocks noChangeAspect="1"/>
            </p:cNvSpPr>
            <p:nvPr/>
          </p:nvSpPr>
          <p:spPr bwMode="auto">
            <a:xfrm>
              <a:off x="2111497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254317" y="5126259"/>
              <a:ext cx="434361" cy="480968"/>
            </a:xfrm>
            <a:custGeom>
              <a:avLst/>
              <a:gdLst>
                <a:gd name="T0" fmla="*/ 849 w 904"/>
                <a:gd name="T1" fmla="*/ 160 h 1001"/>
                <a:gd name="T2" fmla="*/ 651 w 904"/>
                <a:gd name="T3" fmla="*/ 0 h 1001"/>
                <a:gd name="T4" fmla="*/ 55 w 904"/>
                <a:gd name="T5" fmla="*/ 957 h 1001"/>
                <a:gd name="T6" fmla="*/ 0 w 904"/>
                <a:gd name="T7" fmla="*/ 1001 h 1001"/>
                <a:gd name="T8" fmla="*/ 904 w 904"/>
                <a:gd name="T9" fmla="*/ 957 h 1001"/>
                <a:gd name="T10" fmla="*/ 381 w 904"/>
                <a:gd name="T11" fmla="*/ 957 h 1001"/>
                <a:gd name="T12" fmla="*/ 324 w 904"/>
                <a:gd name="T13" fmla="*/ 815 h 1001"/>
                <a:gd name="T14" fmla="*/ 381 w 904"/>
                <a:gd name="T15" fmla="*/ 957 h 1001"/>
                <a:gd name="T16" fmla="*/ 426 w 904"/>
                <a:gd name="T17" fmla="*/ 957 h 1001"/>
                <a:gd name="T18" fmla="*/ 280 w 904"/>
                <a:gd name="T19" fmla="*/ 770 h 1001"/>
                <a:gd name="T20" fmla="*/ 99 w 904"/>
                <a:gd name="T21" fmla="*/ 957 h 1001"/>
                <a:gd name="T22" fmla="*/ 606 w 904"/>
                <a:gd name="T23" fmla="*/ 44 h 1001"/>
                <a:gd name="T24" fmla="*/ 805 w 904"/>
                <a:gd name="T25" fmla="*/ 957 h 1001"/>
                <a:gd name="T26" fmla="*/ 651 w 904"/>
                <a:gd name="T27" fmla="*/ 204 h 1001"/>
                <a:gd name="T28" fmla="*/ 805 w 904"/>
                <a:gd name="T29" fmla="*/ 957 h 1001"/>
                <a:gd name="T30" fmla="*/ 480 w 904"/>
                <a:gd name="T31" fmla="*/ 135 h 1001"/>
                <a:gd name="T32" fmla="*/ 525 w 904"/>
                <a:gd name="T33" fmla="*/ 184 h 1001"/>
                <a:gd name="T34" fmla="*/ 525 w 904"/>
                <a:gd name="T35" fmla="*/ 302 h 1001"/>
                <a:gd name="T36" fmla="*/ 480 w 904"/>
                <a:gd name="T37" fmla="*/ 352 h 1001"/>
                <a:gd name="T38" fmla="*/ 525 w 904"/>
                <a:gd name="T39" fmla="*/ 302 h 1001"/>
                <a:gd name="T40" fmla="*/ 480 w 904"/>
                <a:gd name="T41" fmla="*/ 636 h 1001"/>
                <a:gd name="T42" fmla="*/ 525 w 904"/>
                <a:gd name="T43" fmla="*/ 685 h 1001"/>
                <a:gd name="T44" fmla="*/ 525 w 904"/>
                <a:gd name="T45" fmla="*/ 468 h 1001"/>
                <a:gd name="T46" fmla="*/ 480 w 904"/>
                <a:gd name="T47" fmla="*/ 519 h 1001"/>
                <a:gd name="T48" fmla="*/ 525 w 904"/>
                <a:gd name="T49" fmla="*/ 468 h 1001"/>
                <a:gd name="T50" fmla="*/ 703 w 904"/>
                <a:gd name="T51" fmla="*/ 636 h 1001"/>
                <a:gd name="T52" fmla="*/ 748 w 904"/>
                <a:gd name="T53" fmla="*/ 685 h 1001"/>
                <a:gd name="T54" fmla="*/ 748 w 904"/>
                <a:gd name="T55" fmla="*/ 468 h 1001"/>
                <a:gd name="T56" fmla="*/ 703 w 904"/>
                <a:gd name="T57" fmla="*/ 519 h 1001"/>
                <a:gd name="T58" fmla="*/ 748 w 904"/>
                <a:gd name="T59" fmla="*/ 468 h 1001"/>
                <a:gd name="T60" fmla="*/ 703 w 904"/>
                <a:gd name="T61" fmla="*/ 803 h 1001"/>
                <a:gd name="T62" fmla="*/ 748 w 904"/>
                <a:gd name="T63" fmla="*/ 851 h 1001"/>
                <a:gd name="T64" fmla="*/ 748 w 904"/>
                <a:gd name="T65" fmla="*/ 302 h 1001"/>
                <a:gd name="T66" fmla="*/ 703 w 904"/>
                <a:gd name="T67" fmla="*/ 352 h 1001"/>
                <a:gd name="T68" fmla="*/ 748 w 904"/>
                <a:gd name="T69" fmla="*/ 302 h 1001"/>
                <a:gd name="T70" fmla="*/ 180 w 904"/>
                <a:gd name="T71" fmla="*/ 468 h 1001"/>
                <a:gd name="T72" fmla="*/ 225 w 904"/>
                <a:gd name="T73" fmla="*/ 519 h 1001"/>
                <a:gd name="T74" fmla="*/ 225 w 904"/>
                <a:gd name="T75" fmla="*/ 302 h 1001"/>
                <a:gd name="T76" fmla="*/ 180 w 904"/>
                <a:gd name="T77" fmla="*/ 352 h 1001"/>
                <a:gd name="T78" fmla="*/ 225 w 904"/>
                <a:gd name="T79" fmla="*/ 302 h 1001"/>
                <a:gd name="T80" fmla="*/ 180 w 904"/>
                <a:gd name="T81" fmla="*/ 636 h 1001"/>
                <a:gd name="T82" fmla="*/ 225 w 904"/>
                <a:gd name="T83" fmla="*/ 685 h 1001"/>
                <a:gd name="T84" fmla="*/ 225 w 904"/>
                <a:gd name="T85" fmla="*/ 135 h 1001"/>
                <a:gd name="T86" fmla="*/ 180 w 904"/>
                <a:gd name="T87" fmla="*/ 184 h 1001"/>
                <a:gd name="T88" fmla="*/ 225 w 904"/>
                <a:gd name="T89" fmla="*/ 135 h 1001"/>
                <a:gd name="T90" fmla="*/ 480 w 904"/>
                <a:gd name="T91" fmla="*/ 803 h 1001"/>
                <a:gd name="T92" fmla="*/ 525 w 904"/>
                <a:gd name="T93" fmla="*/ 851 h 1001"/>
                <a:gd name="T94" fmla="*/ 225 w 904"/>
                <a:gd name="T95" fmla="*/ 803 h 1001"/>
                <a:gd name="T96" fmla="*/ 180 w 904"/>
                <a:gd name="T97" fmla="*/ 851 h 1001"/>
                <a:gd name="T98" fmla="*/ 225 w 904"/>
                <a:gd name="T99" fmla="*/ 803 h 1001"/>
                <a:gd name="T100" fmla="*/ 330 w 904"/>
                <a:gd name="T101" fmla="*/ 302 h 1001"/>
                <a:gd name="T102" fmla="*/ 375 w 904"/>
                <a:gd name="T103" fmla="*/ 352 h 1001"/>
                <a:gd name="T104" fmla="*/ 375 w 904"/>
                <a:gd name="T105" fmla="*/ 636 h 1001"/>
                <a:gd name="T106" fmla="*/ 330 w 904"/>
                <a:gd name="T107" fmla="*/ 685 h 1001"/>
                <a:gd name="T108" fmla="*/ 375 w 904"/>
                <a:gd name="T109" fmla="*/ 636 h 1001"/>
                <a:gd name="T110" fmla="*/ 330 w 904"/>
                <a:gd name="T111" fmla="*/ 135 h 1001"/>
                <a:gd name="T112" fmla="*/ 375 w 904"/>
                <a:gd name="T113" fmla="*/ 184 h 1001"/>
                <a:gd name="T114" fmla="*/ 375 w 904"/>
                <a:gd name="T115" fmla="*/ 468 h 1001"/>
                <a:gd name="T116" fmla="*/ 330 w 904"/>
                <a:gd name="T117" fmla="*/ 519 h 1001"/>
                <a:gd name="T118" fmla="*/ 375 w 904"/>
                <a:gd name="T119" fmla="*/ 468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4" h="1001">
                  <a:moveTo>
                    <a:pt x="849" y="957"/>
                  </a:moveTo>
                  <a:lnTo>
                    <a:pt x="849" y="160"/>
                  </a:lnTo>
                  <a:lnTo>
                    <a:pt x="651" y="160"/>
                  </a:lnTo>
                  <a:lnTo>
                    <a:pt x="651" y="0"/>
                  </a:lnTo>
                  <a:lnTo>
                    <a:pt x="55" y="0"/>
                  </a:lnTo>
                  <a:lnTo>
                    <a:pt x="55" y="957"/>
                  </a:lnTo>
                  <a:lnTo>
                    <a:pt x="0" y="957"/>
                  </a:lnTo>
                  <a:lnTo>
                    <a:pt x="0" y="1001"/>
                  </a:lnTo>
                  <a:lnTo>
                    <a:pt x="904" y="1001"/>
                  </a:lnTo>
                  <a:lnTo>
                    <a:pt x="904" y="957"/>
                  </a:lnTo>
                  <a:lnTo>
                    <a:pt x="849" y="957"/>
                  </a:lnTo>
                  <a:close/>
                  <a:moveTo>
                    <a:pt x="381" y="957"/>
                  </a:moveTo>
                  <a:lnTo>
                    <a:pt x="324" y="957"/>
                  </a:lnTo>
                  <a:lnTo>
                    <a:pt x="324" y="815"/>
                  </a:lnTo>
                  <a:lnTo>
                    <a:pt x="381" y="815"/>
                  </a:lnTo>
                  <a:lnTo>
                    <a:pt x="381" y="957"/>
                  </a:lnTo>
                  <a:close/>
                  <a:moveTo>
                    <a:pt x="606" y="957"/>
                  </a:moveTo>
                  <a:lnTo>
                    <a:pt x="426" y="957"/>
                  </a:lnTo>
                  <a:lnTo>
                    <a:pt x="426" y="770"/>
                  </a:lnTo>
                  <a:lnTo>
                    <a:pt x="280" y="770"/>
                  </a:lnTo>
                  <a:lnTo>
                    <a:pt x="280" y="957"/>
                  </a:lnTo>
                  <a:lnTo>
                    <a:pt x="99" y="957"/>
                  </a:lnTo>
                  <a:lnTo>
                    <a:pt x="99" y="44"/>
                  </a:lnTo>
                  <a:lnTo>
                    <a:pt x="606" y="44"/>
                  </a:lnTo>
                  <a:lnTo>
                    <a:pt x="606" y="957"/>
                  </a:lnTo>
                  <a:close/>
                  <a:moveTo>
                    <a:pt x="805" y="957"/>
                  </a:moveTo>
                  <a:lnTo>
                    <a:pt x="651" y="957"/>
                  </a:lnTo>
                  <a:lnTo>
                    <a:pt x="651" y="204"/>
                  </a:lnTo>
                  <a:lnTo>
                    <a:pt x="805" y="204"/>
                  </a:lnTo>
                  <a:lnTo>
                    <a:pt x="805" y="957"/>
                  </a:lnTo>
                  <a:close/>
                  <a:moveTo>
                    <a:pt x="525" y="135"/>
                  </a:moveTo>
                  <a:lnTo>
                    <a:pt x="480" y="135"/>
                  </a:lnTo>
                  <a:lnTo>
                    <a:pt x="480" y="184"/>
                  </a:lnTo>
                  <a:lnTo>
                    <a:pt x="525" y="184"/>
                  </a:lnTo>
                  <a:lnTo>
                    <a:pt x="525" y="135"/>
                  </a:lnTo>
                  <a:close/>
                  <a:moveTo>
                    <a:pt x="525" y="302"/>
                  </a:moveTo>
                  <a:lnTo>
                    <a:pt x="480" y="302"/>
                  </a:lnTo>
                  <a:lnTo>
                    <a:pt x="480" y="352"/>
                  </a:lnTo>
                  <a:lnTo>
                    <a:pt x="525" y="352"/>
                  </a:lnTo>
                  <a:lnTo>
                    <a:pt x="525" y="302"/>
                  </a:lnTo>
                  <a:close/>
                  <a:moveTo>
                    <a:pt x="525" y="636"/>
                  </a:moveTo>
                  <a:lnTo>
                    <a:pt x="480" y="636"/>
                  </a:lnTo>
                  <a:lnTo>
                    <a:pt x="480" y="685"/>
                  </a:lnTo>
                  <a:lnTo>
                    <a:pt x="525" y="685"/>
                  </a:lnTo>
                  <a:lnTo>
                    <a:pt x="525" y="636"/>
                  </a:lnTo>
                  <a:close/>
                  <a:moveTo>
                    <a:pt x="525" y="468"/>
                  </a:moveTo>
                  <a:lnTo>
                    <a:pt x="480" y="468"/>
                  </a:lnTo>
                  <a:lnTo>
                    <a:pt x="480" y="519"/>
                  </a:lnTo>
                  <a:lnTo>
                    <a:pt x="525" y="519"/>
                  </a:lnTo>
                  <a:lnTo>
                    <a:pt x="525" y="468"/>
                  </a:lnTo>
                  <a:close/>
                  <a:moveTo>
                    <a:pt x="748" y="636"/>
                  </a:moveTo>
                  <a:lnTo>
                    <a:pt x="703" y="636"/>
                  </a:lnTo>
                  <a:lnTo>
                    <a:pt x="703" y="685"/>
                  </a:lnTo>
                  <a:lnTo>
                    <a:pt x="748" y="685"/>
                  </a:lnTo>
                  <a:lnTo>
                    <a:pt x="748" y="636"/>
                  </a:lnTo>
                  <a:close/>
                  <a:moveTo>
                    <a:pt x="748" y="468"/>
                  </a:moveTo>
                  <a:lnTo>
                    <a:pt x="703" y="468"/>
                  </a:lnTo>
                  <a:lnTo>
                    <a:pt x="703" y="519"/>
                  </a:lnTo>
                  <a:lnTo>
                    <a:pt x="748" y="519"/>
                  </a:lnTo>
                  <a:lnTo>
                    <a:pt x="748" y="468"/>
                  </a:lnTo>
                  <a:close/>
                  <a:moveTo>
                    <a:pt x="748" y="803"/>
                  </a:moveTo>
                  <a:lnTo>
                    <a:pt x="703" y="803"/>
                  </a:lnTo>
                  <a:lnTo>
                    <a:pt x="703" y="851"/>
                  </a:lnTo>
                  <a:lnTo>
                    <a:pt x="748" y="851"/>
                  </a:lnTo>
                  <a:lnTo>
                    <a:pt x="748" y="803"/>
                  </a:lnTo>
                  <a:close/>
                  <a:moveTo>
                    <a:pt x="748" y="302"/>
                  </a:moveTo>
                  <a:lnTo>
                    <a:pt x="703" y="302"/>
                  </a:lnTo>
                  <a:lnTo>
                    <a:pt x="703" y="352"/>
                  </a:lnTo>
                  <a:lnTo>
                    <a:pt x="748" y="352"/>
                  </a:lnTo>
                  <a:lnTo>
                    <a:pt x="748" y="302"/>
                  </a:lnTo>
                  <a:close/>
                  <a:moveTo>
                    <a:pt x="225" y="468"/>
                  </a:moveTo>
                  <a:lnTo>
                    <a:pt x="180" y="468"/>
                  </a:lnTo>
                  <a:lnTo>
                    <a:pt x="180" y="519"/>
                  </a:lnTo>
                  <a:lnTo>
                    <a:pt x="225" y="519"/>
                  </a:lnTo>
                  <a:lnTo>
                    <a:pt x="225" y="468"/>
                  </a:lnTo>
                  <a:close/>
                  <a:moveTo>
                    <a:pt x="225" y="302"/>
                  </a:moveTo>
                  <a:lnTo>
                    <a:pt x="180" y="302"/>
                  </a:lnTo>
                  <a:lnTo>
                    <a:pt x="180" y="352"/>
                  </a:lnTo>
                  <a:lnTo>
                    <a:pt x="225" y="352"/>
                  </a:lnTo>
                  <a:lnTo>
                    <a:pt x="225" y="302"/>
                  </a:lnTo>
                  <a:close/>
                  <a:moveTo>
                    <a:pt x="225" y="636"/>
                  </a:moveTo>
                  <a:lnTo>
                    <a:pt x="180" y="636"/>
                  </a:lnTo>
                  <a:lnTo>
                    <a:pt x="180" y="685"/>
                  </a:lnTo>
                  <a:lnTo>
                    <a:pt x="225" y="685"/>
                  </a:lnTo>
                  <a:lnTo>
                    <a:pt x="225" y="636"/>
                  </a:lnTo>
                  <a:close/>
                  <a:moveTo>
                    <a:pt x="225" y="135"/>
                  </a:moveTo>
                  <a:lnTo>
                    <a:pt x="180" y="135"/>
                  </a:lnTo>
                  <a:lnTo>
                    <a:pt x="180" y="184"/>
                  </a:lnTo>
                  <a:lnTo>
                    <a:pt x="225" y="184"/>
                  </a:lnTo>
                  <a:lnTo>
                    <a:pt x="225" y="135"/>
                  </a:lnTo>
                  <a:close/>
                  <a:moveTo>
                    <a:pt x="525" y="803"/>
                  </a:moveTo>
                  <a:lnTo>
                    <a:pt x="480" y="803"/>
                  </a:lnTo>
                  <a:lnTo>
                    <a:pt x="480" y="851"/>
                  </a:lnTo>
                  <a:lnTo>
                    <a:pt x="525" y="851"/>
                  </a:lnTo>
                  <a:lnTo>
                    <a:pt x="525" y="803"/>
                  </a:lnTo>
                  <a:close/>
                  <a:moveTo>
                    <a:pt x="225" y="803"/>
                  </a:moveTo>
                  <a:lnTo>
                    <a:pt x="180" y="803"/>
                  </a:lnTo>
                  <a:lnTo>
                    <a:pt x="180" y="851"/>
                  </a:lnTo>
                  <a:lnTo>
                    <a:pt x="225" y="851"/>
                  </a:lnTo>
                  <a:lnTo>
                    <a:pt x="225" y="803"/>
                  </a:lnTo>
                  <a:close/>
                  <a:moveTo>
                    <a:pt x="375" y="302"/>
                  </a:moveTo>
                  <a:lnTo>
                    <a:pt x="330" y="302"/>
                  </a:lnTo>
                  <a:lnTo>
                    <a:pt x="330" y="352"/>
                  </a:lnTo>
                  <a:lnTo>
                    <a:pt x="375" y="352"/>
                  </a:lnTo>
                  <a:lnTo>
                    <a:pt x="375" y="302"/>
                  </a:lnTo>
                  <a:close/>
                  <a:moveTo>
                    <a:pt x="375" y="636"/>
                  </a:moveTo>
                  <a:lnTo>
                    <a:pt x="330" y="636"/>
                  </a:lnTo>
                  <a:lnTo>
                    <a:pt x="330" y="685"/>
                  </a:lnTo>
                  <a:lnTo>
                    <a:pt x="375" y="685"/>
                  </a:lnTo>
                  <a:lnTo>
                    <a:pt x="375" y="636"/>
                  </a:lnTo>
                  <a:close/>
                  <a:moveTo>
                    <a:pt x="375" y="135"/>
                  </a:moveTo>
                  <a:lnTo>
                    <a:pt x="330" y="135"/>
                  </a:lnTo>
                  <a:lnTo>
                    <a:pt x="330" y="184"/>
                  </a:lnTo>
                  <a:lnTo>
                    <a:pt x="375" y="184"/>
                  </a:lnTo>
                  <a:lnTo>
                    <a:pt x="375" y="135"/>
                  </a:lnTo>
                  <a:close/>
                  <a:moveTo>
                    <a:pt x="375" y="468"/>
                  </a:moveTo>
                  <a:lnTo>
                    <a:pt x="330" y="468"/>
                  </a:lnTo>
                  <a:lnTo>
                    <a:pt x="330" y="519"/>
                  </a:lnTo>
                  <a:lnTo>
                    <a:pt x="375" y="519"/>
                  </a:lnTo>
                  <a:lnTo>
                    <a:pt x="375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377680" y="5006743"/>
            <a:ext cx="720000" cy="720000"/>
            <a:chOff x="6377680" y="5006743"/>
            <a:chExt cx="720000" cy="720000"/>
          </a:xfrm>
        </p:grpSpPr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6377680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6483024" y="5108457"/>
              <a:ext cx="509312" cy="516572"/>
            </a:xfrm>
            <a:custGeom>
              <a:avLst/>
              <a:gdLst>
                <a:gd name="T0" fmla="*/ 338 w 450"/>
                <a:gd name="T1" fmla="*/ 456 h 456"/>
                <a:gd name="T2" fmla="*/ 256 w 450"/>
                <a:gd name="T3" fmla="*/ 456 h 456"/>
                <a:gd name="T4" fmla="*/ 256 w 450"/>
                <a:gd name="T5" fmla="*/ 336 h 456"/>
                <a:gd name="T6" fmla="*/ 194 w 450"/>
                <a:gd name="T7" fmla="*/ 336 h 456"/>
                <a:gd name="T8" fmla="*/ 194 w 450"/>
                <a:gd name="T9" fmla="*/ 456 h 456"/>
                <a:gd name="T10" fmla="*/ 56 w 450"/>
                <a:gd name="T11" fmla="*/ 456 h 456"/>
                <a:gd name="T12" fmla="*/ 56 w 450"/>
                <a:gd name="T13" fmla="*/ 254 h 456"/>
                <a:gd name="T14" fmla="*/ 0 w 450"/>
                <a:gd name="T15" fmla="*/ 254 h 456"/>
                <a:gd name="T16" fmla="*/ 225 w 450"/>
                <a:gd name="T17" fmla="*/ 0 h 456"/>
                <a:gd name="T18" fmla="*/ 450 w 450"/>
                <a:gd name="T19" fmla="*/ 254 h 456"/>
                <a:gd name="T20" fmla="*/ 395 w 450"/>
                <a:gd name="T21" fmla="*/ 254 h 456"/>
                <a:gd name="T22" fmla="*/ 395 w 450"/>
                <a:gd name="T23" fmla="*/ 400 h 456"/>
                <a:gd name="T24" fmla="*/ 338 w 450"/>
                <a:gd name="T25" fmla="*/ 456 h 456"/>
                <a:gd name="T26" fmla="*/ 278 w 450"/>
                <a:gd name="T27" fmla="*/ 434 h 456"/>
                <a:gd name="T28" fmla="*/ 338 w 450"/>
                <a:gd name="T29" fmla="*/ 434 h 456"/>
                <a:gd name="T30" fmla="*/ 373 w 450"/>
                <a:gd name="T31" fmla="*/ 400 h 456"/>
                <a:gd name="T32" fmla="*/ 373 w 450"/>
                <a:gd name="T33" fmla="*/ 232 h 456"/>
                <a:gd name="T34" fmla="*/ 401 w 450"/>
                <a:gd name="T35" fmla="*/ 232 h 456"/>
                <a:gd name="T36" fmla="*/ 225 w 450"/>
                <a:gd name="T37" fmla="*/ 33 h 456"/>
                <a:gd name="T38" fmla="*/ 49 w 450"/>
                <a:gd name="T39" fmla="*/ 232 h 456"/>
                <a:gd name="T40" fmla="*/ 78 w 450"/>
                <a:gd name="T41" fmla="*/ 232 h 456"/>
                <a:gd name="T42" fmla="*/ 78 w 450"/>
                <a:gd name="T43" fmla="*/ 434 h 456"/>
                <a:gd name="T44" fmla="*/ 172 w 450"/>
                <a:gd name="T45" fmla="*/ 434 h 456"/>
                <a:gd name="T46" fmla="*/ 172 w 450"/>
                <a:gd name="T47" fmla="*/ 314 h 456"/>
                <a:gd name="T48" fmla="*/ 278 w 450"/>
                <a:gd name="T49" fmla="*/ 314 h 456"/>
                <a:gd name="T50" fmla="*/ 278 w 450"/>
                <a:gd name="T51" fmla="*/ 434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0" h="456">
                  <a:moveTo>
                    <a:pt x="338" y="456"/>
                  </a:moveTo>
                  <a:cubicBezTo>
                    <a:pt x="256" y="456"/>
                    <a:pt x="256" y="456"/>
                    <a:pt x="256" y="456"/>
                  </a:cubicBezTo>
                  <a:cubicBezTo>
                    <a:pt x="256" y="336"/>
                    <a:pt x="256" y="336"/>
                    <a:pt x="256" y="336"/>
                  </a:cubicBezTo>
                  <a:cubicBezTo>
                    <a:pt x="194" y="336"/>
                    <a:pt x="194" y="336"/>
                    <a:pt x="194" y="33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56" y="456"/>
                    <a:pt x="56" y="456"/>
                    <a:pt x="56" y="456"/>
                  </a:cubicBezTo>
                  <a:cubicBezTo>
                    <a:pt x="56" y="254"/>
                    <a:pt x="56" y="254"/>
                    <a:pt x="56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450" y="254"/>
                    <a:pt x="450" y="254"/>
                    <a:pt x="450" y="254"/>
                  </a:cubicBezTo>
                  <a:cubicBezTo>
                    <a:pt x="395" y="254"/>
                    <a:pt x="395" y="254"/>
                    <a:pt x="395" y="254"/>
                  </a:cubicBezTo>
                  <a:cubicBezTo>
                    <a:pt x="395" y="400"/>
                    <a:pt x="395" y="400"/>
                    <a:pt x="395" y="400"/>
                  </a:cubicBezTo>
                  <a:cubicBezTo>
                    <a:pt x="395" y="431"/>
                    <a:pt x="370" y="456"/>
                    <a:pt x="338" y="456"/>
                  </a:cubicBezTo>
                  <a:close/>
                  <a:moveTo>
                    <a:pt x="278" y="434"/>
                  </a:moveTo>
                  <a:cubicBezTo>
                    <a:pt x="338" y="434"/>
                    <a:pt x="338" y="434"/>
                    <a:pt x="338" y="434"/>
                  </a:cubicBezTo>
                  <a:cubicBezTo>
                    <a:pt x="358" y="434"/>
                    <a:pt x="373" y="419"/>
                    <a:pt x="373" y="400"/>
                  </a:cubicBezTo>
                  <a:cubicBezTo>
                    <a:pt x="373" y="232"/>
                    <a:pt x="373" y="232"/>
                    <a:pt x="373" y="232"/>
                  </a:cubicBezTo>
                  <a:cubicBezTo>
                    <a:pt x="401" y="232"/>
                    <a:pt x="401" y="232"/>
                    <a:pt x="401" y="232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78" y="434"/>
                    <a:pt x="78" y="434"/>
                    <a:pt x="78" y="434"/>
                  </a:cubicBezTo>
                  <a:cubicBezTo>
                    <a:pt x="172" y="434"/>
                    <a:pt x="172" y="434"/>
                    <a:pt x="172" y="434"/>
                  </a:cubicBezTo>
                  <a:cubicBezTo>
                    <a:pt x="172" y="314"/>
                    <a:pt x="172" y="314"/>
                    <a:pt x="172" y="314"/>
                  </a:cubicBezTo>
                  <a:cubicBezTo>
                    <a:pt x="278" y="314"/>
                    <a:pt x="278" y="314"/>
                    <a:pt x="278" y="314"/>
                  </a:cubicBezTo>
                  <a:lnTo>
                    <a:pt x="278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41" name="Freeform 6"/>
          <p:cNvSpPr>
            <a:spLocks noChangeAspect="1" noEditPoints="1"/>
          </p:cNvSpPr>
          <p:nvPr/>
        </p:nvSpPr>
        <p:spPr bwMode="auto">
          <a:xfrm>
            <a:off x="726910" y="2733436"/>
            <a:ext cx="577673" cy="504000"/>
          </a:xfrm>
          <a:custGeom>
            <a:avLst/>
            <a:gdLst>
              <a:gd name="T0" fmla="*/ 279 w 594"/>
              <a:gd name="T1" fmla="*/ 454 h 518"/>
              <a:gd name="T2" fmla="*/ 315 w 594"/>
              <a:gd name="T3" fmla="*/ 454 h 518"/>
              <a:gd name="T4" fmla="*/ 414 w 594"/>
              <a:gd name="T5" fmla="*/ 454 h 518"/>
              <a:gd name="T6" fmla="*/ 362 w 594"/>
              <a:gd name="T7" fmla="*/ 443 h 518"/>
              <a:gd name="T8" fmla="*/ 362 w 594"/>
              <a:gd name="T9" fmla="*/ 464 h 518"/>
              <a:gd name="T10" fmla="*/ 414 w 594"/>
              <a:gd name="T11" fmla="*/ 454 h 518"/>
              <a:gd name="T12" fmla="*/ 190 w 594"/>
              <a:gd name="T13" fmla="*/ 443 h 518"/>
              <a:gd name="T14" fmla="*/ 190 w 594"/>
              <a:gd name="T15" fmla="*/ 464 h 518"/>
              <a:gd name="T16" fmla="*/ 242 w 594"/>
              <a:gd name="T17" fmla="*/ 454 h 518"/>
              <a:gd name="T18" fmla="*/ 326 w 594"/>
              <a:gd name="T19" fmla="*/ 45 h 518"/>
              <a:gd name="T20" fmla="*/ 257 w 594"/>
              <a:gd name="T21" fmla="*/ 55 h 518"/>
              <a:gd name="T22" fmla="*/ 326 w 594"/>
              <a:gd name="T23" fmla="*/ 66 h 518"/>
              <a:gd name="T24" fmla="*/ 326 w 594"/>
              <a:gd name="T25" fmla="*/ 45 h 518"/>
              <a:gd name="T26" fmla="*/ 500 w 594"/>
              <a:gd name="T27" fmla="*/ 173 h 518"/>
              <a:gd name="T28" fmla="*/ 489 w 594"/>
              <a:gd name="T29" fmla="*/ 184 h 518"/>
              <a:gd name="T30" fmla="*/ 493 w 594"/>
              <a:gd name="T31" fmla="*/ 326 h 518"/>
              <a:gd name="T32" fmla="*/ 496 w 594"/>
              <a:gd name="T33" fmla="*/ 343 h 518"/>
              <a:gd name="T34" fmla="*/ 510 w 594"/>
              <a:gd name="T35" fmla="*/ 178 h 518"/>
              <a:gd name="T36" fmla="*/ 537 w 594"/>
              <a:gd name="T37" fmla="*/ 153 h 518"/>
              <a:gd name="T38" fmla="*/ 525 w 594"/>
              <a:gd name="T39" fmla="*/ 163 h 518"/>
              <a:gd name="T40" fmla="*/ 558 w 594"/>
              <a:gd name="T41" fmla="*/ 258 h 518"/>
              <a:gd name="T42" fmla="*/ 533 w 594"/>
              <a:gd name="T43" fmla="*/ 362 h 518"/>
              <a:gd name="T44" fmla="*/ 547 w 594"/>
              <a:gd name="T45" fmla="*/ 158 h 518"/>
              <a:gd name="T46" fmla="*/ 103 w 594"/>
              <a:gd name="T47" fmla="*/ 183 h 518"/>
              <a:gd name="T48" fmla="*/ 91 w 594"/>
              <a:gd name="T49" fmla="*/ 172 h 518"/>
              <a:gd name="T50" fmla="*/ 84 w 594"/>
              <a:gd name="T51" fmla="*/ 339 h 518"/>
              <a:gd name="T52" fmla="*/ 105 w 594"/>
              <a:gd name="T53" fmla="*/ 333 h 518"/>
              <a:gd name="T54" fmla="*/ 101 w 594"/>
              <a:gd name="T55" fmla="*/ 191 h 518"/>
              <a:gd name="T56" fmla="*/ 64 w 594"/>
              <a:gd name="T57" fmla="*/ 172 h 518"/>
              <a:gd name="T58" fmla="*/ 54 w 594"/>
              <a:gd name="T59" fmla="*/ 153 h 518"/>
              <a:gd name="T60" fmla="*/ 47 w 594"/>
              <a:gd name="T61" fmla="*/ 360 h 518"/>
              <a:gd name="T62" fmla="*/ 69 w 594"/>
              <a:gd name="T63" fmla="*/ 354 h 518"/>
              <a:gd name="T64" fmla="*/ 36 w 594"/>
              <a:gd name="T65" fmla="*/ 259 h 518"/>
              <a:gd name="T66" fmla="*/ 160 w 594"/>
              <a:gd name="T67" fmla="*/ 518 h 518"/>
              <a:gd name="T68" fmla="*/ 161 w 594"/>
              <a:gd name="T69" fmla="*/ 518 h 518"/>
              <a:gd name="T70" fmla="*/ 458 w 594"/>
              <a:gd name="T71" fmla="*/ 436 h 518"/>
              <a:gd name="T72" fmla="*/ 458 w 594"/>
              <a:gd name="T73" fmla="*/ 433 h 518"/>
              <a:gd name="T74" fmla="*/ 458 w 594"/>
              <a:gd name="T75" fmla="*/ 433 h 518"/>
              <a:gd name="T76" fmla="*/ 458 w 594"/>
              <a:gd name="T77" fmla="*/ 25 h 518"/>
              <a:gd name="T78" fmla="*/ 458 w 594"/>
              <a:gd name="T79" fmla="*/ 24 h 518"/>
              <a:gd name="T80" fmla="*/ 136 w 594"/>
              <a:gd name="T81" fmla="*/ 0 h 518"/>
              <a:gd name="T82" fmla="*/ 160 w 594"/>
              <a:gd name="T83" fmla="*/ 24 h 518"/>
              <a:gd name="T84" fmla="*/ 434 w 594"/>
              <a:gd name="T85" fmla="*/ 89 h 518"/>
              <a:gd name="T86" fmla="*/ 160 w 594"/>
              <a:gd name="T87" fmla="*/ 24 h 518"/>
              <a:gd name="T88" fmla="*/ 434 w 594"/>
              <a:gd name="T89" fmla="*/ 110 h 518"/>
              <a:gd name="T90" fmla="*/ 160 w 594"/>
              <a:gd name="T91" fmla="*/ 396 h 518"/>
              <a:gd name="T92" fmla="*/ 160 w 594"/>
              <a:gd name="T93" fmla="*/ 416 h 518"/>
              <a:gd name="T94" fmla="*/ 433 w 594"/>
              <a:gd name="T95" fmla="*/ 438 h 518"/>
              <a:gd name="T96" fmla="*/ 160 w 594"/>
              <a:gd name="T97" fmla="*/ 49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4" h="518">
                <a:moveTo>
                  <a:pt x="297" y="435"/>
                </a:moveTo>
                <a:cubicBezTo>
                  <a:pt x="287" y="435"/>
                  <a:pt x="279" y="444"/>
                  <a:pt x="279" y="454"/>
                </a:cubicBezTo>
                <a:cubicBezTo>
                  <a:pt x="279" y="464"/>
                  <a:pt x="287" y="472"/>
                  <a:pt x="297" y="472"/>
                </a:cubicBezTo>
                <a:cubicBezTo>
                  <a:pt x="307" y="472"/>
                  <a:pt x="315" y="464"/>
                  <a:pt x="315" y="454"/>
                </a:cubicBezTo>
                <a:cubicBezTo>
                  <a:pt x="315" y="444"/>
                  <a:pt x="307" y="435"/>
                  <a:pt x="297" y="435"/>
                </a:cubicBezTo>
                <a:close/>
                <a:moveTo>
                  <a:pt x="414" y="454"/>
                </a:moveTo>
                <a:cubicBezTo>
                  <a:pt x="414" y="448"/>
                  <a:pt x="409" y="443"/>
                  <a:pt x="403" y="443"/>
                </a:cubicBezTo>
                <a:cubicBezTo>
                  <a:pt x="362" y="443"/>
                  <a:pt x="362" y="443"/>
                  <a:pt x="362" y="443"/>
                </a:cubicBezTo>
                <a:cubicBezTo>
                  <a:pt x="356" y="443"/>
                  <a:pt x="352" y="448"/>
                  <a:pt x="352" y="454"/>
                </a:cubicBezTo>
                <a:cubicBezTo>
                  <a:pt x="352" y="459"/>
                  <a:pt x="356" y="464"/>
                  <a:pt x="362" y="464"/>
                </a:cubicBezTo>
                <a:cubicBezTo>
                  <a:pt x="403" y="464"/>
                  <a:pt x="403" y="464"/>
                  <a:pt x="403" y="464"/>
                </a:cubicBezTo>
                <a:cubicBezTo>
                  <a:pt x="409" y="464"/>
                  <a:pt x="414" y="459"/>
                  <a:pt x="414" y="454"/>
                </a:cubicBezTo>
                <a:close/>
                <a:moveTo>
                  <a:pt x="232" y="443"/>
                </a:moveTo>
                <a:cubicBezTo>
                  <a:pt x="190" y="443"/>
                  <a:pt x="190" y="443"/>
                  <a:pt x="190" y="443"/>
                </a:cubicBezTo>
                <a:cubicBezTo>
                  <a:pt x="185" y="443"/>
                  <a:pt x="180" y="448"/>
                  <a:pt x="180" y="454"/>
                </a:cubicBezTo>
                <a:cubicBezTo>
                  <a:pt x="180" y="459"/>
                  <a:pt x="185" y="464"/>
                  <a:pt x="190" y="464"/>
                </a:cubicBezTo>
                <a:cubicBezTo>
                  <a:pt x="232" y="464"/>
                  <a:pt x="232" y="464"/>
                  <a:pt x="232" y="464"/>
                </a:cubicBezTo>
                <a:cubicBezTo>
                  <a:pt x="237" y="464"/>
                  <a:pt x="242" y="459"/>
                  <a:pt x="242" y="454"/>
                </a:cubicBezTo>
                <a:cubicBezTo>
                  <a:pt x="242" y="448"/>
                  <a:pt x="237" y="443"/>
                  <a:pt x="232" y="443"/>
                </a:cubicBezTo>
                <a:close/>
                <a:moveTo>
                  <a:pt x="326" y="45"/>
                </a:moveTo>
                <a:cubicBezTo>
                  <a:pt x="268" y="45"/>
                  <a:pt x="268" y="45"/>
                  <a:pt x="268" y="45"/>
                </a:cubicBezTo>
                <a:cubicBezTo>
                  <a:pt x="262" y="45"/>
                  <a:pt x="257" y="50"/>
                  <a:pt x="257" y="55"/>
                </a:cubicBezTo>
                <a:cubicBezTo>
                  <a:pt x="257" y="61"/>
                  <a:pt x="262" y="66"/>
                  <a:pt x="268" y="66"/>
                </a:cubicBezTo>
                <a:cubicBezTo>
                  <a:pt x="326" y="66"/>
                  <a:pt x="326" y="66"/>
                  <a:pt x="326" y="66"/>
                </a:cubicBezTo>
                <a:cubicBezTo>
                  <a:pt x="332" y="66"/>
                  <a:pt x="336" y="61"/>
                  <a:pt x="336" y="55"/>
                </a:cubicBezTo>
                <a:cubicBezTo>
                  <a:pt x="336" y="50"/>
                  <a:pt x="332" y="45"/>
                  <a:pt x="326" y="45"/>
                </a:cubicBezTo>
                <a:close/>
                <a:moveTo>
                  <a:pt x="510" y="178"/>
                </a:moveTo>
                <a:cubicBezTo>
                  <a:pt x="508" y="175"/>
                  <a:pt x="504" y="173"/>
                  <a:pt x="500" y="173"/>
                </a:cubicBezTo>
                <a:cubicBezTo>
                  <a:pt x="498" y="173"/>
                  <a:pt x="495" y="174"/>
                  <a:pt x="493" y="176"/>
                </a:cubicBezTo>
                <a:cubicBezTo>
                  <a:pt x="491" y="178"/>
                  <a:pt x="489" y="181"/>
                  <a:pt x="489" y="184"/>
                </a:cubicBezTo>
                <a:cubicBezTo>
                  <a:pt x="488" y="187"/>
                  <a:pt x="489" y="190"/>
                  <a:pt x="491" y="193"/>
                </a:cubicBezTo>
                <a:cubicBezTo>
                  <a:pt x="522" y="232"/>
                  <a:pt x="523" y="285"/>
                  <a:pt x="493" y="326"/>
                </a:cubicBezTo>
                <a:cubicBezTo>
                  <a:pt x="491" y="328"/>
                  <a:pt x="491" y="331"/>
                  <a:pt x="491" y="335"/>
                </a:cubicBezTo>
                <a:cubicBezTo>
                  <a:pt x="492" y="338"/>
                  <a:pt x="493" y="341"/>
                  <a:pt x="496" y="343"/>
                </a:cubicBezTo>
                <a:cubicBezTo>
                  <a:pt x="501" y="346"/>
                  <a:pt x="509" y="345"/>
                  <a:pt x="513" y="340"/>
                </a:cubicBezTo>
                <a:cubicBezTo>
                  <a:pt x="548" y="291"/>
                  <a:pt x="547" y="226"/>
                  <a:pt x="510" y="178"/>
                </a:cubicBezTo>
                <a:close/>
                <a:moveTo>
                  <a:pt x="547" y="158"/>
                </a:moveTo>
                <a:cubicBezTo>
                  <a:pt x="545" y="155"/>
                  <a:pt x="541" y="153"/>
                  <a:pt x="537" y="153"/>
                </a:cubicBezTo>
                <a:cubicBezTo>
                  <a:pt x="535" y="153"/>
                  <a:pt x="532" y="154"/>
                  <a:pt x="530" y="155"/>
                </a:cubicBezTo>
                <a:cubicBezTo>
                  <a:pt x="527" y="157"/>
                  <a:pt x="526" y="160"/>
                  <a:pt x="525" y="163"/>
                </a:cubicBezTo>
                <a:cubicBezTo>
                  <a:pt x="525" y="167"/>
                  <a:pt x="526" y="170"/>
                  <a:pt x="528" y="172"/>
                </a:cubicBezTo>
                <a:cubicBezTo>
                  <a:pt x="547" y="198"/>
                  <a:pt x="558" y="227"/>
                  <a:pt x="558" y="258"/>
                </a:cubicBezTo>
                <a:cubicBezTo>
                  <a:pt x="558" y="289"/>
                  <a:pt x="549" y="319"/>
                  <a:pt x="530" y="345"/>
                </a:cubicBezTo>
                <a:cubicBezTo>
                  <a:pt x="526" y="351"/>
                  <a:pt x="527" y="358"/>
                  <a:pt x="533" y="362"/>
                </a:cubicBezTo>
                <a:cubicBezTo>
                  <a:pt x="538" y="366"/>
                  <a:pt x="546" y="364"/>
                  <a:pt x="549" y="359"/>
                </a:cubicBezTo>
                <a:cubicBezTo>
                  <a:pt x="594" y="298"/>
                  <a:pt x="593" y="217"/>
                  <a:pt x="547" y="158"/>
                </a:cubicBezTo>
                <a:close/>
                <a:moveTo>
                  <a:pt x="101" y="191"/>
                </a:moveTo>
                <a:cubicBezTo>
                  <a:pt x="103" y="189"/>
                  <a:pt x="103" y="186"/>
                  <a:pt x="103" y="183"/>
                </a:cubicBezTo>
                <a:cubicBezTo>
                  <a:pt x="102" y="179"/>
                  <a:pt x="101" y="177"/>
                  <a:pt x="98" y="175"/>
                </a:cubicBezTo>
                <a:cubicBezTo>
                  <a:pt x="96" y="173"/>
                  <a:pt x="94" y="172"/>
                  <a:pt x="91" y="172"/>
                </a:cubicBezTo>
                <a:cubicBezTo>
                  <a:pt x="87" y="172"/>
                  <a:pt x="84" y="174"/>
                  <a:pt x="81" y="177"/>
                </a:cubicBezTo>
                <a:cubicBezTo>
                  <a:pt x="46" y="226"/>
                  <a:pt x="47" y="291"/>
                  <a:pt x="84" y="339"/>
                </a:cubicBezTo>
                <a:cubicBezTo>
                  <a:pt x="88" y="344"/>
                  <a:pt x="96" y="345"/>
                  <a:pt x="101" y="341"/>
                </a:cubicBezTo>
                <a:cubicBezTo>
                  <a:pt x="103" y="339"/>
                  <a:pt x="105" y="337"/>
                  <a:pt x="105" y="333"/>
                </a:cubicBezTo>
                <a:cubicBezTo>
                  <a:pt x="106" y="330"/>
                  <a:pt x="105" y="327"/>
                  <a:pt x="103" y="325"/>
                </a:cubicBezTo>
                <a:cubicBezTo>
                  <a:pt x="72" y="285"/>
                  <a:pt x="72" y="232"/>
                  <a:pt x="101" y="191"/>
                </a:cubicBezTo>
                <a:close/>
                <a:moveTo>
                  <a:pt x="36" y="259"/>
                </a:moveTo>
                <a:cubicBezTo>
                  <a:pt x="36" y="228"/>
                  <a:pt x="45" y="198"/>
                  <a:pt x="64" y="172"/>
                </a:cubicBezTo>
                <a:cubicBezTo>
                  <a:pt x="68" y="167"/>
                  <a:pt x="67" y="159"/>
                  <a:pt x="61" y="155"/>
                </a:cubicBezTo>
                <a:cubicBezTo>
                  <a:pt x="59" y="154"/>
                  <a:pt x="57" y="153"/>
                  <a:pt x="54" y="153"/>
                </a:cubicBezTo>
                <a:cubicBezTo>
                  <a:pt x="50" y="153"/>
                  <a:pt x="47" y="155"/>
                  <a:pt x="45" y="158"/>
                </a:cubicBezTo>
                <a:cubicBezTo>
                  <a:pt x="0" y="219"/>
                  <a:pt x="1" y="300"/>
                  <a:pt x="47" y="360"/>
                </a:cubicBezTo>
                <a:cubicBezTo>
                  <a:pt x="51" y="365"/>
                  <a:pt x="59" y="366"/>
                  <a:pt x="64" y="362"/>
                </a:cubicBezTo>
                <a:cubicBezTo>
                  <a:pt x="67" y="360"/>
                  <a:pt x="68" y="357"/>
                  <a:pt x="69" y="354"/>
                </a:cubicBezTo>
                <a:cubicBezTo>
                  <a:pt x="69" y="351"/>
                  <a:pt x="68" y="347"/>
                  <a:pt x="66" y="345"/>
                </a:cubicBezTo>
                <a:cubicBezTo>
                  <a:pt x="47" y="320"/>
                  <a:pt x="36" y="290"/>
                  <a:pt x="36" y="259"/>
                </a:cubicBezTo>
                <a:close/>
                <a:moveTo>
                  <a:pt x="136" y="518"/>
                </a:move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1" y="518"/>
                  <a:pt x="161" y="518"/>
                </a:cubicBezTo>
                <a:cubicBezTo>
                  <a:pt x="375" y="518"/>
                  <a:pt x="375" y="518"/>
                  <a:pt x="375" y="518"/>
                </a:cubicBezTo>
                <a:cubicBezTo>
                  <a:pt x="420" y="518"/>
                  <a:pt x="458" y="481"/>
                  <a:pt x="458" y="436"/>
                </a:cubicBezTo>
                <a:cubicBezTo>
                  <a:pt x="458" y="435"/>
                  <a:pt x="458" y="435"/>
                  <a:pt x="458" y="435"/>
                </a:cubicBezTo>
                <a:cubicBezTo>
                  <a:pt x="458" y="434"/>
                  <a:pt x="458" y="434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2"/>
                  <a:pt x="458" y="432"/>
                  <a:pt x="458" y="432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8" y="25"/>
                  <a:pt x="458" y="24"/>
                  <a:pt x="458" y="24"/>
                </a:cubicBezTo>
                <a:cubicBezTo>
                  <a:pt x="458" y="24"/>
                  <a:pt x="458" y="24"/>
                  <a:pt x="458" y="24"/>
                </a:cubicBezTo>
                <a:cubicBezTo>
                  <a:pt x="458" y="0"/>
                  <a:pt x="458" y="0"/>
                  <a:pt x="458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518"/>
                </a:lnTo>
                <a:close/>
                <a:moveTo>
                  <a:pt x="160" y="24"/>
                </a:moveTo>
                <a:cubicBezTo>
                  <a:pt x="434" y="24"/>
                  <a:pt x="434" y="24"/>
                  <a:pt x="434" y="24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160" y="89"/>
                  <a:pt x="160" y="89"/>
                  <a:pt x="160" y="89"/>
                </a:cubicBezTo>
                <a:lnTo>
                  <a:pt x="160" y="24"/>
                </a:lnTo>
                <a:close/>
                <a:moveTo>
                  <a:pt x="160" y="110"/>
                </a:moveTo>
                <a:cubicBezTo>
                  <a:pt x="434" y="110"/>
                  <a:pt x="434" y="110"/>
                  <a:pt x="434" y="110"/>
                </a:cubicBezTo>
                <a:cubicBezTo>
                  <a:pt x="433" y="396"/>
                  <a:pt x="433" y="396"/>
                  <a:pt x="433" y="396"/>
                </a:cubicBezTo>
                <a:cubicBezTo>
                  <a:pt x="160" y="396"/>
                  <a:pt x="160" y="396"/>
                  <a:pt x="160" y="396"/>
                </a:cubicBezTo>
                <a:lnTo>
                  <a:pt x="160" y="110"/>
                </a:lnTo>
                <a:close/>
                <a:moveTo>
                  <a:pt x="160" y="416"/>
                </a:moveTo>
                <a:cubicBezTo>
                  <a:pt x="433" y="416"/>
                  <a:pt x="433" y="416"/>
                  <a:pt x="433" y="416"/>
                </a:cubicBezTo>
                <a:cubicBezTo>
                  <a:pt x="433" y="438"/>
                  <a:pt x="433" y="438"/>
                  <a:pt x="433" y="438"/>
                </a:cubicBezTo>
                <a:cubicBezTo>
                  <a:pt x="430" y="475"/>
                  <a:pt x="402" y="495"/>
                  <a:pt x="375" y="495"/>
                </a:cubicBezTo>
                <a:cubicBezTo>
                  <a:pt x="160" y="495"/>
                  <a:pt x="160" y="495"/>
                  <a:pt x="160" y="495"/>
                </a:cubicBezTo>
                <a:lnTo>
                  <a:pt x="160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7"/>
          <p:cNvSpPr>
            <a:spLocks noChangeAspect="1" noEditPoints="1"/>
          </p:cNvSpPr>
          <p:nvPr/>
        </p:nvSpPr>
        <p:spPr bwMode="auto">
          <a:xfrm>
            <a:off x="2316473" y="2733436"/>
            <a:ext cx="317314" cy="504000"/>
          </a:xfrm>
          <a:custGeom>
            <a:avLst/>
            <a:gdLst>
              <a:gd name="T0" fmla="*/ 0 w 318"/>
              <a:gd name="T1" fmla="*/ 0 h 505"/>
              <a:gd name="T2" fmla="*/ 0 w 318"/>
              <a:gd name="T3" fmla="*/ 505 h 505"/>
              <a:gd name="T4" fmla="*/ 261 w 318"/>
              <a:gd name="T5" fmla="*/ 505 h 505"/>
              <a:gd name="T6" fmla="*/ 318 w 318"/>
              <a:gd name="T7" fmla="*/ 448 h 505"/>
              <a:gd name="T8" fmla="*/ 318 w 318"/>
              <a:gd name="T9" fmla="*/ 0 h 505"/>
              <a:gd name="T10" fmla="*/ 0 w 318"/>
              <a:gd name="T11" fmla="*/ 0 h 505"/>
              <a:gd name="T12" fmla="*/ 296 w 318"/>
              <a:gd name="T13" fmla="*/ 448 h 505"/>
              <a:gd name="T14" fmla="*/ 261 w 318"/>
              <a:gd name="T15" fmla="*/ 483 h 505"/>
              <a:gd name="T16" fmla="*/ 22 w 318"/>
              <a:gd name="T17" fmla="*/ 483 h 505"/>
              <a:gd name="T18" fmla="*/ 22 w 318"/>
              <a:gd name="T19" fmla="*/ 425 h 505"/>
              <a:gd name="T20" fmla="*/ 296 w 318"/>
              <a:gd name="T21" fmla="*/ 425 h 505"/>
              <a:gd name="T22" fmla="*/ 296 w 318"/>
              <a:gd name="T23" fmla="*/ 448 h 505"/>
              <a:gd name="T24" fmla="*/ 296 w 318"/>
              <a:gd name="T25" fmla="*/ 403 h 505"/>
              <a:gd name="T26" fmla="*/ 22 w 318"/>
              <a:gd name="T27" fmla="*/ 403 h 505"/>
              <a:gd name="T28" fmla="*/ 22 w 318"/>
              <a:gd name="T29" fmla="*/ 94 h 505"/>
              <a:gd name="T30" fmla="*/ 296 w 318"/>
              <a:gd name="T31" fmla="*/ 94 h 505"/>
              <a:gd name="T32" fmla="*/ 296 w 318"/>
              <a:gd name="T33" fmla="*/ 403 h 505"/>
              <a:gd name="T34" fmla="*/ 296 w 318"/>
              <a:gd name="T35" fmla="*/ 72 h 505"/>
              <a:gd name="T36" fmla="*/ 22 w 318"/>
              <a:gd name="T37" fmla="*/ 72 h 505"/>
              <a:gd name="T38" fmla="*/ 22 w 318"/>
              <a:gd name="T39" fmla="*/ 22 h 505"/>
              <a:gd name="T40" fmla="*/ 296 w 318"/>
              <a:gd name="T41" fmla="*/ 22 h 505"/>
              <a:gd name="T42" fmla="*/ 296 w 318"/>
              <a:gd name="T43" fmla="*/ 72 h 505"/>
              <a:gd name="T44" fmla="*/ 124 w 318"/>
              <a:gd name="T45" fmla="*/ 54 h 505"/>
              <a:gd name="T46" fmla="*/ 193 w 318"/>
              <a:gd name="T47" fmla="*/ 54 h 505"/>
              <a:gd name="T48" fmla="*/ 204 w 318"/>
              <a:gd name="T49" fmla="*/ 43 h 505"/>
              <a:gd name="T50" fmla="*/ 193 w 318"/>
              <a:gd name="T51" fmla="*/ 32 h 505"/>
              <a:gd name="T52" fmla="*/ 124 w 318"/>
              <a:gd name="T53" fmla="*/ 32 h 505"/>
              <a:gd name="T54" fmla="*/ 113 w 318"/>
              <a:gd name="T55" fmla="*/ 43 h 505"/>
              <a:gd name="T56" fmla="*/ 124 w 318"/>
              <a:gd name="T57" fmla="*/ 54 h 505"/>
              <a:gd name="T58" fmla="*/ 57 w 318"/>
              <a:gd name="T59" fmla="*/ 464 h 505"/>
              <a:gd name="T60" fmla="*/ 92 w 318"/>
              <a:gd name="T61" fmla="*/ 464 h 505"/>
              <a:gd name="T62" fmla="*/ 103 w 318"/>
              <a:gd name="T63" fmla="*/ 453 h 505"/>
              <a:gd name="T64" fmla="*/ 92 w 318"/>
              <a:gd name="T65" fmla="*/ 442 h 505"/>
              <a:gd name="T66" fmla="*/ 57 w 318"/>
              <a:gd name="T67" fmla="*/ 442 h 505"/>
              <a:gd name="T68" fmla="*/ 46 w 318"/>
              <a:gd name="T69" fmla="*/ 453 h 505"/>
              <a:gd name="T70" fmla="*/ 57 w 318"/>
              <a:gd name="T71" fmla="*/ 464 h 505"/>
              <a:gd name="T72" fmla="*/ 224 w 318"/>
              <a:gd name="T73" fmla="*/ 464 h 505"/>
              <a:gd name="T74" fmla="*/ 259 w 318"/>
              <a:gd name="T75" fmla="*/ 464 h 505"/>
              <a:gd name="T76" fmla="*/ 270 w 318"/>
              <a:gd name="T77" fmla="*/ 453 h 505"/>
              <a:gd name="T78" fmla="*/ 259 w 318"/>
              <a:gd name="T79" fmla="*/ 442 h 505"/>
              <a:gd name="T80" fmla="*/ 224 w 318"/>
              <a:gd name="T81" fmla="*/ 442 h 505"/>
              <a:gd name="T82" fmla="*/ 213 w 318"/>
              <a:gd name="T83" fmla="*/ 453 h 505"/>
              <a:gd name="T84" fmla="*/ 224 w 318"/>
              <a:gd name="T85" fmla="*/ 464 h 505"/>
              <a:gd name="T86" fmla="*/ 158 w 318"/>
              <a:gd name="T87" fmla="*/ 473 h 505"/>
              <a:gd name="T88" fmla="*/ 175 w 318"/>
              <a:gd name="T89" fmla="*/ 455 h 505"/>
              <a:gd name="T90" fmla="*/ 158 w 318"/>
              <a:gd name="T91" fmla="*/ 438 h 505"/>
              <a:gd name="T92" fmla="*/ 141 w 318"/>
              <a:gd name="T93" fmla="*/ 455 h 505"/>
              <a:gd name="T94" fmla="*/ 158 w 318"/>
              <a:gd name="T95" fmla="*/ 473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505">
                <a:moveTo>
                  <a:pt x="0" y="0"/>
                </a:moveTo>
                <a:cubicBezTo>
                  <a:pt x="0" y="505"/>
                  <a:pt x="0" y="505"/>
                  <a:pt x="0" y="505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93" y="505"/>
                  <a:pt x="318" y="480"/>
                  <a:pt x="318" y="448"/>
                </a:cubicBezTo>
                <a:cubicBezTo>
                  <a:pt x="318" y="0"/>
                  <a:pt x="318" y="0"/>
                  <a:pt x="318" y="0"/>
                </a:cubicBezTo>
                <a:lnTo>
                  <a:pt x="0" y="0"/>
                </a:lnTo>
                <a:close/>
                <a:moveTo>
                  <a:pt x="296" y="448"/>
                </a:moveTo>
                <a:cubicBezTo>
                  <a:pt x="296" y="468"/>
                  <a:pt x="280" y="483"/>
                  <a:pt x="261" y="483"/>
                </a:cubicBezTo>
                <a:cubicBezTo>
                  <a:pt x="22" y="483"/>
                  <a:pt x="22" y="483"/>
                  <a:pt x="22" y="483"/>
                </a:cubicBezTo>
                <a:cubicBezTo>
                  <a:pt x="22" y="425"/>
                  <a:pt x="22" y="425"/>
                  <a:pt x="22" y="425"/>
                </a:cubicBezTo>
                <a:cubicBezTo>
                  <a:pt x="296" y="425"/>
                  <a:pt x="296" y="425"/>
                  <a:pt x="296" y="425"/>
                </a:cubicBezTo>
                <a:lnTo>
                  <a:pt x="296" y="448"/>
                </a:lnTo>
                <a:close/>
                <a:moveTo>
                  <a:pt x="296" y="403"/>
                </a:moveTo>
                <a:cubicBezTo>
                  <a:pt x="22" y="403"/>
                  <a:pt x="22" y="403"/>
                  <a:pt x="22" y="403"/>
                </a:cubicBezTo>
                <a:cubicBezTo>
                  <a:pt x="22" y="94"/>
                  <a:pt x="22" y="94"/>
                  <a:pt x="22" y="94"/>
                </a:cubicBezTo>
                <a:cubicBezTo>
                  <a:pt x="296" y="94"/>
                  <a:pt x="296" y="94"/>
                  <a:pt x="296" y="94"/>
                </a:cubicBezTo>
                <a:lnTo>
                  <a:pt x="296" y="403"/>
                </a:lnTo>
                <a:close/>
                <a:moveTo>
                  <a:pt x="296" y="72"/>
                </a:moveTo>
                <a:cubicBezTo>
                  <a:pt x="22" y="72"/>
                  <a:pt x="22" y="72"/>
                  <a:pt x="22" y="72"/>
                </a:cubicBezTo>
                <a:cubicBezTo>
                  <a:pt x="22" y="22"/>
                  <a:pt x="22" y="22"/>
                  <a:pt x="22" y="22"/>
                </a:cubicBezTo>
                <a:cubicBezTo>
                  <a:pt x="296" y="22"/>
                  <a:pt x="296" y="22"/>
                  <a:pt x="296" y="22"/>
                </a:cubicBezTo>
                <a:lnTo>
                  <a:pt x="296" y="72"/>
                </a:lnTo>
                <a:close/>
                <a:moveTo>
                  <a:pt x="124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200" y="54"/>
                  <a:pt x="204" y="49"/>
                  <a:pt x="204" y="43"/>
                </a:cubicBezTo>
                <a:cubicBezTo>
                  <a:pt x="204" y="37"/>
                  <a:pt x="200" y="32"/>
                  <a:pt x="193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18" y="32"/>
                  <a:pt x="113" y="37"/>
                  <a:pt x="113" y="43"/>
                </a:cubicBezTo>
                <a:cubicBezTo>
                  <a:pt x="113" y="49"/>
                  <a:pt x="118" y="54"/>
                  <a:pt x="124" y="54"/>
                </a:cubicBezTo>
                <a:close/>
                <a:moveTo>
                  <a:pt x="57" y="464"/>
                </a:moveTo>
                <a:cubicBezTo>
                  <a:pt x="92" y="464"/>
                  <a:pt x="92" y="464"/>
                  <a:pt x="92" y="464"/>
                </a:cubicBezTo>
                <a:cubicBezTo>
                  <a:pt x="98" y="464"/>
                  <a:pt x="103" y="459"/>
                  <a:pt x="103" y="453"/>
                </a:cubicBezTo>
                <a:cubicBezTo>
                  <a:pt x="103" y="447"/>
                  <a:pt x="98" y="442"/>
                  <a:pt x="92" y="442"/>
                </a:cubicBezTo>
                <a:cubicBezTo>
                  <a:pt x="57" y="442"/>
                  <a:pt x="57" y="442"/>
                  <a:pt x="57" y="442"/>
                </a:cubicBezTo>
                <a:cubicBezTo>
                  <a:pt x="51" y="442"/>
                  <a:pt x="46" y="447"/>
                  <a:pt x="46" y="453"/>
                </a:cubicBezTo>
                <a:cubicBezTo>
                  <a:pt x="46" y="459"/>
                  <a:pt x="51" y="464"/>
                  <a:pt x="57" y="464"/>
                </a:cubicBezTo>
                <a:close/>
                <a:moveTo>
                  <a:pt x="224" y="464"/>
                </a:moveTo>
                <a:cubicBezTo>
                  <a:pt x="259" y="464"/>
                  <a:pt x="259" y="464"/>
                  <a:pt x="259" y="464"/>
                </a:cubicBezTo>
                <a:cubicBezTo>
                  <a:pt x="265" y="464"/>
                  <a:pt x="270" y="459"/>
                  <a:pt x="270" y="453"/>
                </a:cubicBezTo>
                <a:cubicBezTo>
                  <a:pt x="270" y="447"/>
                  <a:pt x="265" y="442"/>
                  <a:pt x="259" y="442"/>
                </a:cubicBezTo>
                <a:cubicBezTo>
                  <a:pt x="224" y="442"/>
                  <a:pt x="224" y="442"/>
                  <a:pt x="224" y="442"/>
                </a:cubicBezTo>
                <a:cubicBezTo>
                  <a:pt x="218" y="442"/>
                  <a:pt x="213" y="447"/>
                  <a:pt x="213" y="453"/>
                </a:cubicBezTo>
                <a:cubicBezTo>
                  <a:pt x="213" y="459"/>
                  <a:pt x="218" y="464"/>
                  <a:pt x="224" y="464"/>
                </a:cubicBezTo>
                <a:close/>
                <a:moveTo>
                  <a:pt x="158" y="473"/>
                </a:moveTo>
                <a:cubicBezTo>
                  <a:pt x="168" y="473"/>
                  <a:pt x="175" y="465"/>
                  <a:pt x="175" y="455"/>
                </a:cubicBezTo>
                <a:cubicBezTo>
                  <a:pt x="175" y="446"/>
                  <a:pt x="168" y="438"/>
                  <a:pt x="158" y="438"/>
                </a:cubicBezTo>
                <a:cubicBezTo>
                  <a:pt x="149" y="438"/>
                  <a:pt x="141" y="446"/>
                  <a:pt x="141" y="455"/>
                </a:cubicBezTo>
                <a:cubicBezTo>
                  <a:pt x="141" y="465"/>
                  <a:pt x="149" y="473"/>
                  <a:pt x="158" y="4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2"/>
          <p:cNvSpPr>
            <a:spLocks noChangeAspect="1" noEditPoints="1"/>
          </p:cNvSpPr>
          <p:nvPr/>
        </p:nvSpPr>
        <p:spPr bwMode="auto">
          <a:xfrm>
            <a:off x="6440680" y="2737318"/>
            <a:ext cx="594000" cy="496236"/>
          </a:xfrm>
          <a:custGeom>
            <a:avLst/>
            <a:gdLst>
              <a:gd name="T0" fmla="*/ 112 w 683"/>
              <a:gd name="T1" fmla="*/ 345 h 570"/>
              <a:gd name="T2" fmla="*/ 0 w 683"/>
              <a:gd name="T3" fmla="*/ 466 h 570"/>
              <a:gd name="T4" fmla="*/ 209 w 683"/>
              <a:gd name="T5" fmla="*/ 470 h 570"/>
              <a:gd name="T6" fmla="*/ 326 w 683"/>
              <a:gd name="T7" fmla="*/ 415 h 570"/>
              <a:gd name="T8" fmla="*/ 257 w 683"/>
              <a:gd name="T9" fmla="*/ 233 h 570"/>
              <a:gd name="T10" fmla="*/ 31 w 683"/>
              <a:gd name="T11" fmla="*/ 470 h 570"/>
              <a:gd name="T12" fmla="*/ 195 w 683"/>
              <a:gd name="T13" fmla="*/ 453 h 570"/>
              <a:gd name="T14" fmla="*/ 313 w 683"/>
              <a:gd name="T15" fmla="*/ 397 h 570"/>
              <a:gd name="T16" fmla="*/ 226 w 683"/>
              <a:gd name="T17" fmla="*/ 457 h 570"/>
              <a:gd name="T18" fmla="*/ 143 w 683"/>
              <a:gd name="T19" fmla="*/ 349 h 570"/>
              <a:gd name="T20" fmla="*/ 319 w 683"/>
              <a:gd name="T21" fmla="*/ 349 h 570"/>
              <a:gd name="T22" fmla="*/ 683 w 683"/>
              <a:gd name="T23" fmla="*/ 103 h 570"/>
              <a:gd name="T24" fmla="*/ 475 w 683"/>
              <a:gd name="T25" fmla="*/ 100 h 570"/>
              <a:gd name="T26" fmla="*/ 366 w 683"/>
              <a:gd name="T27" fmla="*/ 142 h 570"/>
              <a:gd name="T28" fmla="*/ 314 w 683"/>
              <a:gd name="T29" fmla="*/ 238 h 570"/>
              <a:gd name="T30" fmla="*/ 471 w 683"/>
              <a:gd name="T31" fmla="*/ 279 h 570"/>
              <a:gd name="T32" fmla="*/ 575 w 683"/>
              <a:gd name="T33" fmla="*/ 229 h 570"/>
              <a:gd name="T34" fmla="*/ 683 w 683"/>
              <a:gd name="T35" fmla="*/ 103 h 570"/>
              <a:gd name="T36" fmla="*/ 653 w 683"/>
              <a:gd name="T37" fmla="*/ 99 h 570"/>
              <a:gd name="T38" fmla="*/ 489 w 683"/>
              <a:gd name="T39" fmla="*/ 117 h 570"/>
              <a:gd name="T40" fmla="*/ 387 w 683"/>
              <a:gd name="T41" fmla="*/ 296 h 570"/>
              <a:gd name="T42" fmla="*/ 394 w 683"/>
              <a:gd name="T43" fmla="*/ 179 h 570"/>
              <a:gd name="T44" fmla="*/ 387 w 683"/>
              <a:gd name="T45" fmla="*/ 296 h 570"/>
              <a:gd name="T46" fmla="*/ 460 w 683"/>
              <a:gd name="T47" fmla="*/ 229 h 570"/>
              <a:gd name="T48" fmla="*/ 451 w 683"/>
              <a:gd name="T49" fmla="*/ 104 h 570"/>
              <a:gd name="T50" fmla="*/ 458 w 683"/>
              <a:gd name="T51" fmla="*/ 113 h 570"/>
              <a:gd name="T52" fmla="*/ 544 w 683"/>
              <a:gd name="T53" fmla="*/ 225 h 570"/>
              <a:gd name="T54" fmla="*/ 177 w 683"/>
              <a:gd name="T55" fmla="*/ 354 h 570"/>
              <a:gd name="T56" fmla="*/ 304 w 683"/>
              <a:gd name="T57" fmla="*/ 373 h 570"/>
              <a:gd name="T58" fmla="*/ 177 w 683"/>
              <a:gd name="T59" fmla="*/ 354 h 570"/>
              <a:gd name="T60" fmla="*/ 208 w 683"/>
              <a:gd name="T61" fmla="*/ 358 h 570"/>
              <a:gd name="T62" fmla="*/ 273 w 683"/>
              <a:gd name="T63" fmla="*/ 369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3" h="570">
                <a:moveTo>
                  <a:pt x="257" y="233"/>
                </a:moveTo>
                <a:cubicBezTo>
                  <a:pt x="112" y="345"/>
                  <a:pt x="112" y="345"/>
                  <a:pt x="112" y="345"/>
                </a:cubicBezTo>
                <a:cubicBezTo>
                  <a:pt x="129" y="367"/>
                  <a:pt x="129" y="367"/>
                  <a:pt x="129" y="367"/>
                </a:cubicBezTo>
                <a:cubicBezTo>
                  <a:pt x="0" y="466"/>
                  <a:pt x="0" y="466"/>
                  <a:pt x="0" y="466"/>
                </a:cubicBezTo>
                <a:cubicBezTo>
                  <a:pt x="80" y="570"/>
                  <a:pt x="80" y="570"/>
                  <a:pt x="80" y="570"/>
                </a:cubicBezTo>
                <a:cubicBezTo>
                  <a:pt x="209" y="470"/>
                  <a:pt x="209" y="470"/>
                  <a:pt x="209" y="470"/>
                </a:cubicBezTo>
                <a:cubicBezTo>
                  <a:pt x="226" y="492"/>
                  <a:pt x="226" y="492"/>
                  <a:pt x="226" y="492"/>
                </a:cubicBezTo>
                <a:cubicBezTo>
                  <a:pt x="326" y="415"/>
                  <a:pt x="326" y="415"/>
                  <a:pt x="326" y="415"/>
                </a:cubicBezTo>
                <a:cubicBezTo>
                  <a:pt x="351" y="396"/>
                  <a:pt x="356" y="360"/>
                  <a:pt x="336" y="335"/>
                </a:cubicBezTo>
                <a:lnTo>
                  <a:pt x="257" y="233"/>
                </a:lnTo>
                <a:close/>
                <a:moveTo>
                  <a:pt x="84" y="539"/>
                </a:moveTo>
                <a:cubicBezTo>
                  <a:pt x="31" y="470"/>
                  <a:pt x="31" y="470"/>
                  <a:pt x="31" y="470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95" y="453"/>
                  <a:pt x="195" y="453"/>
                  <a:pt x="195" y="453"/>
                </a:cubicBezTo>
                <a:lnTo>
                  <a:pt x="84" y="539"/>
                </a:lnTo>
                <a:close/>
                <a:moveTo>
                  <a:pt x="313" y="397"/>
                </a:moveTo>
                <a:cubicBezTo>
                  <a:pt x="230" y="461"/>
                  <a:pt x="230" y="461"/>
                  <a:pt x="230" y="461"/>
                </a:cubicBezTo>
                <a:cubicBezTo>
                  <a:pt x="226" y="457"/>
                  <a:pt x="226" y="457"/>
                  <a:pt x="226" y="457"/>
                </a:cubicBezTo>
                <a:cubicBezTo>
                  <a:pt x="225" y="456"/>
                  <a:pt x="225" y="456"/>
                  <a:pt x="225" y="456"/>
                </a:cubicBezTo>
                <a:cubicBezTo>
                  <a:pt x="143" y="349"/>
                  <a:pt x="143" y="349"/>
                  <a:pt x="143" y="349"/>
                </a:cubicBezTo>
                <a:cubicBezTo>
                  <a:pt x="253" y="263"/>
                  <a:pt x="253" y="263"/>
                  <a:pt x="253" y="263"/>
                </a:cubicBezTo>
                <a:cubicBezTo>
                  <a:pt x="319" y="349"/>
                  <a:pt x="319" y="349"/>
                  <a:pt x="319" y="349"/>
                </a:cubicBezTo>
                <a:cubicBezTo>
                  <a:pt x="331" y="364"/>
                  <a:pt x="328" y="386"/>
                  <a:pt x="313" y="397"/>
                </a:cubicBezTo>
                <a:close/>
                <a:moveTo>
                  <a:pt x="683" y="103"/>
                </a:moveTo>
                <a:cubicBezTo>
                  <a:pt x="604" y="0"/>
                  <a:pt x="604" y="0"/>
                  <a:pt x="604" y="0"/>
                </a:cubicBezTo>
                <a:cubicBezTo>
                  <a:pt x="475" y="100"/>
                  <a:pt x="475" y="100"/>
                  <a:pt x="475" y="100"/>
                </a:cubicBezTo>
                <a:cubicBezTo>
                  <a:pt x="455" y="73"/>
                  <a:pt x="455" y="73"/>
                  <a:pt x="455" y="73"/>
                </a:cubicBezTo>
                <a:cubicBezTo>
                  <a:pt x="366" y="142"/>
                  <a:pt x="366" y="142"/>
                  <a:pt x="366" y="142"/>
                </a:cubicBezTo>
                <a:cubicBezTo>
                  <a:pt x="380" y="161"/>
                  <a:pt x="380" y="161"/>
                  <a:pt x="380" y="161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80" y="324"/>
                  <a:pt x="380" y="324"/>
                  <a:pt x="380" y="324"/>
                </a:cubicBezTo>
                <a:cubicBezTo>
                  <a:pt x="471" y="279"/>
                  <a:pt x="471" y="279"/>
                  <a:pt x="471" y="279"/>
                </a:cubicBezTo>
                <a:cubicBezTo>
                  <a:pt x="486" y="298"/>
                  <a:pt x="486" y="298"/>
                  <a:pt x="486" y="298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5" y="203"/>
                  <a:pt x="555" y="203"/>
                  <a:pt x="555" y="203"/>
                </a:cubicBezTo>
                <a:lnTo>
                  <a:pt x="683" y="103"/>
                </a:lnTo>
                <a:close/>
                <a:moveTo>
                  <a:pt x="600" y="31"/>
                </a:moveTo>
                <a:cubicBezTo>
                  <a:pt x="653" y="99"/>
                  <a:pt x="653" y="99"/>
                  <a:pt x="653" y="99"/>
                </a:cubicBezTo>
                <a:cubicBezTo>
                  <a:pt x="541" y="185"/>
                  <a:pt x="541" y="185"/>
                  <a:pt x="541" y="185"/>
                </a:cubicBezTo>
                <a:cubicBezTo>
                  <a:pt x="489" y="117"/>
                  <a:pt x="489" y="117"/>
                  <a:pt x="489" y="117"/>
                </a:cubicBezTo>
                <a:lnTo>
                  <a:pt x="600" y="31"/>
                </a:lnTo>
                <a:close/>
                <a:moveTo>
                  <a:pt x="387" y="296"/>
                </a:moveTo>
                <a:cubicBezTo>
                  <a:pt x="342" y="239"/>
                  <a:pt x="342" y="239"/>
                  <a:pt x="342" y="239"/>
                </a:cubicBezTo>
                <a:cubicBezTo>
                  <a:pt x="394" y="179"/>
                  <a:pt x="394" y="179"/>
                  <a:pt x="394" y="179"/>
                </a:cubicBezTo>
                <a:cubicBezTo>
                  <a:pt x="457" y="261"/>
                  <a:pt x="457" y="261"/>
                  <a:pt x="457" y="261"/>
                </a:cubicBezTo>
                <a:lnTo>
                  <a:pt x="387" y="296"/>
                </a:lnTo>
                <a:close/>
                <a:moveTo>
                  <a:pt x="490" y="267"/>
                </a:moveTo>
                <a:cubicBezTo>
                  <a:pt x="460" y="229"/>
                  <a:pt x="460" y="229"/>
                  <a:pt x="460" y="229"/>
                </a:cubicBezTo>
                <a:cubicBezTo>
                  <a:pt x="396" y="146"/>
                  <a:pt x="396" y="146"/>
                  <a:pt x="396" y="146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44" y="225"/>
                  <a:pt x="544" y="225"/>
                  <a:pt x="544" y="225"/>
                </a:cubicBezTo>
                <a:lnTo>
                  <a:pt x="490" y="267"/>
                </a:lnTo>
                <a:close/>
                <a:moveTo>
                  <a:pt x="177" y="354"/>
                </a:moveTo>
                <a:cubicBezTo>
                  <a:pt x="234" y="427"/>
                  <a:pt x="234" y="427"/>
                  <a:pt x="234" y="427"/>
                </a:cubicBezTo>
                <a:cubicBezTo>
                  <a:pt x="304" y="373"/>
                  <a:pt x="304" y="373"/>
                  <a:pt x="304" y="373"/>
                </a:cubicBezTo>
                <a:cubicBezTo>
                  <a:pt x="248" y="299"/>
                  <a:pt x="248" y="299"/>
                  <a:pt x="248" y="299"/>
                </a:cubicBezTo>
                <a:lnTo>
                  <a:pt x="177" y="354"/>
                </a:lnTo>
                <a:close/>
                <a:moveTo>
                  <a:pt x="238" y="396"/>
                </a:moveTo>
                <a:cubicBezTo>
                  <a:pt x="208" y="358"/>
                  <a:pt x="208" y="358"/>
                  <a:pt x="208" y="358"/>
                </a:cubicBezTo>
                <a:cubicBezTo>
                  <a:pt x="244" y="330"/>
                  <a:pt x="244" y="330"/>
                  <a:pt x="244" y="330"/>
                </a:cubicBezTo>
                <a:cubicBezTo>
                  <a:pt x="273" y="369"/>
                  <a:pt x="273" y="369"/>
                  <a:pt x="273" y="369"/>
                </a:cubicBezTo>
                <a:lnTo>
                  <a:pt x="238" y="3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8"/>
          <p:cNvSpPr>
            <a:spLocks noChangeAspect="1" noEditPoints="1"/>
          </p:cNvSpPr>
          <p:nvPr/>
        </p:nvSpPr>
        <p:spPr bwMode="auto">
          <a:xfrm>
            <a:off x="710910" y="3948522"/>
            <a:ext cx="576000" cy="456228"/>
          </a:xfrm>
          <a:custGeom>
            <a:avLst/>
            <a:gdLst>
              <a:gd name="T0" fmla="*/ 608 w 638"/>
              <a:gd name="T1" fmla="*/ 290 h 505"/>
              <a:gd name="T2" fmla="*/ 542 w 638"/>
              <a:gd name="T3" fmla="*/ 261 h 505"/>
              <a:gd name="T4" fmla="*/ 413 w 638"/>
              <a:gd name="T5" fmla="*/ 248 h 505"/>
              <a:gd name="T6" fmla="*/ 314 w 638"/>
              <a:gd name="T7" fmla="*/ 173 h 505"/>
              <a:gd name="T8" fmla="*/ 40 w 638"/>
              <a:gd name="T9" fmla="*/ 0 h 505"/>
              <a:gd name="T10" fmla="*/ 23 w 638"/>
              <a:gd name="T11" fmla="*/ 84 h 505"/>
              <a:gd name="T12" fmla="*/ 40 w 638"/>
              <a:gd name="T13" fmla="*/ 219 h 505"/>
              <a:gd name="T14" fmla="*/ 16 w 638"/>
              <a:gd name="T15" fmla="*/ 293 h 505"/>
              <a:gd name="T16" fmla="*/ 6 w 638"/>
              <a:gd name="T17" fmla="*/ 449 h 505"/>
              <a:gd name="T18" fmla="*/ 34 w 638"/>
              <a:gd name="T19" fmla="*/ 496 h 505"/>
              <a:gd name="T20" fmla="*/ 219 w 638"/>
              <a:gd name="T21" fmla="*/ 470 h 505"/>
              <a:gd name="T22" fmla="*/ 341 w 638"/>
              <a:gd name="T23" fmla="*/ 503 h 505"/>
              <a:gd name="T24" fmla="*/ 425 w 638"/>
              <a:gd name="T25" fmla="*/ 505 h 505"/>
              <a:gd name="T26" fmla="*/ 628 w 638"/>
              <a:gd name="T27" fmla="*/ 460 h 505"/>
              <a:gd name="T28" fmla="*/ 270 w 638"/>
              <a:gd name="T29" fmla="*/ 60 h 505"/>
              <a:gd name="T30" fmla="*/ 225 w 638"/>
              <a:gd name="T31" fmla="*/ 89 h 505"/>
              <a:gd name="T32" fmla="*/ 280 w 638"/>
              <a:gd name="T33" fmla="*/ 114 h 505"/>
              <a:gd name="T34" fmla="*/ 237 w 638"/>
              <a:gd name="T35" fmla="*/ 148 h 505"/>
              <a:gd name="T36" fmla="*/ 292 w 638"/>
              <a:gd name="T37" fmla="*/ 176 h 505"/>
              <a:gd name="T38" fmla="*/ 258 w 638"/>
              <a:gd name="T39" fmla="*/ 220 h 505"/>
              <a:gd name="T40" fmla="*/ 322 w 638"/>
              <a:gd name="T41" fmla="*/ 230 h 505"/>
              <a:gd name="T42" fmla="*/ 314 w 638"/>
              <a:gd name="T43" fmla="*/ 280 h 505"/>
              <a:gd name="T44" fmla="*/ 375 w 638"/>
              <a:gd name="T45" fmla="*/ 262 h 505"/>
              <a:gd name="T46" fmla="*/ 390 w 638"/>
              <a:gd name="T47" fmla="*/ 303 h 505"/>
              <a:gd name="T48" fmla="*/ 410 w 638"/>
              <a:gd name="T49" fmla="*/ 270 h 505"/>
              <a:gd name="T50" fmla="*/ 544 w 638"/>
              <a:gd name="T51" fmla="*/ 282 h 505"/>
              <a:gd name="T52" fmla="*/ 592 w 638"/>
              <a:gd name="T53" fmla="*/ 304 h 505"/>
              <a:gd name="T54" fmla="*/ 351 w 638"/>
              <a:gd name="T55" fmla="*/ 419 h 505"/>
              <a:gd name="T56" fmla="*/ 181 w 638"/>
              <a:gd name="T57" fmla="*/ 243 h 505"/>
              <a:gd name="T58" fmla="*/ 60 w 638"/>
              <a:gd name="T59" fmla="*/ 147 h 505"/>
              <a:gd name="T60" fmla="*/ 206 w 638"/>
              <a:gd name="T61" fmla="*/ 81 h 505"/>
              <a:gd name="T62" fmla="*/ 263 w 638"/>
              <a:gd name="T63" fmla="*/ 22 h 505"/>
              <a:gd name="T64" fmla="*/ 44 w 638"/>
              <a:gd name="T65" fmla="*/ 90 h 505"/>
              <a:gd name="T66" fmla="*/ 192 w 638"/>
              <a:gd name="T67" fmla="*/ 22 h 505"/>
              <a:gd name="T68" fmla="*/ 167 w 638"/>
              <a:gd name="T69" fmla="*/ 104 h 505"/>
              <a:gd name="T70" fmla="*/ 44 w 638"/>
              <a:gd name="T71" fmla="*/ 90 h 505"/>
              <a:gd name="T72" fmla="*/ 47 w 638"/>
              <a:gd name="T73" fmla="*/ 271 h 505"/>
              <a:gd name="T74" fmla="*/ 166 w 638"/>
              <a:gd name="T75" fmla="*/ 258 h 505"/>
              <a:gd name="T76" fmla="*/ 48 w 638"/>
              <a:gd name="T77" fmla="*/ 369 h 505"/>
              <a:gd name="T78" fmla="*/ 609 w 638"/>
              <a:gd name="T79" fmla="*/ 450 h 505"/>
              <a:gd name="T80" fmla="*/ 425 w 638"/>
              <a:gd name="T81" fmla="*/ 483 h 505"/>
              <a:gd name="T82" fmla="*/ 327 w 638"/>
              <a:gd name="T83" fmla="*/ 458 h 505"/>
              <a:gd name="T84" fmla="*/ 186 w 638"/>
              <a:gd name="T85" fmla="*/ 482 h 505"/>
              <a:gd name="T86" fmla="*/ 28 w 638"/>
              <a:gd name="T87" fmla="*/ 449 h 505"/>
              <a:gd name="T88" fmla="*/ 28 w 638"/>
              <a:gd name="T89" fmla="*/ 447 h 505"/>
              <a:gd name="T90" fmla="*/ 349 w 638"/>
              <a:gd name="T91" fmla="*/ 441 h 505"/>
              <a:gd name="T92" fmla="*/ 612 w 638"/>
              <a:gd name="T93" fmla="*/ 42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8" h="505">
                <a:moveTo>
                  <a:pt x="631" y="411"/>
                </a:moveTo>
                <a:cubicBezTo>
                  <a:pt x="638" y="357"/>
                  <a:pt x="631" y="316"/>
                  <a:pt x="608" y="290"/>
                </a:cubicBezTo>
                <a:cubicBezTo>
                  <a:pt x="585" y="263"/>
                  <a:pt x="554" y="260"/>
                  <a:pt x="545" y="260"/>
                </a:cubicBezTo>
                <a:cubicBezTo>
                  <a:pt x="543" y="260"/>
                  <a:pt x="542" y="261"/>
                  <a:pt x="542" y="261"/>
                </a:cubicBezTo>
                <a:cubicBezTo>
                  <a:pt x="538" y="261"/>
                  <a:pt x="534" y="261"/>
                  <a:pt x="529" y="261"/>
                </a:cubicBezTo>
                <a:cubicBezTo>
                  <a:pt x="479" y="261"/>
                  <a:pt x="414" y="249"/>
                  <a:pt x="413" y="248"/>
                </a:cubicBezTo>
                <a:cubicBezTo>
                  <a:pt x="413" y="248"/>
                  <a:pt x="413" y="248"/>
                  <a:pt x="413" y="248"/>
                </a:cubicBezTo>
                <a:cubicBezTo>
                  <a:pt x="327" y="237"/>
                  <a:pt x="314" y="176"/>
                  <a:pt x="314" y="173"/>
                </a:cubicBezTo>
                <a:cubicBezTo>
                  <a:pt x="281" y="0"/>
                  <a:pt x="281" y="0"/>
                  <a:pt x="2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3" y="46"/>
                  <a:pt x="23" y="84"/>
                </a:cubicBezTo>
                <a:cubicBezTo>
                  <a:pt x="15" y="116"/>
                  <a:pt x="27" y="135"/>
                  <a:pt x="38" y="144"/>
                </a:cubicBezTo>
                <a:cubicBezTo>
                  <a:pt x="38" y="158"/>
                  <a:pt x="40" y="194"/>
                  <a:pt x="40" y="219"/>
                </a:cubicBezTo>
                <a:cubicBezTo>
                  <a:pt x="40" y="236"/>
                  <a:pt x="34" y="248"/>
                  <a:pt x="28" y="261"/>
                </a:cubicBezTo>
                <a:cubicBezTo>
                  <a:pt x="23" y="271"/>
                  <a:pt x="18" y="281"/>
                  <a:pt x="16" y="293"/>
                </a:cubicBezTo>
                <a:cubicBezTo>
                  <a:pt x="10" y="316"/>
                  <a:pt x="21" y="355"/>
                  <a:pt x="26" y="373"/>
                </a:cubicBezTo>
                <a:cubicBezTo>
                  <a:pt x="0" y="390"/>
                  <a:pt x="5" y="439"/>
                  <a:pt x="6" y="449"/>
                </a:cubicBezTo>
                <a:cubicBezTo>
                  <a:pt x="5" y="482"/>
                  <a:pt x="30" y="495"/>
                  <a:pt x="32" y="495"/>
                </a:cubicBezTo>
                <a:cubicBezTo>
                  <a:pt x="34" y="496"/>
                  <a:pt x="34" y="496"/>
                  <a:pt x="34" y="496"/>
                </a:cubicBezTo>
                <a:cubicBezTo>
                  <a:pt x="198" y="505"/>
                  <a:pt x="198" y="505"/>
                  <a:pt x="198" y="505"/>
                </a:cubicBezTo>
                <a:cubicBezTo>
                  <a:pt x="219" y="470"/>
                  <a:pt x="219" y="470"/>
                  <a:pt x="219" y="47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41" y="503"/>
                  <a:pt x="341" y="503"/>
                  <a:pt x="341" y="503"/>
                </a:cubicBezTo>
                <a:cubicBezTo>
                  <a:pt x="347" y="504"/>
                  <a:pt x="347" y="504"/>
                  <a:pt x="347" y="504"/>
                </a:cubicBezTo>
                <a:cubicBezTo>
                  <a:pt x="363" y="504"/>
                  <a:pt x="392" y="505"/>
                  <a:pt x="425" y="505"/>
                </a:cubicBezTo>
                <a:cubicBezTo>
                  <a:pt x="495" y="505"/>
                  <a:pt x="548" y="501"/>
                  <a:pt x="581" y="493"/>
                </a:cubicBezTo>
                <a:cubicBezTo>
                  <a:pt x="604" y="487"/>
                  <a:pt x="620" y="476"/>
                  <a:pt x="628" y="460"/>
                </a:cubicBezTo>
                <a:cubicBezTo>
                  <a:pt x="638" y="440"/>
                  <a:pt x="633" y="419"/>
                  <a:pt x="631" y="411"/>
                </a:cubicBezTo>
                <a:close/>
                <a:moveTo>
                  <a:pt x="270" y="60"/>
                </a:moveTo>
                <a:cubicBezTo>
                  <a:pt x="222" y="67"/>
                  <a:pt x="222" y="67"/>
                  <a:pt x="222" y="67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37" y="148"/>
                  <a:pt x="237" y="148"/>
                  <a:pt x="237" y="148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48" y="201"/>
                  <a:pt x="248" y="201"/>
                  <a:pt x="248" y="201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99" y="197"/>
                  <a:pt x="299" y="197"/>
                  <a:pt x="299" y="197"/>
                </a:cubicBezTo>
                <a:cubicBezTo>
                  <a:pt x="304" y="207"/>
                  <a:pt x="311" y="219"/>
                  <a:pt x="322" y="230"/>
                </a:cubicBezTo>
                <a:cubicBezTo>
                  <a:pt x="296" y="267"/>
                  <a:pt x="296" y="267"/>
                  <a:pt x="296" y="267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39" y="245"/>
                  <a:pt x="339" y="245"/>
                  <a:pt x="339" y="245"/>
                </a:cubicBezTo>
                <a:cubicBezTo>
                  <a:pt x="349" y="251"/>
                  <a:pt x="361" y="257"/>
                  <a:pt x="375" y="262"/>
                </a:cubicBezTo>
                <a:cubicBezTo>
                  <a:pt x="368" y="299"/>
                  <a:pt x="368" y="299"/>
                  <a:pt x="368" y="299"/>
                </a:cubicBezTo>
                <a:cubicBezTo>
                  <a:pt x="390" y="303"/>
                  <a:pt x="390" y="303"/>
                  <a:pt x="390" y="303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401" y="269"/>
                  <a:pt x="405" y="270"/>
                  <a:pt x="410" y="270"/>
                </a:cubicBezTo>
                <a:cubicBezTo>
                  <a:pt x="415" y="271"/>
                  <a:pt x="478" y="283"/>
                  <a:pt x="529" y="283"/>
                </a:cubicBezTo>
                <a:cubicBezTo>
                  <a:pt x="534" y="283"/>
                  <a:pt x="539" y="283"/>
                  <a:pt x="544" y="282"/>
                </a:cubicBezTo>
                <a:cubicBezTo>
                  <a:pt x="544" y="282"/>
                  <a:pt x="544" y="282"/>
                  <a:pt x="545" y="282"/>
                </a:cubicBezTo>
                <a:cubicBezTo>
                  <a:pt x="549" y="282"/>
                  <a:pt x="574" y="283"/>
                  <a:pt x="592" y="304"/>
                </a:cubicBezTo>
                <a:cubicBezTo>
                  <a:pt x="609" y="325"/>
                  <a:pt x="615" y="358"/>
                  <a:pt x="609" y="404"/>
                </a:cubicBezTo>
                <a:cubicBezTo>
                  <a:pt x="528" y="430"/>
                  <a:pt x="438" y="424"/>
                  <a:pt x="351" y="419"/>
                </a:cubicBezTo>
                <a:cubicBezTo>
                  <a:pt x="320" y="417"/>
                  <a:pt x="273" y="410"/>
                  <a:pt x="225" y="402"/>
                </a:cubicBezTo>
                <a:cubicBezTo>
                  <a:pt x="231" y="331"/>
                  <a:pt x="217" y="278"/>
                  <a:pt x="181" y="243"/>
                </a:cubicBezTo>
                <a:cubicBezTo>
                  <a:pt x="141" y="203"/>
                  <a:pt x="86" y="199"/>
                  <a:pt x="62" y="200"/>
                </a:cubicBezTo>
                <a:cubicBezTo>
                  <a:pt x="61" y="180"/>
                  <a:pt x="60" y="159"/>
                  <a:pt x="60" y="147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175" y="125"/>
                  <a:pt x="200" y="118"/>
                  <a:pt x="206" y="81"/>
                </a:cubicBezTo>
                <a:cubicBezTo>
                  <a:pt x="209" y="59"/>
                  <a:pt x="212" y="35"/>
                  <a:pt x="214" y="22"/>
                </a:cubicBezTo>
                <a:cubicBezTo>
                  <a:pt x="263" y="22"/>
                  <a:pt x="263" y="22"/>
                  <a:pt x="263" y="22"/>
                </a:cubicBezTo>
                <a:lnTo>
                  <a:pt x="270" y="60"/>
                </a:lnTo>
                <a:close/>
                <a:moveTo>
                  <a:pt x="44" y="90"/>
                </a:moveTo>
                <a:cubicBezTo>
                  <a:pt x="52" y="62"/>
                  <a:pt x="57" y="35"/>
                  <a:pt x="59" y="22"/>
                </a:cubicBezTo>
                <a:cubicBezTo>
                  <a:pt x="192" y="22"/>
                  <a:pt x="192" y="22"/>
                  <a:pt x="192" y="22"/>
                </a:cubicBezTo>
                <a:cubicBezTo>
                  <a:pt x="190" y="35"/>
                  <a:pt x="187" y="58"/>
                  <a:pt x="184" y="78"/>
                </a:cubicBezTo>
                <a:cubicBezTo>
                  <a:pt x="181" y="101"/>
                  <a:pt x="168" y="104"/>
                  <a:pt x="167" y="104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46" y="122"/>
                  <a:pt x="38" y="113"/>
                  <a:pt x="44" y="90"/>
                </a:cubicBezTo>
                <a:close/>
                <a:moveTo>
                  <a:pt x="37" y="298"/>
                </a:moveTo>
                <a:cubicBezTo>
                  <a:pt x="39" y="288"/>
                  <a:pt x="43" y="280"/>
                  <a:pt x="47" y="271"/>
                </a:cubicBezTo>
                <a:cubicBezTo>
                  <a:pt x="54" y="257"/>
                  <a:pt x="61" y="242"/>
                  <a:pt x="62" y="222"/>
                </a:cubicBezTo>
                <a:cubicBezTo>
                  <a:pt x="82" y="221"/>
                  <a:pt x="131" y="224"/>
                  <a:pt x="166" y="258"/>
                </a:cubicBezTo>
                <a:cubicBezTo>
                  <a:pt x="196" y="288"/>
                  <a:pt x="209" y="335"/>
                  <a:pt x="204" y="398"/>
                </a:cubicBezTo>
                <a:cubicBezTo>
                  <a:pt x="135" y="387"/>
                  <a:pt x="68" y="373"/>
                  <a:pt x="48" y="369"/>
                </a:cubicBezTo>
                <a:cubicBezTo>
                  <a:pt x="42" y="351"/>
                  <a:pt x="33" y="315"/>
                  <a:pt x="37" y="298"/>
                </a:cubicBezTo>
                <a:close/>
                <a:moveTo>
                  <a:pt x="609" y="450"/>
                </a:moveTo>
                <a:cubicBezTo>
                  <a:pt x="603" y="460"/>
                  <a:pt x="592" y="468"/>
                  <a:pt x="576" y="472"/>
                </a:cubicBezTo>
                <a:cubicBezTo>
                  <a:pt x="544" y="479"/>
                  <a:pt x="494" y="483"/>
                  <a:pt x="425" y="483"/>
                </a:cubicBezTo>
                <a:cubicBezTo>
                  <a:pt x="394" y="483"/>
                  <a:pt x="366" y="482"/>
                  <a:pt x="350" y="482"/>
                </a:cubicBezTo>
                <a:cubicBezTo>
                  <a:pt x="327" y="458"/>
                  <a:pt x="327" y="458"/>
                  <a:pt x="327" y="458"/>
                </a:cubicBezTo>
                <a:cubicBezTo>
                  <a:pt x="208" y="447"/>
                  <a:pt x="208" y="447"/>
                  <a:pt x="208" y="447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40" y="474"/>
                  <a:pt x="40" y="474"/>
                  <a:pt x="40" y="474"/>
                </a:cubicBezTo>
                <a:cubicBezTo>
                  <a:pt x="36" y="472"/>
                  <a:pt x="28" y="464"/>
                  <a:pt x="28" y="449"/>
                </a:cubicBezTo>
                <a:cubicBezTo>
                  <a:pt x="29" y="448"/>
                  <a:pt x="29" y="448"/>
                  <a:pt x="29" y="448"/>
                </a:cubicBezTo>
                <a:cubicBezTo>
                  <a:pt x="28" y="447"/>
                  <a:pt x="28" y="447"/>
                  <a:pt x="28" y="447"/>
                </a:cubicBezTo>
                <a:cubicBezTo>
                  <a:pt x="26" y="431"/>
                  <a:pt x="26" y="397"/>
                  <a:pt x="40" y="390"/>
                </a:cubicBezTo>
                <a:cubicBezTo>
                  <a:pt x="69" y="396"/>
                  <a:pt x="265" y="436"/>
                  <a:pt x="349" y="441"/>
                </a:cubicBezTo>
                <a:cubicBezTo>
                  <a:pt x="386" y="443"/>
                  <a:pt x="423" y="446"/>
                  <a:pt x="461" y="446"/>
                </a:cubicBezTo>
                <a:cubicBezTo>
                  <a:pt x="512" y="446"/>
                  <a:pt x="563" y="441"/>
                  <a:pt x="612" y="426"/>
                </a:cubicBezTo>
                <a:cubicBezTo>
                  <a:pt x="613" y="433"/>
                  <a:pt x="613" y="442"/>
                  <a:pt x="609" y="4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9"/>
          <p:cNvSpPr>
            <a:spLocks noChangeAspect="1" noEditPoints="1"/>
          </p:cNvSpPr>
          <p:nvPr/>
        </p:nvSpPr>
        <p:spPr bwMode="auto">
          <a:xfrm>
            <a:off x="2170588" y="4000178"/>
            <a:ext cx="594000" cy="352917"/>
          </a:xfrm>
          <a:custGeom>
            <a:avLst/>
            <a:gdLst>
              <a:gd name="T0" fmla="*/ 511 w 777"/>
              <a:gd name="T1" fmla="*/ 0 h 462"/>
              <a:gd name="T2" fmla="*/ 472 w 777"/>
              <a:gd name="T3" fmla="*/ 43 h 462"/>
              <a:gd name="T4" fmla="*/ 650 w 777"/>
              <a:gd name="T5" fmla="*/ 196 h 462"/>
              <a:gd name="T6" fmla="*/ 127 w 777"/>
              <a:gd name="T7" fmla="*/ 196 h 462"/>
              <a:gd name="T8" fmla="*/ 305 w 777"/>
              <a:gd name="T9" fmla="*/ 43 h 462"/>
              <a:gd name="T10" fmla="*/ 267 w 777"/>
              <a:gd name="T11" fmla="*/ 0 h 462"/>
              <a:gd name="T12" fmla="*/ 0 w 777"/>
              <a:gd name="T13" fmla="*/ 196 h 462"/>
              <a:gd name="T14" fmla="*/ 0 w 777"/>
              <a:gd name="T15" fmla="*/ 345 h 462"/>
              <a:gd name="T16" fmla="*/ 78 w 777"/>
              <a:gd name="T17" fmla="*/ 391 h 462"/>
              <a:gd name="T18" fmla="*/ 334 w 777"/>
              <a:gd name="T19" fmla="*/ 462 h 462"/>
              <a:gd name="T20" fmla="*/ 389 w 777"/>
              <a:gd name="T21" fmla="*/ 352 h 462"/>
              <a:gd name="T22" fmla="*/ 444 w 777"/>
              <a:gd name="T23" fmla="*/ 462 h 462"/>
              <a:gd name="T24" fmla="*/ 700 w 777"/>
              <a:gd name="T25" fmla="*/ 391 h 462"/>
              <a:gd name="T26" fmla="*/ 777 w 777"/>
              <a:gd name="T27" fmla="*/ 345 h 462"/>
              <a:gd name="T28" fmla="*/ 535 w 777"/>
              <a:gd name="T29" fmla="*/ 8 h 462"/>
              <a:gd name="T30" fmla="*/ 40 w 777"/>
              <a:gd name="T31" fmla="*/ 369 h 462"/>
              <a:gd name="T32" fmla="*/ 22 w 777"/>
              <a:gd name="T33" fmla="*/ 224 h 462"/>
              <a:gd name="T34" fmla="*/ 77 w 777"/>
              <a:gd name="T35" fmla="*/ 369 h 462"/>
              <a:gd name="T36" fmla="*/ 257 w 777"/>
              <a:gd name="T37" fmla="*/ 26 h 462"/>
              <a:gd name="T38" fmla="*/ 280 w 777"/>
              <a:gd name="T39" fmla="*/ 28 h 462"/>
              <a:gd name="T40" fmla="*/ 277 w 777"/>
              <a:gd name="T41" fmla="*/ 52 h 462"/>
              <a:gd name="T42" fmla="*/ 28 w 777"/>
              <a:gd name="T43" fmla="*/ 202 h 462"/>
              <a:gd name="T44" fmla="*/ 614 w 777"/>
              <a:gd name="T45" fmla="*/ 440 h 462"/>
              <a:gd name="T46" fmla="*/ 411 w 777"/>
              <a:gd name="T47" fmla="*/ 344 h 462"/>
              <a:gd name="T48" fmla="*/ 366 w 777"/>
              <a:gd name="T49" fmla="*/ 344 h 462"/>
              <a:gd name="T50" fmla="*/ 164 w 777"/>
              <a:gd name="T51" fmla="*/ 440 h 462"/>
              <a:gd name="T52" fmla="*/ 99 w 777"/>
              <a:gd name="T53" fmla="*/ 378 h 462"/>
              <a:gd name="T54" fmla="*/ 389 w 777"/>
              <a:gd name="T55" fmla="*/ 195 h 462"/>
              <a:gd name="T56" fmla="*/ 679 w 777"/>
              <a:gd name="T57" fmla="*/ 378 h 462"/>
              <a:gd name="T58" fmla="*/ 500 w 777"/>
              <a:gd name="T59" fmla="*/ 52 h 462"/>
              <a:gd name="T60" fmla="*/ 498 w 777"/>
              <a:gd name="T61" fmla="*/ 28 h 462"/>
              <a:gd name="T62" fmla="*/ 750 w 777"/>
              <a:gd name="T63" fmla="*/ 202 h 462"/>
              <a:gd name="T64" fmla="*/ 738 w 777"/>
              <a:gd name="T65" fmla="*/ 369 h 462"/>
              <a:gd name="T66" fmla="*/ 701 w 777"/>
              <a:gd name="T67" fmla="*/ 224 h 462"/>
              <a:gd name="T68" fmla="*/ 755 w 777"/>
              <a:gd name="T69" fmla="*/ 344 h 462"/>
              <a:gd name="T70" fmla="*/ 135 w 777"/>
              <a:gd name="T71" fmla="*/ 399 h 462"/>
              <a:gd name="T72" fmla="*/ 157 w 777"/>
              <a:gd name="T73" fmla="*/ 264 h 462"/>
              <a:gd name="T74" fmla="*/ 135 w 777"/>
              <a:gd name="T75" fmla="*/ 399 h 462"/>
              <a:gd name="T76" fmla="*/ 206 w 777"/>
              <a:gd name="T77" fmla="*/ 399 h 462"/>
              <a:gd name="T78" fmla="*/ 184 w 777"/>
              <a:gd name="T79" fmla="*/ 31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462">
                <a:moveTo>
                  <a:pt x="535" y="8"/>
                </a:moveTo>
                <a:cubicBezTo>
                  <a:pt x="528" y="3"/>
                  <a:pt x="519" y="0"/>
                  <a:pt x="511" y="0"/>
                </a:cubicBezTo>
                <a:cubicBezTo>
                  <a:pt x="499" y="0"/>
                  <a:pt x="488" y="5"/>
                  <a:pt x="480" y="15"/>
                </a:cubicBezTo>
                <a:cubicBezTo>
                  <a:pt x="474" y="23"/>
                  <a:pt x="471" y="33"/>
                  <a:pt x="472" y="43"/>
                </a:cubicBezTo>
                <a:cubicBezTo>
                  <a:pt x="474" y="53"/>
                  <a:pt x="479" y="62"/>
                  <a:pt x="487" y="69"/>
                </a:cubicBezTo>
                <a:cubicBezTo>
                  <a:pt x="650" y="196"/>
                  <a:pt x="650" y="196"/>
                  <a:pt x="650" y="196"/>
                </a:cubicBezTo>
                <a:cubicBezTo>
                  <a:pt x="590" y="188"/>
                  <a:pt x="476" y="174"/>
                  <a:pt x="389" y="173"/>
                </a:cubicBezTo>
                <a:cubicBezTo>
                  <a:pt x="302" y="174"/>
                  <a:pt x="188" y="188"/>
                  <a:pt x="127" y="196"/>
                </a:cubicBezTo>
                <a:cubicBezTo>
                  <a:pt x="291" y="69"/>
                  <a:pt x="291" y="69"/>
                  <a:pt x="291" y="69"/>
                </a:cubicBezTo>
                <a:cubicBezTo>
                  <a:pt x="299" y="62"/>
                  <a:pt x="304" y="53"/>
                  <a:pt x="305" y="43"/>
                </a:cubicBezTo>
                <a:cubicBezTo>
                  <a:pt x="306" y="33"/>
                  <a:pt x="303" y="23"/>
                  <a:pt x="297" y="15"/>
                </a:cubicBezTo>
                <a:cubicBezTo>
                  <a:pt x="290" y="5"/>
                  <a:pt x="279" y="0"/>
                  <a:pt x="267" y="0"/>
                </a:cubicBezTo>
                <a:cubicBezTo>
                  <a:pt x="258" y="0"/>
                  <a:pt x="250" y="3"/>
                  <a:pt x="243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345"/>
                  <a:pt x="0" y="345"/>
                  <a:pt x="0" y="345"/>
                </a:cubicBezTo>
                <a:cubicBezTo>
                  <a:pt x="1" y="361"/>
                  <a:pt x="10" y="391"/>
                  <a:pt x="40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82" y="415"/>
                  <a:pt x="99" y="462"/>
                  <a:pt x="164" y="462"/>
                </a:cubicBezTo>
                <a:cubicBezTo>
                  <a:pt x="334" y="462"/>
                  <a:pt x="334" y="462"/>
                  <a:pt x="334" y="462"/>
                </a:cubicBezTo>
                <a:cubicBezTo>
                  <a:pt x="386" y="354"/>
                  <a:pt x="386" y="354"/>
                  <a:pt x="386" y="354"/>
                </a:cubicBezTo>
                <a:cubicBezTo>
                  <a:pt x="386" y="354"/>
                  <a:pt x="387" y="352"/>
                  <a:pt x="389" y="352"/>
                </a:cubicBezTo>
                <a:cubicBezTo>
                  <a:pt x="390" y="352"/>
                  <a:pt x="391" y="354"/>
                  <a:pt x="392" y="354"/>
                </a:cubicBezTo>
                <a:cubicBezTo>
                  <a:pt x="444" y="462"/>
                  <a:pt x="444" y="462"/>
                  <a:pt x="444" y="462"/>
                </a:cubicBezTo>
                <a:cubicBezTo>
                  <a:pt x="614" y="462"/>
                  <a:pt x="614" y="462"/>
                  <a:pt x="614" y="462"/>
                </a:cubicBezTo>
                <a:cubicBezTo>
                  <a:pt x="679" y="462"/>
                  <a:pt x="695" y="415"/>
                  <a:pt x="700" y="391"/>
                </a:cubicBezTo>
                <a:cubicBezTo>
                  <a:pt x="738" y="391"/>
                  <a:pt x="738" y="391"/>
                  <a:pt x="738" y="391"/>
                </a:cubicBezTo>
                <a:cubicBezTo>
                  <a:pt x="768" y="391"/>
                  <a:pt x="777" y="361"/>
                  <a:pt x="777" y="345"/>
                </a:cubicBezTo>
                <a:cubicBezTo>
                  <a:pt x="777" y="196"/>
                  <a:pt x="777" y="196"/>
                  <a:pt x="777" y="196"/>
                </a:cubicBezTo>
                <a:lnTo>
                  <a:pt x="535" y="8"/>
                </a:lnTo>
                <a:close/>
                <a:moveTo>
                  <a:pt x="77" y="369"/>
                </a:moveTo>
                <a:cubicBezTo>
                  <a:pt x="40" y="369"/>
                  <a:pt x="40" y="369"/>
                  <a:pt x="40" y="369"/>
                </a:cubicBezTo>
                <a:cubicBezTo>
                  <a:pt x="23" y="369"/>
                  <a:pt x="22" y="345"/>
                  <a:pt x="22" y="345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77" y="224"/>
                  <a:pt x="77" y="224"/>
                  <a:pt x="77" y="224"/>
                </a:cubicBezTo>
                <a:lnTo>
                  <a:pt x="77" y="369"/>
                </a:lnTo>
                <a:close/>
                <a:moveTo>
                  <a:pt x="28" y="202"/>
                </a:moveTo>
                <a:cubicBezTo>
                  <a:pt x="257" y="26"/>
                  <a:pt x="257" y="26"/>
                  <a:pt x="257" y="26"/>
                </a:cubicBezTo>
                <a:cubicBezTo>
                  <a:pt x="260" y="23"/>
                  <a:pt x="263" y="22"/>
                  <a:pt x="267" y="22"/>
                </a:cubicBezTo>
                <a:cubicBezTo>
                  <a:pt x="272" y="22"/>
                  <a:pt x="277" y="24"/>
                  <a:pt x="280" y="28"/>
                </a:cubicBezTo>
                <a:cubicBezTo>
                  <a:pt x="283" y="32"/>
                  <a:pt x="284" y="36"/>
                  <a:pt x="283" y="41"/>
                </a:cubicBezTo>
                <a:cubicBezTo>
                  <a:pt x="283" y="45"/>
                  <a:pt x="281" y="49"/>
                  <a:pt x="277" y="52"/>
                </a:cubicBezTo>
                <a:cubicBezTo>
                  <a:pt x="84" y="202"/>
                  <a:pt x="84" y="202"/>
                  <a:pt x="84" y="202"/>
                </a:cubicBezTo>
                <a:lnTo>
                  <a:pt x="28" y="202"/>
                </a:lnTo>
                <a:close/>
                <a:moveTo>
                  <a:pt x="679" y="378"/>
                </a:moveTo>
                <a:cubicBezTo>
                  <a:pt x="679" y="380"/>
                  <a:pt x="678" y="440"/>
                  <a:pt x="614" y="440"/>
                </a:cubicBezTo>
                <a:cubicBezTo>
                  <a:pt x="458" y="440"/>
                  <a:pt x="458" y="440"/>
                  <a:pt x="458" y="440"/>
                </a:cubicBezTo>
                <a:cubicBezTo>
                  <a:pt x="411" y="344"/>
                  <a:pt x="411" y="344"/>
                  <a:pt x="411" y="344"/>
                </a:cubicBezTo>
                <a:cubicBezTo>
                  <a:pt x="409" y="339"/>
                  <a:pt x="401" y="330"/>
                  <a:pt x="389" y="330"/>
                </a:cubicBezTo>
                <a:cubicBezTo>
                  <a:pt x="376" y="330"/>
                  <a:pt x="369" y="339"/>
                  <a:pt x="366" y="344"/>
                </a:cubicBezTo>
                <a:cubicBezTo>
                  <a:pt x="320" y="440"/>
                  <a:pt x="320" y="440"/>
                  <a:pt x="320" y="440"/>
                </a:cubicBezTo>
                <a:cubicBezTo>
                  <a:pt x="164" y="440"/>
                  <a:pt x="164" y="440"/>
                  <a:pt x="164" y="440"/>
                </a:cubicBezTo>
                <a:cubicBezTo>
                  <a:pt x="137" y="440"/>
                  <a:pt x="118" y="430"/>
                  <a:pt x="107" y="410"/>
                </a:cubicBezTo>
                <a:cubicBezTo>
                  <a:pt x="99" y="394"/>
                  <a:pt x="99" y="378"/>
                  <a:pt x="99" y="378"/>
                </a:cubicBezTo>
                <a:cubicBezTo>
                  <a:pt x="99" y="222"/>
                  <a:pt x="99" y="222"/>
                  <a:pt x="99" y="222"/>
                </a:cubicBezTo>
                <a:cubicBezTo>
                  <a:pt x="137" y="216"/>
                  <a:pt x="283" y="196"/>
                  <a:pt x="389" y="195"/>
                </a:cubicBezTo>
                <a:cubicBezTo>
                  <a:pt x="494" y="196"/>
                  <a:pt x="641" y="216"/>
                  <a:pt x="679" y="222"/>
                </a:cubicBezTo>
                <a:lnTo>
                  <a:pt x="679" y="378"/>
                </a:lnTo>
                <a:close/>
                <a:moveTo>
                  <a:pt x="694" y="202"/>
                </a:moveTo>
                <a:cubicBezTo>
                  <a:pt x="500" y="52"/>
                  <a:pt x="500" y="52"/>
                  <a:pt x="500" y="52"/>
                </a:cubicBezTo>
                <a:cubicBezTo>
                  <a:pt x="497" y="49"/>
                  <a:pt x="495" y="45"/>
                  <a:pt x="494" y="41"/>
                </a:cubicBezTo>
                <a:cubicBezTo>
                  <a:pt x="494" y="36"/>
                  <a:pt x="495" y="32"/>
                  <a:pt x="498" y="28"/>
                </a:cubicBezTo>
                <a:cubicBezTo>
                  <a:pt x="503" y="21"/>
                  <a:pt x="514" y="20"/>
                  <a:pt x="521" y="26"/>
                </a:cubicBezTo>
                <a:cubicBezTo>
                  <a:pt x="750" y="202"/>
                  <a:pt x="750" y="202"/>
                  <a:pt x="750" y="202"/>
                </a:cubicBezTo>
                <a:lnTo>
                  <a:pt x="694" y="202"/>
                </a:lnTo>
                <a:close/>
                <a:moveTo>
                  <a:pt x="738" y="369"/>
                </a:moveTo>
                <a:cubicBezTo>
                  <a:pt x="701" y="369"/>
                  <a:pt x="701" y="369"/>
                  <a:pt x="701" y="369"/>
                </a:cubicBezTo>
                <a:cubicBezTo>
                  <a:pt x="701" y="224"/>
                  <a:pt x="701" y="224"/>
                  <a:pt x="701" y="224"/>
                </a:cubicBezTo>
                <a:cubicBezTo>
                  <a:pt x="755" y="224"/>
                  <a:pt x="755" y="224"/>
                  <a:pt x="755" y="224"/>
                </a:cubicBezTo>
                <a:cubicBezTo>
                  <a:pt x="755" y="344"/>
                  <a:pt x="755" y="344"/>
                  <a:pt x="755" y="344"/>
                </a:cubicBezTo>
                <a:cubicBezTo>
                  <a:pt x="755" y="345"/>
                  <a:pt x="754" y="369"/>
                  <a:pt x="738" y="369"/>
                </a:cubicBezTo>
                <a:close/>
                <a:moveTo>
                  <a:pt x="135" y="399"/>
                </a:moveTo>
                <a:cubicBezTo>
                  <a:pt x="157" y="399"/>
                  <a:pt x="157" y="399"/>
                  <a:pt x="157" y="399"/>
                </a:cubicBezTo>
                <a:cubicBezTo>
                  <a:pt x="157" y="264"/>
                  <a:pt x="157" y="264"/>
                  <a:pt x="157" y="264"/>
                </a:cubicBezTo>
                <a:cubicBezTo>
                  <a:pt x="135" y="264"/>
                  <a:pt x="135" y="264"/>
                  <a:pt x="135" y="264"/>
                </a:cubicBezTo>
                <a:lnTo>
                  <a:pt x="135" y="399"/>
                </a:lnTo>
                <a:close/>
                <a:moveTo>
                  <a:pt x="184" y="399"/>
                </a:moveTo>
                <a:cubicBezTo>
                  <a:pt x="206" y="399"/>
                  <a:pt x="206" y="399"/>
                  <a:pt x="206" y="399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84" y="318"/>
                  <a:pt x="184" y="318"/>
                  <a:pt x="184" y="318"/>
                </a:cubicBezTo>
                <a:lnTo>
                  <a:pt x="184" y="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10"/>
          <p:cNvSpPr>
            <a:spLocks noChangeAspect="1" noEditPoints="1"/>
          </p:cNvSpPr>
          <p:nvPr/>
        </p:nvSpPr>
        <p:spPr bwMode="auto">
          <a:xfrm>
            <a:off x="3697626" y="3888636"/>
            <a:ext cx="396708" cy="576000"/>
          </a:xfrm>
          <a:custGeom>
            <a:avLst/>
            <a:gdLst>
              <a:gd name="T0" fmla="*/ 346 w 390"/>
              <a:gd name="T1" fmla="*/ 75 h 566"/>
              <a:gd name="T2" fmla="*/ 254 w 390"/>
              <a:gd name="T3" fmla="*/ 32 h 566"/>
              <a:gd name="T4" fmla="*/ 112 w 390"/>
              <a:gd name="T5" fmla="*/ 5 h 566"/>
              <a:gd name="T6" fmla="*/ 2 w 390"/>
              <a:gd name="T7" fmla="*/ 114 h 566"/>
              <a:gd name="T8" fmla="*/ 23 w 390"/>
              <a:gd name="T9" fmla="*/ 479 h 566"/>
              <a:gd name="T10" fmla="*/ 132 w 390"/>
              <a:gd name="T11" fmla="*/ 566 h 566"/>
              <a:gd name="T12" fmla="*/ 328 w 390"/>
              <a:gd name="T13" fmla="*/ 429 h 566"/>
              <a:gd name="T14" fmla="*/ 390 w 390"/>
              <a:gd name="T15" fmla="*/ 223 h 566"/>
              <a:gd name="T16" fmla="*/ 272 w 390"/>
              <a:gd name="T17" fmla="*/ 504 h 566"/>
              <a:gd name="T18" fmla="*/ 45 w 390"/>
              <a:gd name="T19" fmla="*/ 477 h 566"/>
              <a:gd name="T20" fmla="*/ 24 w 390"/>
              <a:gd name="T21" fmla="*/ 113 h 566"/>
              <a:gd name="T22" fmla="*/ 109 w 390"/>
              <a:gd name="T23" fmla="*/ 27 h 566"/>
              <a:gd name="T24" fmla="*/ 257 w 390"/>
              <a:gd name="T25" fmla="*/ 55 h 566"/>
              <a:gd name="T26" fmla="*/ 351 w 390"/>
              <a:gd name="T27" fmla="*/ 216 h 566"/>
              <a:gd name="T28" fmla="*/ 315 w 390"/>
              <a:gd name="T29" fmla="*/ 106 h 566"/>
              <a:gd name="T30" fmla="*/ 243 w 390"/>
              <a:gd name="T31" fmla="*/ 73 h 566"/>
              <a:gd name="T32" fmla="*/ 125 w 390"/>
              <a:gd name="T33" fmla="*/ 51 h 566"/>
              <a:gd name="T34" fmla="*/ 42 w 390"/>
              <a:gd name="T35" fmla="*/ 128 h 566"/>
              <a:gd name="T36" fmla="*/ 59 w 390"/>
              <a:gd name="T37" fmla="*/ 457 h 566"/>
              <a:gd name="T38" fmla="*/ 138 w 390"/>
              <a:gd name="T39" fmla="*/ 524 h 566"/>
              <a:gd name="T40" fmla="*/ 290 w 390"/>
              <a:gd name="T41" fmla="*/ 428 h 566"/>
              <a:gd name="T42" fmla="*/ 272 w 390"/>
              <a:gd name="T43" fmla="*/ 504 h 566"/>
              <a:gd name="T44" fmla="*/ 248 w 390"/>
              <a:gd name="T45" fmla="*/ 468 h 566"/>
              <a:gd name="T46" fmla="*/ 81 w 390"/>
              <a:gd name="T47" fmla="*/ 455 h 566"/>
              <a:gd name="T48" fmla="*/ 64 w 390"/>
              <a:gd name="T49" fmla="*/ 128 h 566"/>
              <a:gd name="T50" fmla="*/ 122 w 390"/>
              <a:gd name="T51" fmla="*/ 73 h 566"/>
              <a:gd name="T52" fmla="*/ 245 w 390"/>
              <a:gd name="T53" fmla="*/ 96 h 566"/>
              <a:gd name="T54" fmla="*/ 309 w 390"/>
              <a:gd name="T55" fmla="*/ 209 h 566"/>
              <a:gd name="T56" fmla="*/ 248 w 390"/>
              <a:gd name="T57" fmla="*/ 421 h 566"/>
              <a:gd name="T58" fmla="*/ 340 w 390"/>
              <a:gd name="T59" fmla="*/ 387 h 566"/>
              <a:gd name="T60" fmla="*/ 309 w 390"/>
              <a:gd name="T61" fmla="*/ 409 h 566"/>
              <a:gd name="T62" fmla="*/ 303 w 390"/>
              <a:gd name="T63" fmla="*/ 230 h 566"/>
              <a:gd name="T64" fmla="*/ 340 w 390"/>
              <a:gd name="T65" fmla="*/ 387 h 566"/>
              <a:gd name="T66" fmla="*/ 308 w 390"/>
              <a:gd name="T67" fmla="*/ 388 h 566"/>
              <a:gd name="T68" fmla="*/ 313 w 390"/>
              <a:gd name="T69" fmla="*/ 36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566">
                <a:moveTo>
                  <a:pt x="373" y="220"/>
                </a:moveTo>
                <a:cubicBezTo>
                  <a:pt x="376" y="193"/>
                  <a:pt x="380" y="124"/>
                  <a:pt x="346" y="75"/>
                </a:cubicBezTo>
                <a:cubicBezTo>
                  <a:pt x="322" y="40"/>
                  <a:pt x="280" y="35"/>
                  <a:pt x="260" y="33"/>
                </a:cubicBezTo>
                <a:cubicBezTo>
                  <a:pt x="258" y="33"/>
                  <a:pt x="255" y="32"/>
                  <a:pt x="254" y="32"/>
                </a:cubicBezTo>
                <a:cubicBezTo>
                  <a:pt x="113" y="6"/>
                  <a:pt x="113" y="6"/>
                  <a:pt x="113" y="6"/>
                </a:cubicBezTo>
                <a:cubicBezTo>
                  <a:pt x="112" y="5"/>
                  <a:pt x="112" y="5"/>
                  <a:pt x="112" y="5"/>
                </a:cubicBezTo>
                <a:cubicBezTo>
                  <a:pt x="110" y="5"/>
                  <a:pt x="62" y="0"/>
                  <a:pt x="30" y="31"/>
                </a:cubicBezTo>
                <a:cubicBezTo>
                  <a:pt x="10" y="50"/>
                  <a:pt x="0" y="78"/>
                  <a:pt x="2" y="114"/>
                </a:cubicBezTo>
                <a:cubicBezTo>
                  <a:pt x="4" y="146"/>
                  <a:pt x="7" y="196"/>
                  <a:pt x="10" y="250"/>
                </a:cubicBezTo>
                <a:cubicBezTo>
                  <a:pt x="16" y="358"/>
                  <a:pt x="22" y="469"/>
                  <a:pt x="23" y="479"/>
                </a:cubicBezTo>
                <a:cubicBezTo>
                  <a:pt x="30" y="549"/>
                  <a:pt x="76" y="563"/>
                  <a:pt x="103" y="565"/>
                </a:cubicBezTo>
                <a:cubicBezTo>
                  <a:pt x="112" y="566"/>
                  <a:pt x="122" y="566"/>
                  <a:pt x="132" y="566"/>
                </a:cubicBezTo>
                <a:cubicBezTo>
                  <a:pt x="187" y="566"/>
                  <a:pt x="261" y="556"/>
                  <a:pt x="289" y="517"/>
                </a:cubicBezTo>
                <a:cubicBezTo>
                  <a:pt x="306" y="494"/>
                  <a:pt x="322" y="454"/>
                  <a:pt x="328" y="429"/>
                </a:cubicBezTo>
                <a:cubicBezTo>
                  <a:pt x="345" y="423"/>
                  <a:pt x="359" y="409"/>
                  <a:pt x="362" y="390"/>
                </a:cubicBezTo>
                <a:cubicBezTo>
                  <a:pt x="390" y="223"/>
                  <a:pt x="390" y="223"/>
                  <a:pt x="390" y="223"/>
                </a:cubicBezTo>
                <a:lnTo>
                  <a:pt x="373" y="220"/>
                </a:lnTo>
                <a:close/>
                <a:moveTo>
                  <a:pt x="272" y="504"/>
                </a:moveTo>
                <a:cubicBezTo>
                  <a:pt x="245" y="540"/>
                  <a:pt x="157" y="547"/>
                  <a:pt x="105" y="543"/>
                </a:cubicBezTo>
                <a:cubicBezTo>
                  <a:pt x="69" y="540"/>
                  <a:pt x="49" y="518"/>
                  <a:pt x="45" y="477"/>
                </a:cubicBezTo>
                <a:cubicBezTo>
                  <a:pt x="43" y="468"/>
                  <a:pt x="37" y="347"/>
                  <a:pt x="32" y="249"/>
                </a:cubicBezTo>
                <a:cubicBezTo>
                  <a:pt x="29" y="195"/>
                  <a:pt x="26" y="144"/>
                  <a:pt x="24" y="113"/>
                </a:cubicBezTo>
                <a:cubicBezTo>
                  <a:pt x="23" y="84"/>
                  <a:pt x="30" y="61"/>
                  <a:pt x="45" y="47"/>
                </a:cubicBezTo>
                <a:cubicBezTo>
                  <a:pt x="68" y="25"/>
                  <a:pt x="105" y="27"/>
                  <a:pt x="109" y="2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4"/>
                  <a:pt x="254" y="54"/>
                  <a:pt x="257" y="55"/>
                </a:cubicBezTo>
                <a:cubicBezTo>
                  <a:pt x="276" y="57"/>
                  <a:pt x="309" y="61"/>
                  <a:pt x="328" y="88"/>
                </a:cubicBezTo>
                <a:cubicBezTo>
                  <a:pt x="357" y="129"/>
                  <a:pt x="354" y="191"/>
                  <a:pt x="351" y="216"/>
                </a:cubicBezTo>
                <a:cubicBezTo>
                  <a:pt x="331" y="213"/>
                  <a:pt x="331" y="213"/>
                  <a:pt x="331" y="213"/>
                </a:cubicBezTo>
                <a:cubicBezTo>
                  <a:pt x="333" y="188"/>
                  <a:pt x="336" y="131"/>
                  <a:pt x="315" y="106"/>
                </a:cubicBezTo>
                <a:cubicBezTo>
                  <a:pt x="292" y="79"/>
                  <a:pt x="262" y="76"/>
                  <a:pt x="248" y="74"/>
                </a:cubicBezTo>
                <a:cubicBezTo>
                  <a:pt x="246" y="74"/>
                  <a:pt x="244" y="73"/>
                  <a:pt x="243" y="73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24" y="51"/>
                  <a:pt x="88" y="46"/>
                  <a:pt x="64" y="68"/>
                </a:cubicBezTo>
                <a:cubicBezTo>
                  <a:pt x="49" y="82"/>
                  <a:pt x="41" y="102"/>
                  <a:pt x="42" y="128"/>
                </a:cubicBezTo>
                <a:cubicBezTo>
                  <a:pt x="44" y="206"/>
                  <a:pt x="57" y="443"/>
                  <a:pt x="59" y="455"/>
                </a:cubicBezTo>
                <a:cubicBezTo>
                  <a:pt x="59" y="457"/>
                  <a:pt x="59" y="457"/>
                  <a:pt x="59" y="457"/>
                </a:cubicBezTo>
                <a:cubicBezTo>
                  <a:pt x="63" y="498"/>
                  <a:pt x="83" y="520"/>
                  <a:pt x="117" y="523"/>
                </a:cubicBezTo>
                <a:cubicBezTo>
                  <a:pt x="123" y="524"/>
                  <a:pt x="130" y="524"/>
                  <a:pt x="138" y="524"/>
                </a:cubicBezTo>
                <a:cubicBezTo>
                  <a:pt x="181" y="524"/>
                  <a:pt x="241" y="515"/>
                  <a:pt x="266" y="481"/>
                </a:cubicBezTo>
                <a:cubicBezTo>
                  <a:pt x="279" y="463"/>
                  <a:pt x="285" y="445"/>
                  <a:pt x="290" y="428"/>
                </a:cubicBezTo>
                <a:cubicBezTo>
                  <a:pt x="305" y="430"/>
                  <a:pt x="305" y="430"/>
                  <a:pt x="305" y="430"/>
                </a:cubicBezTo>
                <a:cubicBezTo>
                  <a:pt x="298" y="453"/>
                  <a:pt x="285" y="486"/>
                  <a:pt x="272" y="504"/>
                </a:cubicBezTo>
                <a:close/>
                <a:moveTo>
                  <a:pt x="268" y="424"/>
                </a:moveTo>
                <a:cubicBezTo>
                  <a:pt x="264" y="439"/>
                  <a:pt x="258" y="453"/>
                  <a:pt x="248" y="468"/>
                </a:cubicBezTo>
                <a:cubicBezTo>
                  <a:pt x="228" y="495"/>
                  <a:pt x="168" y="505"/>
                  <a:pt x="118" y="501"/>
                </a:cubicBezTo>
                <a:cubicBezTo>
                  <a:pt x="89" y="499"/>
                  <a:pt x="83" y="476"/>
                  <a:pt x="81" y="455"/>
                </a:cubicBezTo>
                <a:cubicBezTo>
                  <a:pt x="81" y="453"/>
                  <a:pt x="81" y="453"/>
                  <a:pt x="81" y="453"/>
                </a:cubicBezTo>
                <a:cubicBezTo>
                  <a:pt x="79" y="441"/>
                  <a:pt x="66" y="202"/>
                  <a:pt x="64" y="128"/>
                </a:cubicBezTo>
                <a:cubicBezTo>
                  <a:pt x="63" y="108"/>
                  <a:pt x="68" y="94"/>
                  <a:pt x="78" y="85"/>
                </a:cubicBezTo>
                <a:cubicBezTo>
                  <a:pt x="94" y="70"/>
                  <a:pt x="120" y="73"/>
                  <a:pt x="122" y="73"/>
                </a:cubicBezTo>
                <a:cubicBezTo>
                  <a:pt x="239" y="95"/>
                  <a:pt x="239" y="95"/>
                  <a:pt x="239" y="95"/>
                </a:cubicBezTo>
                <a:cubicBezTo>
                  <a:pt x="241" y="95"/>
                  <a:pt x="243" y="95"/>
                  <a:pt x="245" y="96"/>
                </a:cubicBezTo>
                <a:cubicBezTo>
                  <a:pt x="258" y="97"/>
                  <a:pt x="280" y="100"/>
                  <a:pt x="298" y="121"/>
                </a:cubicBezTo>
                <a:cubicBezTo>
                  <a:pt x="311" y="136"/>
                  <a:pt x="312" y="179"/>
                  <a:pt x="309" y="209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48" y="421"/>
                  <a:pt x="248" y="421"/>
                  <a:pt x="248" y="421"/>
                </a:cubicBezTo>
                <a:lnTo>
                  <a:pt x="268" y="424"/>
                </a:lnTo>
                <a:close/>
                <a:moveTo>
                  <a:pt x="340" y="387"/>
                </a:moveTo>
                <a:cubicBezTo>
                  <a:pt x="338" y="398"/>
                  <a:pt x="328" y="409"/>
                  <a:pt x="314" y="409"/>
                </a:cubicBezTo>
                <a:cubicBezTo>
                  <a:pt x="312" y="409"/>
                  <a:pt x="311" y="409"/>
                  <a:pt x="309" y="409"/>
                </a:cubicBezTo>
                <a:cubicBezTo>
                  <a:pt x="274" y="403"/>
                  <a:pt x="274" y="403"/>
                  <a:pt x="274" y="40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65" y="241"/>
                  <a:pt x="365" y="241"/>
                  <a:pt x="365" y="241"/>
                </a:cubicBezTo>
                <a:lnTo>
                  <a:pt x="340" y="387"/>
                </a:lnTo>
                <a:close/>
                <a:moveTo>
                  <a:pt x="296" y="371"/>
                </a:moveTo>
                <a:cubicBezTo>
                  <a:pt x="295" y="379"/>
                  <a:pt x="300" y="386"/>
                  <a:pt x="308" y="388"/>
                </a:cubicBezTo>
                <a:cubicBezTo>
                  <a:pt x="316" y="389"/>
                  <a:pt x="323" y="384"/>
                  <a:pt x="324" y="376"/>
                </a:cubicBezTo>
                <a:cubicBezTo>
                  <a:pt x="326" y="368"/>
                  <a:pt x="320" y="361"/>
                  <a:pt x="313" y="360"/>
                </a:cubicBezTo>
                <a:cubicBezTo>
                  <a:pt x="305" y="358"/>
                  <a:pt x="298" y="363"/>
                  <a:pt x="296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6"/>
          <p:cNvSpPr>
            <a:spLocks noChangeAspect="1" noEditPoints="1"/>
          </p:cNvSpPr>
          <p:nvPr/>
        </p:nvSpPr>
        <p:spPr bwMode="auto">
          <a:xfrm>
            <a:off x="10730230" y="3936689"/>
            <a:ext cx="540000" cy="479895"/>
          </a:xfrm>
          <a:custGeom>
            <a:avLst/>
            <a:gdLst>
              <a:gd name="T0" fmla="*/ 0 w 558"/>
              <a:gd name="T1" fmla="*/ 0 h 496"/>
              <a:gd name="T2" fmla="*/ 0 w 558"/>
              <a:gd name="T3" fmla="*/ 201 h 496"/>
              <a:gd name="T4" fmla="*/ 63 w 558"/>
              <a:gd name="T5" fmla="*/ 264 h 496"/>
              <a:gd name="T6" fmla="*/ 495 w 558"/>
              <a:gd name="T7" fmla="*/ 264 h 496"/>
              <a:gd name="T8" fmla="*/ 558 w 558"/>
              <a:gd name="T9" fmla="*/ 201 h 496"/>
              <a:gd name="T10" fmla="*/ 558 w 558"/>
              <a:gd name="T11" fmla="*/ 0 h 496"/>
              <a:gd name="T12" fmla="*/ 0 w 558"/>
              <a:gd name="T13" fmla="*/ 0 h 496"/>
              <a:gd name="T14" fmla="*/ 536 w 558"/>
              <a:gd name="T15" fmla="*/ 201 h 496"/>
              <a:gd name="T16" fmla="*/ 495 w 558"/>
              <a:gd name="T17" fmla="*/ 242 h 496"/>
              <a:gd name="T18" fmla="*/ 63 w 558"/>
              <a:gd name="T19" fmla="*/ 242 h 496"/>
              <a:gd name="T20" fmla="*/ 22 w 558"/>
              <a:gd name="T21" fmla="*/ 201 h 496"/>
              <a:gd name="T22" fmla="*/ 22 w 558"/>
              <a:gd name="T23" fmla="*/ 156 h 496"/>
              <a:gd name="T24" fmla="*/ 536 w 558"/>
              <a:gd name="T25" fmla="*/ 156 h 496"/>
              <a:gd name="T26" fmla="*/ 536 w 558"/>
              <a:gd name="T27" fmla="*/ 201 h 496"/>
              <a:gd name="T28" fmla="*/ 536 w 558"/>
              <a:gd name="T29" fmla="*/ 134 h 496"/>
              <a:gd name="T30" fmla="*/ 22 w 558"/>
              <a:gd name="T31" fmla="*/ 134 h 496"/>
              <a:gd name="T32" fmla="*/ 22 w 558"/>
              <a:gd name="T33" fmla="*/ 22 h 496"/>
              <a:gd name="T34" fmla="*/ 536 w 558"/>
              <a:gd name="T35" fmla="*/ 22 h 496"/>
              <a:gd name="T36" fmla="*/ 536 w 558"/>
              <a:gd name="T37" fmla="*/ 134 h 496"/>
              <a:gd name="T38" fmla="*/ 405 w 558"/>
              <a:gd name="T39" fmla="*/ 184 h 496"/>
              <a:gd name="T40" fmla="*/ 365 w 558"/>
              <a:gd name="T41" fmla="*/ 184 h 496"/>
              <a:gd name="T42" fmla="*/ 365 w 558"/>
              <a:gd name="T43" fmla="*/ 206 h 496"/>
              <a:gd name="T44" fmla="*/ 405 w 558"/>
              <a:gd name="T45" fmla="*/ 206 h 496"/>
              <a:gd name="T46" fmla="*/ 405 w 558"/>
              <a:gd name="T47" fmla="*/ 184 h 496"/>
              <a:gd name="T48" fmla="*/ 473 w 558"/>
              <a:gd name="T49" fmla="*/ 184 h 496"/>
              <a:gd name="T50" fmla="*/ 433 w 558"/>
              <a:gd name="T51" fmla="*/ 184 h 496"/>
              <a:gd name="T52" fmla="*/ 433 w 558"/>
              <a:gd name="T53" fmla="*/ 206 h 496"/>
              <a:gd name="T54" fmla="*/ 473 w 558"/>
              <a:gd name="T55" fmla="*/ 206 h 496"/>
              <a:gd name="T56" fmla="*/ 473 w 558"/>
              <a:gd name="T57" fmla="*/ 184 h 496"/>
              <a:gd name="T58" fmla="*/ 201 w 558"/>
              <a:gd name="T59" fmla="*/ 327 h 496"/>
              <a:gd name="T60" fmla="*/ 179 w 558"/>
              <a:gd name="T61" fmla="*/ 327 h 496"/>
              <a:gd name="T62" fmla="*/ 172 w 558"/>
              <a:gd name="T63" fmla="*/ 365 h 496"/>
              <a:gd name="T64" fmla="*/ 163 w 558"/>
              <a:gd name="T65" fmla="*/ 412 h 496"/>
              <a:gd name="T66" fmla="*/ 172 w 558"/>
              <a:gd name="T67" fmla="*/ 458 h 496"/>
              <a:gd name="T68" fmla="*/ 179 w 558"/>
              <a:gd name="T69" fmla="*/ 496 h 496"/>
              <a:gd name="T70" fmla="*/ 201 w 558"/>
              <a:gd name="T71" fmla="*/ 496 h 496"/>
              <a:gd name="T72" fmla="*/ 192 w 558"/>
              <a:gd name="T73" fmla="*/ 450 h 496"/>
              <a:gd name="T74" fmla="*/ 185 w 558"/>
              <a:gd name="T75" fmla="*/ 412 h 496"/>
              <a:gd name="T76" fmla="*/ 192 w 558"/>
              <a:gd name="T77" fmla="*/ 373 h 496"/>
              <a:gd name="T78" fmla="*/ 201 w 558"/>
              <a:gd name="T79" fmla="*/ 327 h 496"/>
              <a:gd name="T80" fmla="*/ 298 w 558"/>
              <a:gd name="T81" fmla="*/ 327 h 496"/>
              <a:gd name="T82" fmla="*/ 276 w 558"/>
              <a:gd name="T83" fmla="*/ 327 h 496"/>
              <a:gd name="T84" fmla="*/ 269 w 558"/>
              <a:gd name="T85" fmla="*/ 365 h 496"/>
              <a:gd name="T86" fmla="*/ 260 w 558"/>
              <a:gd name="T87" fmla="*/ 412 h 496"/>
              <a:gd name="T88" fmla="*/ 269 w 558"/>
              <a:gd name="T89" fmla="*/ 458 h 496"/>
              <a:gd name="T90" fmla="*/ 276 w 558"/>
              <a:gd name="T91" fmla="*/ 496 h 496"/>
              <a:gd name="T92" fmla="*/ 298 w 558"/>
              <a:gd name="T93" fmla="*/ 496 h 496"/>
              <a:gd name="T94" fmla="*/ 289 w 558"/>
              <a:gd name="T95" fmla="*/ 450 h 496"/>
              <a:gd name="T96" fmla="*/ 282 w 558"/>
              <a:gd name="T97" fmla="*/ 412 h 496"/>
              <a:gd name="T98" fmla="*/ 289 w 558"/>
              <a:gd name="T99" fmla="*/ 373 h 496"/>
              <a:gd name="T100" fmla="*/ 298 w 558"/>
              <a:gd name="T101" fmla="*/ 327 h 496"/>
              <a:gd name="T102" fmla="*/ 395 w 558"/>
              <a:gd name="T103" fmla="*/ 327 h 496"/>
              <a:gd name="T104" fmla="*/ 373 w 558"/>
              <a:gd name="T105" fmla="*/ 327 h 496"/>
              <a:gd name="T106" fmla="*/ 365 w 558"/>
              <a:gd name="T107" fmla="*/ 365 h 496"/>
              <a:gd name="T108" fmla="*/ 357 w 558"/>
              <a:gd name="T109" fmla="*/ 412 h 496"/>
              <a:gd name="T110" fmla="*/ 365 w 558"/>
              <a:gd name="T111" fmla="*/ 458 h 496"/>
              <a:gd name="T112" fmla="*/ 373 w 558"/>
              <a:gd name="T113" fmla="*/ 496 h 496"/>
              <a:gd name="T114" fmla="*/ 395 w 558"/>
              <a:gd name="T115" fmla="*/ 496 h 496"/>
              <a:gd name="T116" fmla="*/ 386 w 558"/>
              <a:gd name="T117" fmla="*/ 450 h 496"/>
              <a:gd name="T118" fmla="*/ 379 w 558"/>
              <a:gd name="T119" fmla="*/ 412 h 496"/>
              <a:gd name="T120" fmla="*/ 386 w 558"/>
              <a:gd name="T121" fmla="*/ 373 h 496"/>
              <a:gd name="T122" fmla="*/ 395 w 558"/>
              <a:gd name="T123" fmla="*/ 327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8" h="496">
                <a:moveTo>
                  <a:pt x="0" y="0"/>
                </a:moveTo>
                <a:cubicBezTo>
                  <a:pt x="0" y="201"/>
                  <a:pt x="0" y="201"/>
                  <a:pt x="0" y="201"/>
                </a:cubicBezTo>
                <a:cubicBezTo>
                  <a:pt x="0" y="236"/>
                  <a:pt x="28" y="264"/>
                  <a:pt x="63" y="264"/>
                </a:cubicBezTo>
                <a:cubicBezTo>
                  <a:pt x="495" y="264"/>
                  <a:pt x="495" y="264"/>
                  <a:pt x="495" y="264"/>
                </a:cubicBezTo>
                <a:cubicBezTo>
                  <a:pt x="530" y="264"/>
                  <a:pt x="558" y="236"/>
                  <a:pt x="558" y="201"/>
                </a:cubicBezTo>
                <a:cubicBezTo>
                  <a:pt x="558" y="0"/>
                  <a:pt x="558" y="0"/>
                  <a:pt x="558" y="0"/>
                </a:cubicBezTo>
                <a:lnTo>
                  <a:pt x="0" y="0"/>
                </a:lnTo>
                <a:close/>
                <a:moveTo>
                  <a:pt x="536" y="201"/>
                </a:moveTo>
                <a:cubicBezTo>
                  <a:pt x="536" y="224"/>
                  <a:pt x="517" y="242"/>
                  <a:pt x="495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40" y="242"/>
                  <a:pt x="22" y="224"/>
                  <a:pt x="22" y="201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536" y="156"/>
                  <a:pt x="536" y="156"/>
                  <a:pt x="536" y="156"/>
                </a:cubicBezTo>
                <a:lnTo>
                  <a:pt x="536" y="201"/>
                </a:lnTo>
                <a:close/>
                <a:moveTo>
                  <a:pt x="536" y="134"/>
                </a:moveTo>
                <a:cubicBezTo>
                  <a:pt x="22" y="134"/>
                  <a:pt x="22" y="134"/>
                  <a:pt x="22" y="134"/>
                </a:cubicBezTo>
                <a:cubicBezTo>
                  <a:pt x="22" y="22"/>
                  <a:pt x="22" y="22"/>
                  <a:pt x="22" y="22"/>
                </a:cubicBezTo>
                <a:cubicBezTo>
                  <a:pt x="536" y="22"/>
                  <a:pt x="536" y="22"/>
                  <a:pt x="536" y="22"/>
                </a:cubicBezTo>
                <a:lnTo>
                  <a:pt x="536" y="134"/>
                </a:lnTo>
                <a:close/>
                <a:moveTo>
                  <a:pt x="405" y="184"/>
                </a:moveTo>
                <a:cubicBezTo>
                  <a:pt x="365" y="184"/>
                  <a:pt x="365" y="184"/>
                  <a:pt x="365" y="184"/>
                </a:cubicBezTo>
                <a:cubicBezTo>
                  <a:pt x="365" y="206"/>
                  <a:pt x="365" y="206"/>
                  <a:pt x="365" y="206"/>
                </a:cubicBezTo>
                <a:cubicBezTo>
                  <a:pt x="405" y="206"/>
                  <a:pt x="405" y="206"/>
                  <a:pt x="405" y="206"/>
                </a:cubicBezTo>
                <a:lnTo>
                  <a:pt x="405" y="184"/>
                </a:lnTo>
                <a:close/>
                <a:moveTo>
                  <a:pt x="473" y="184"/>
                </a:moveTo>
                <a:cubicBezTo>
                  <a:pt x="433" y="184"/>
                  <a:pt x="433" y="184"/>
                  <a:pt x="433" y="184"/>
                </a:cubicBezTo>
                <a:cubicBezTo>
                  <a:pt x="433" y="206"/>
                  <a:pt x="433" y="206"/>
                  <a:pt x="433" y="206"/>
                </a:cubicBezTo>
                <a:cubicBezTo>
                  <a:pt x="473" y="206"/>
                  <a:pt x="473" y="206"/>
                  <a:pt x="473" y="206"/>
                </a:cubicBezTo>
                <a:lnTo>
                  <a:pt x="473" y="184"/>
                </a:lnTo>
                <a:close/>
                <a:moveTo>
                  <a:pt x="201" y="327"/>
                </a:moveTo>
                <a:cubicBezTo>
                  <a:pt x="179" y="327"/>
                  <a:pt x="179" y="327"/>
                  <a:pt x="179" y="327"/>
                </a:cubicBezTo>
                <a:cubicBezTo>
                  <a:pt x="179" y="346"/>
                  <a:pt x="176" y="355"/>
                  <a:pt x="172" y="365"/>
                </a:cubicBezTo>
                <a:cubicBezTo>
                  <a:pt x="168" y="376"/>
                  <a:pt x="163" y="388"/>
                  <a:pt x="163" y="412"/>
                </a:cubicBezTo>
                <a:cubicBezTo>
                  <a:pt x="163" y="435"/>
                  <a:pt x="168" y="447"/>
                  <a:pt x="172" y="458"/>
                </a:cubicBezTo>
                <a:cubicBezTo>
                  <a:pt x="176" y="468"/>
                  <a:pt x="179" y="477"/>
                  <a:pt x="179" y="496"/>
                </a:cubicBezTo>
                <a:cubicBezTo>
                  <a:pt x="201" y="496"/>
                  <a:pt x="201" y="496"/>
                  <a:pt x="201" y="496"/>
                </a:cubicBezTo>
                <a:cubicBezTo>
                  <a:pt x="201" y="473"/>
                  <a:pt x="197" y="461"/>
                  <a:pt x="192" y="450"/>
                </a:cubicBezTo>
                <a:cubicBezTo>
                  <a:pt x="189" y="440"/>
                  <a:pt x="185" y="431"/>
                  <a:pt x="185" y="412"/>
                </a:cubicBezTo>
                <a:cubicBezTo>
                  <a:pt x="185" y="392"/>
                  <a:pt x="189" y="383"/>
                  <a:pt x="192" y="373"/>
                </a:cubicBezTo>
                <a:cubicBezTo>
                  <a:pt x="197" y="362"/>
                  <a:pt x="201" y="350"/>
                  <a:pt x="201" y="327"/>
                </a:cubicBezTo>
                <a:close/>
                <a:moveTo>
                  <a:pt x="298" y="327"/>
                </a:moveTo>
                <a:cubicBezTo>
                  <a:pt x="276" y="327"/>
                  <a:pt x="276" y="327"/>
                  <a:pt x="276" y="327"/>
                </a:cubicBezTo>
                <a:cubicBezTo>
                  <a:pt x="276" y="346"/>
                  <a:pt x="272" y="355"/>
                  <a:pt x="269" y="365"/>
                </a:cubicBezTo>
                <a:cubicBezTo>
                  <a:pt x="264" y="376"/>
                  <a:pt x="260" y="388"/>
                  <a:pt x="260" y="412"/>
                </a:cubicBezTo>
                <a:cubicBezTo>
                  <a:pt x="260" y="435"/>
                  <a:pt x="264" y="447"/>
                  <a:pt x="269" y="458"/>
                </a:cubicBezTo>
                <a:cubicBezTo>
                  <a:pt x="272" y="468"/>
                  <a:pt x="276" y="477"/>
                  <a:pt x="276" y="496"/>
                </a:cubicBezTo>
                <a:cubicBezTo>
                  <a:pt x="298" y="496"/>
                  <a:pt x="298" y="496"/>
                  <a:pt x="298" y="496"/>
                </a:cubicBezTo>
                <a:cubicBezTo>
                  <a:pt x="298" y="473"/>
                  <a:pt x="293" y="461"/>
                  <a:pt x="289" y="450"/>
                </a:cubicBezTo>
                <a:cubicBezTo>
                  <a:pt x="285" y="440"/>
                  <a:pt x="282" y="431"/>
                  <a:pt x="282" y="412"/>
                </a:cubicBezTo>
                <a:cubicBezTo>
                  <a:pt x="282" y="392"/>
                  <a:pt x="285" y="383"/>
                  <a:pt x="289" y="373"/>
                </a:cubicBezTo>
                <a:cubicBezTo>
                  <a:pt x="293" y="362"/>
                  <a:pt x="298" y="350"/>
                  <a:pt x="298" y="327"/>
                </a:cubicBezTo>
                <a:close/>
                <a:moveTo>
                  <a:pt x="395" y="327"/>
                </a:moveTo>
                <a:cubicBezTo>
                  <a:pt x="373" y="327"/>
                  <a:pt x="373" y="327"/>
                  <a:pt x="373" y="327"/>
                </a:cubicBezTo>
                <a:cubicBezTo>
                  <a:pt x="373" y="346"/>
                  <a:pt x="369" y="355"/>
                  <a:pt x="365" y="365"/>
                </a:cubicBezTo>
                <a:cubicBezTo>
                  <a:pt x="361" y="376"/>
                  <a:pt x="357" y="388"/>
                  <a:pt x="357" y="412"/>
                </a:cubicBezTo>
                <a:cubicBezTo>
                  <a:pt x="357" y="435"/>
                  <a:pt x="361" y="447"/>
                  <a:pt x="365" y="458"/>
                </a:cubicBezTo>
                <a:cubicBezTo>
                  <a:pt x="369" y="468"/>
                  <a:pt x="373" y="477"/>
                  <a:pt x="373" y="496"/>
                </a:cubicBezTo>
                <a:cubicBezTo>
                  <a:pt x="395" y="496"/>
                  <a:pt x="395" y="496"/>
                  <a:pt x="395" y="496"/>
                </a:cubicBezTo>
                <a:cubicBezTo>
                  <a:pt x="395" y="473"/>
                  <a:pt x="390" y="461"/>
                  <a:pt x="386" y="450"/>
                </a:cubicBezTo>
                <a:cubicBezTo>
                  <a:pt x="382" y="440"/>
                  <a:pt x="379" y="431"/>
                  <a:pt x="379" y="412"/>
                </a:cubicBezTo>
                <a:cubicBezTo>
                  <a:pt x="379" y="392"/>
                  <a:pt x="382" y="383"/>
                  <a:pt x="386" y="373"/>
                </a:cubicBezTo>
                <a:cubicBezTo>
                  <a:pt x="390" y="362"/>
                  <a:pt x="395" y="350"/>
                  <a:pt x="395" y="3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7"/>
          <p:cNvSpPr>
            <a:spLocks noChangeAspect="1"/>
          </p:cNvSpPr>
          <p:nvPr/>
        </p:nvSpPr>
        <p:spPr bwMode="auto">
          <a:xfrm>
            <a:off x="77985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Freeform 48"/>
          <p:cNvSpPr>
            <a:spLocks noChangeAspect="1"/>
          </p:cNvSpPr>
          <p:nvPr/>
        </p:nvSpPr>
        <p:spPr bwMode="auto">
          <a:xfrm>
            <a:off x="106402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9"/>
          <p:cNvSpPr>
            <a:spLocks noChangeAspect="1"/>
          </p:cNvSpPr>
          <p:nvPr/>
        </p:nvSpPr>
        <p:spPr bwMode="auto">
          <a:xfrm>
            <a:off x="21151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50"/>
          <p:cNvSpPr>
            <a:spLocks noChangeAspect="1"/>
          </p:cNvSpPr>
          <p:nvPr/>
        </p:nvSpPr>
        <p:spPr bwMode="auto">
          <a:xfrm>
            <a:off x="353598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51"/>
          <p:cNvSpPr>
            <a:spLocks noChangeAspect="1"/>
          </p:cNvSpPr>
          <p:nvPr/>
        </p:nvSpPr>
        <p:spPr bwMode="auto">
          <a:xfrm>
            <a:off x="637768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5"/>
          <p:cNvSpPr>
            <a:spLocks noChangeAspect="1" noEditPoints="1"/>
          </p:cNvSpPr>
          <p:nvPr/>
        </p:nvSpPr>
        <p:spPr bwMode="auto">
          <a:xfrm>
            <a:off x="724075" y="1612209"/>
            <a:ext cx="576000" cy="338113"/>
          </a:xfrm>
          <a:custGeom>
            <a:avLst/>
            <a:gdLst>
              <a:gd name="T0" fmla="*/ 718 w 718"/>
              <a:gd name="T1" fmla="*/ 216 h 421"/>
              <a:gd name="T2" fmla="*/ 659 w 718"/>
              <a:gd name="T3" fmla="*/ 151 h 421"/>
              <a:gd name="T4" fmla="*/ 581 w 718"/>
              <a:gd name="T5" fmla="*/ 151 h 421"/>
              <a:gd name="T6" fmla="*/ 548 w 718"/>
              <a:gd name="T7" fmla="*/ 62 h 421"/>
              <a:gd name="T8" fmla="*/ 474 w 718"/>
              <a:gd name="T9" fmla="*/ 0 h 421"/>
              <a:gd name="T10" fmla="*/ 107 w 718"/>
              <a:gd name="T11" fmla="*/ 0 h 421"/>
              <a:gd name="T12" fmla="*/ 0 w 718"/>
              <a:gd name="T13" fmla="*/ 107 h 421"/>
              <a:gd name="T14" fmla="*/ 0 w 718"/>
              <a:gd name="T15" fmla="*/ 352 h 421"/>
              <a:gd name="T16" fmla="*/ 96 w 718"/>
              <a:gd name="T17" fmla="*/ 352 h 421"/>
              <a:gd name="T18" fmla="*/ 178 w 718"/>
              <a:gd name="T19" fmla="*/ 421 h 421"/>
              <a:gd name="T20" fmla="*/ 261 w 718"/>
              <a:gd name="T21" fmla="*/ 349 h 421"/>
              <a:gd name="T22" fmla="*/ 472 w 718"/>
              <a:gd name="T23" fmla="*/ 349 h 421"/>
              <a:gd name="T24" fmla="*/ 555 w 718"/>
              <a:gd name="T25" fmla="*/ 421 h 421"/>
              <a:gd name="T26" fmla="*/ 638 w 718"/>
              <a:gd name="T27" fmla="*/ 349 h 421"/>
              <a:gd name="T28" fmla="*/ 718 w 718"/>
              <a:gd name="T29" fmla="*/ 349 h 421"/>
              <a:gd name="T30" fmla="*/ 718 w 718"/>
              <a:gd name="T31" fmla="*/ 216 h 421"/>
              <a:gd name="T32" fmla="*/ 527 w 718"/>
              <a:gd name="T33" fmla="*/ 69 h 421"/>
              <a:gd name="T34" fmla="*/ 558 w 718"/>
              <a:gd name="T35" fmla="*/ 151 h 421"/>
              <a:gd name="T36" fmla="*/ 412 w 718"/>
              <a:gd name="T37" fmla="*/ 151 h 421"/>
              <a:gd name="T38" fmla="*/ 412 w 718"/>
              <a:gd name="T39" fmla="*/ 22 h 421"/>
              <a:gd name="T40" fmla="*/ 474 w 718"/>
              <a:gd name="T41" fmla="*/ 22 h 421"/>
              <a:gd name="T42" fmla="*/ 527 w 718"/>
              <a:gd name="T43" fmla="*/ 69 h 421"/>
              <a:gd name="T44" fmla="*/ 207 w 718"/>
              <a:gd name="T45" fmla="*/ 151 h 421"/>
              <a:gd name="T46" fmla="*/ 207 w 718"/>
              <a:gd name="T47" fmla="*/ 22 h 421"/>
              <a:gd name="T48" fmla="*/ 390 w 718"/>
              <a:gd name="T49" fmla="*/ 22 h 421"/>
              <a:gd name="T50" fmla="*/ 390 w 718"/>
              <a:gd name="T51" fmla="*/ 151 h 421"/>
              <a:gd name="T52" fmla="*/ 207 w 718"/>
              <a:gd name="T53" fmla="*/ 151 h 421"/>
              <a:gd name="T54" fmla="*/ 107 w 718"/>
              <a:gd name="T55" fmla="*/ 22 h 421"/>
              <a:gd name="T56" fmla="*/ 185 w 718"/>
              <a:gd name="T57" fmla="*/ 22 h 421"/>
              <a:gd name="T58" fmla="*/ 185 w 718"/>
              <a:gd name="T59" fmla="*/ 151 h 421"/>
              <a:gd name="T60" fmla="*/ 22 w 718"/>
              <a:gd name="T61" fmla="*/ 151 h 421"/>
              <a:gd name="T62" fmla="*/ 22 w 718"/>
              <a:gd name="T63" fmla="*/ 107 h 421"/>
              <a:gd name="T64" fmla="*/ 107 w 718"/>
              <a:gd name="T65" fmla="*/ 22 h 421"/>
              <a:gd name="T66" fmla="*/ 178 w 718"/>
              <a:gd name="T67" fmla="*/ 399 h 421"/>
              <a:gd name="T68" fmla="*/ 117 w 718"/>
              <a:gd name="T69" fmla="*/ 338 h 421"/>
              <a:gd name="T70" fmla="*/ 178 w 718"/>
              <a:gd name="T71" fmla="*/ 276 h 421"/>
              <a:gd name="T72" fmla="*/ 240 w 718"/>
              <a:gd name="T73" fmla="*/ 338 h 421"/>
              <a:gd name="T74" fmla="*/ 178 w 718"/>
              <a:gd name="T75" fmla="*/ 399 h 421"/>
              <a:gd name="T76" fmla="*/ 555 w 718"/>
              <a:gd name="T77" fmla="*/ 399 h 421"/>
              <a:gd name="T78" fmla="*/ 494 w 718"/>
              <a:gd name="T79" fmla="*/ 338 h 421"/>
              <a:gd name="T80" fmla="*/ 555 w 718"/>
              <a:gd name="T81" fmla="*/ 276 h 421"/>
              <a:gd name="T82" fmla="*/ 616 w 718"/>
              <a:gd name="T83" fmla="*/ 338 h 421"/>
              <a:gd name="T84" fmla="*/ 555 w 718"/>
              <a:gd name="T85" fmla="*/ 399 h 421"/>
              <a:gd name="T86" fmla="*/ 696 w 718"/>
              <a:gd name="T87" fmla="*/ 327 h 421"/>
              <a:gd name="T88" fmla="*/ 638 w 718"/>
              <a:gd name="T89" fmla="*/ 327 h 421"/>
              <a:gd name="T90" fmla="*/ 555 w 718"/>
              <a:gd name="T91" fmla="*/ 254 h 421"/>
              <a:gd name="T92" fmla="*/ 472 w 718"/>
              <a:gd name="T93" fmla="*/ 327 h 421"/>
              <a:gd name="T94" fmla="*/ 261 w 718"/>
              <a:gd name="T95" fmla="*/ 327 h 421"/>
              <a:gd name="T96" fmla="*/ 178 w 718"/>
              <a:gd name="T97" fmla="*/ 254 h 421"/>
              <a:gd name="T98" fmla="*/ 95 w 718"/>
              <a:gd name="T99" fmla="*/ 330 h 421"/>
              <a:gd name="T100" fmla="*/ 22 w 718"/>
              <a:gd name="T101" fmla="*/ 330 h 421"/>
              <a:gd name="T102" fmla="*/ 22 w 718"/>
              <a:gd name="T103" fmla="*/ 173 h 421"/>
              <a:gd name="T104" fmla="*/ 566 w 718"/>
              <a:gd name="T105" fmla="*/ 173 h 421"/>
              <a:gd name="T106" fmla="*/ 566 w 718"/>
              <a:gd name="T107" fmla="*/ 173 h 421"/>
              <a:gd name="T108" fmla="*/ 659 w 718"/>
              <a:gd name="T109" fmla="*/ 173 h 421"/>
              <a:gd name="T110" fmla="*/ 696 w 718"/>
              <a:gd name="T111" fmla="*/ 216 h 421"/>
              <a:gd name="T112" fmla="*/ 696 w 718"/>
              <a:gd name="T113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421">
                <a:moveTo>
                  <a:pt x="718" y="216"/>
                </a:moveTo>
                <a:cubicBezTo>
                  <a:pt x="718" y="180"/>
                  <a:pt x="692" y="151"/>
                  <a:pt x="659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48" y="62"/>
                  <a:pt x="548" y="62"/>
                  <a:pt x="548" y="62"/>
                </a:cubicBezTo>
                <a:cubicBezTo>
                  <a:pt x="546" y="57"/>
                  <a:pt x="525" y="0"/>
                  <a:pt x="4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5" y="0"/>
                  <a:pt x="0" y="45"/>
                  <a:pt x="0" y="107"/>
                </a:cubicBezTo>
                <a:cubicBezTo>
                  <a:pt x="0" y="352"/>
                  <a:pt x="0" y="352"/>
                  <a:pt x="0" y="352"/>
                </a:cubicBezTo>
                <a:cubicBezTo>
                  <a:pt x="96" y="352"/>
                  <a:pt x="96" y="352"/>
                  <a:pt x="96" y="352"/>
                </a:cubicBezTo>
                <a:cubicBezTo>
                  <a:pt x="103" y="391"/>
                  <a:pt x="137" y="421"/>
                  <a:pt x="178" y="421"/>
                </a:cubicBezTo>
                <a:cubicBezTo>
                  <a:pt x="221" y="421"/>
                  <a:pt x="256" y="390"/>
                  <a:pt x="261" y="349"/>
                </a:cubicBezTo>
                <a:cubicBezTo>
                  <a:pt x="472" y="349"/>
                  <a:pt x="472" y="349"/>
                  <a:pt x="472" y="349"/>
                </a:cubicBezTo>
                <a:cubicBezTo>
                  <a:pt x="478" y="390"/>
                  <a:pt x="513" y="421"/>
                  <a:pt x="555" y="421"/>
                </a:cubicBezTo>
                <a:cubicBezTo>
                  <a:pt x="597" y="421"/>
                  <a:pt x="632" y="390"/>
                  <a:pt x="638" y="349"/>
                </a:cubicBezTo>
                <a:cubicBezTo>
                  <a:pt x="718" y="349"/>
                  <a:pt x="718" y="349"/>
                  <a:pt x="718" y="349"/>
                </a:cubicBezTo>
                <a:lnTo>
                  <a:pt x="718" y="216"/>
                </a:lnTo>
                <a:close/>
                <a:moveTo>
                  <a:pt x="527" y="69"/>
                </a:moveTo>
                <a:cubicBezTo>
                  <a:pt x="558" y="151"/>
                  <a:pt x="558" y="151"/>
                  <a:pt x="558" y="151"/>
                </a:cubicBezTo>
                <a:cubicBezTo>
                  <a:pt x="412" y="151"/>
                  <a:pt x="412" y="151"/>
                  <a:pt x="412" y="151"/>
                </a:cubicBezTo>
                <a:cubicBezTo>
                  <a:pt x="412" y="22"/>
                  <a:pt x="412" y="22"/>
                  <a:pt x="412" y="22"/>
                </a:cubicBezTo>
                <a:cubicBezTo>
                  <a:pt x="474" y="22"/>
                  <a:pt x="474" y="22"/>
                  <a:pt x="474" y="22"/>
                </a:cubicBezTo>
                <a:cubicBezTo>
                  <a:pt x="510" y="22"/>
                  <a:pt x="527" y="69"/>
                  <a:pt x="527" y="69"/>
                </a:cubicBezTo>
                <a:close/>
                <a:moveTo>
                  <a:pt x="207" y="151"/>
                </a:moveTo>
                <a:cubicBezTo>
                  <a:pt x="207" y="22"/>
                  <a:pt x="207" y="22"/>
                  <a:pt x="207" y="22"/>
                </a:cubicBezTo>
                <a:cubicBezTo>
                  <a:pt x="390" y="22"/>
                  <a:pt x="390" y="22"/>
                  <a:pt x="390" y="22"/>
                </a:cubicBezTo>
                <a:cubicBezTo>
                  <a:pt x="390" y="151"/>
                  <a:pt x="390" y="151"/>
                  <a:pt x="390" y="151"/>
                </a:cubicBezTo>
                <a:lnTo>
                  <a:pt x="207" y="151"/>
                </a:lnTo>
                <a:close/>
                <a:moveTo>
                  <a:pt x="107" y="22"/>
                </a:moveTo>
                <a:cubicBezTo>
                  <a:pt x="185" y="22"/>
                  <a:pt x="185" y="22"/>
                  <a:pt x="185" y="22"/>
                </a:cubicBezTo>
                <a:cubicBezTo>
                  <a:pt x="185" y="151"/>
                  <a:pt x="185" y="151"/>
                  <a:pt x="185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22" y="57"/>
                  <a:pt x="57" y="22"/>
                  <a:pt x="107" y="22"/>
                </a:cubicBezTo>
                <a:close/>
                <a:moveTo>
                  <a:pt x="178" y="399"/>
                </a:moveTo>
                <a:cubicBezTo>
                  <a:pt x="145" y="399"/>
                  <a:pt x="117" y="372"/>
                  <a:pt x="117" y="338"/>
                </a:cubicBezTo>
                <a:cubicBezTo>
                  <a:pt x="117" y="304"/>
                  <a:pt x="145" y="276"/>
                  <a:pt x="178" y="276"/>
                </a:cubicBezTo>
                <a:cubicBezTo>
                  <a:pt x="212" y="276"/>
                  <a:pt x="240" y="304"/>
                  <a:pt x="240" y="338"/>
                </a:cubicBezTo>
                <a:cubicBezTo>
                  <a:pt x="240" y="372"/>
                  <a:pt x="212" y="399"/>
                  <a:pt x="178" y="399"/>
                </a:cubicBezTo>
                <a:close/>
                <a:moveTo>
                  <a:pt x="555" y="399"/>
                </a:moveTo>
                <a:cubicBezTo>
                  <a:pt x="521" y="399"/>
                  <a:pt x="494" y="372"/>
                  <a:pt x="494" y="338"/>
                </a:cubicBezTo>
                <a:cubicBezTo>
                  <a:pt x="494" y="304"/>
                  <a:pt x="521" y="276"/>
                  <a:pt x="555" y="276"/>
                </a:cubicBezTo>
                <a:cubicBezTo>
                  <a:pt x="589" y="276"/>
                  <a:pt x="616" y="304"/>
                  <a:pt x="616" y="338"/>
                </a:cubicBezTo>
                <a:cubicBezTo>
                  <a:pt x="616" y="372"/>
                  <a:pt x="589" y="399"/>
                  <a:pt x="555" y="399"/>
                </a:cubicBezTo>
                <a:close/>
                <a:moveTo>
                  <a:pt x="696" y="327"/>
                </a:moveTo>
                <a:cubicBezTo>
                  <a:pt x="638" y="327"/>
                  <a:pt x="638" y="327"/>
                  <a:pt x="638" y="327"/>
                </a:cubicBezTo>
                <a:cubicBezTo>
                  <a:pt x="632" y="286"/>
                  <a:pt x="597" y="254"/>
                  <a:pt x="555" y="254"/>
                </a:cubicBezTo>
                <a:cubicBezTo>
                  <a:pt x="513" y="254"/>
                  <a:pt x="478" y="286"/>
                  <a:pt x="472" y="327"/>
                </a:cubicBezTo>
                <a:cubicBezTo>
                  <a:pt x="261" y="327"/>
                  <a:pt x="261" y="327"/>
                  <a:pt x="261" y="327"/>
                </a:cubicBezTo>
                <a:cubicBezTo>
                  <a:pt x="256" y="286"/>
                  <a:pt x="221" y="254"/>
                  <a:pt x="178" y="254"/>
                </a:cubicBezTo>
                <a:cubicBezTo>
                  <a:pt x="135" y="254"/>
                  <a:pt x="99" y="288"/>
                  <a:pt x="95" y="330"/>
                </a:cubicBezTo>
                <a:cubicBezTo>
                  <a:pt x="22" y="330"/>
                  <a:pt x="22" y="330"/>
                  <a:pt x="22" y="330"/>
                </a:cubicBezTo>
                <a:cubicBezTo>
                  <a:pt x="22" y="173"/>
                  <a:pt x="22" y="173"/>
                  <a:pt x="22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659" y="173"/>
                  <a:pt x="659" y="173"/>
                  <a:pt x="659" y="173"/>
                </a:cubicBezTo>
                <a:cubicBezTo>
                  <a:pt x="680" y="173"/>
                  <a:pt x="696" y="192"/>
                  <a:pt x="696" y="216"/>
                </a:cubicBezTo>
                <a:lnTo>
                  <a:pt x="696" y="3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1"/>
          <p:cNvSpPr>
            <a:spLocks noChangeAspect="1" noEditPoints="1"/>
          </p:cNvSpPr>
          <p:nvPr/>
        </p:nvSpPr>
        <p:spPr bwMode="auto">
          <a:xfrm>
            <a:off x="5028830" y="1651074"/>
            <a:ext cx="576000" cy="260383"/>
          </a:xfrm>
          <a:custGeom>
            <a:avLst/>
            <a:gdLst>
              <a:gd name="T0" fmla="*/ 715 w 769"/>
              <a:gd name="T1" fmla="*/ 118 h 347"/>
              <a:gd name="T2" fmla="*/ 552 w 769"/>
              <a:gd name="T3" fmla="*/ 81 h 347"/>
              <a:gd name="T4" fmla="*/ 367 w 769"/>
              <a:gd name="T5" fmla="*/ 0 h 347"/>
              <a:gd name="T6" fmla="*/ 256 w 769"/>
              <a:gd name="T7" fmla="*/ 0 h 347"/>
              <a:gd name="T8" fmla="*/ 93 w 769"/>
              <a:gd name="T9" fmla="*/ 81 h 347"/>
              <a:gd name="T10" fmla="*/ 0 w 769"/>
              <a:gd name="T11" fmla="*/ 81 h 347"/>
              <a:gd name="T12" fmla="*/ 0 w 769"/>
              <a:gd name="T13" fmla="*/ 201 h 347"/>
              <a:gd name="T14" fmla="*/ 77 w 769"/>
              <a:gd name="T15" fmla="*/ 282 h 347"/>
              <a:gd name="T16" fmla="*/ 98 w 769"/>
              <a:gd name="T17" fmla="*/ 282 h 347"/>
              <a:gd name="T18" fmla="*/ 173 w 769"/>
              <a:gd name="T19" fmla="*/ 347 h 347"/>
              <a:gd name="T20" fmla="*/ 249 w 769"/>
              <a:gd name="T21" fmla="*/ 282 h 347"/>
              <a:gd name="T22" fmla="*/ 386 w 769"/>
              <a:gd name="T23" fmla="*/ 282 h 347"/>
              <a:gd name="T24" fmla="*/ 502 w 769"/>
              <a:gd name="T25" fmla="*/ 282 h 347"/>
              <a:gd name="T26" fmla="*/ 521 w 769"/>
              <a:gd name="T27" fmla="*/ 282 h 347"/>
              <a:gd name="T28" fmla="*/ 596 w 769"/>
              <a:gd name="T29" fmla="*/ 347 h 347"/>
              <a:gd name="T30" fmla="*/ 671 w 769"/>
              <a:gd name="T31" fmla="*/ 282 h 347"/>
              <a:gd name="T32" fmla="*/ 769 w 769"/>
              <a:gd name="T33" fmla="*/ 282 h 347"/>
              <a:gd name="T34" fmla="*/ 769 w 769"/>
              <a:gd name="T35" fmla="*/ 189 h 347"/>
              <a:gd name="T36" fmla="*/ 715 w 769"/>
              <a:gd name="T37" fmla="*/ 118 h 347"/>
              <a:gd name="T38" fmla="*/ 173 w 769"/>
              <a:gd name="T39" fmla="*/ 325 h 347"/>
              <a:gd name="T40" fmla="*/ 119 w 769"/>
              <a:gd name="T41" fmla="*/ 271 h 347"/>
              <a:gd name="T42" fmla="*/ 173 w 769"/>
              <a:gd name="T43" fmla="*/ 217 h 347"/>
              <a:gd name="T44" fmla="*/ 227 w 769"/>
              <a:gd name="T45" fmla="*/ 271 h 347"/>
              <a:gd name="T46" fmla="*/ 173 w 769"/>
              <a:gd name="T47" fmla="*/ 325 h 347"/>
              <a:gd name="T48" fmla="*/ 596 w 769"/>
              <a:gd name="T49" fmla="*/ 325 h 347"/>
              <a:gd name="T50" fmla="*/ 542 w 769"/>
              <a:gd name="T51" fmla="*/ 271 h 347"/>
              <a:gd name="T52" fmla="*/ 596 w 769"/>
              <a:gd name="T53" fmla="*/ 217 h 347"/>
              <a:gd name="T54" fmla="*/ 650 w 769"/>
              <a:gd name="T55" fmla="*/ 271 h 347"/>
              <a:gd name="T56" fmla="*/ 596 w 769"/>
              <a:gd name="T57" fmla="*/ 325 h 347"/>
              <a:gd name="T58" fmla="*/ 747 w 769"/>
              <a:gd name="T59" fmla="*/ 260 h 347"/>
              <a:gd name="T60" fmla="*/ 671 w 769"/>
              <a:gd name="T61" fmla="*/ 260 h 347"/>
              <a:gd name="T62" fmla="*/ 596 w 769"/>
              <a:gd name="T63" fmla="*/ 195 h 347"/>
              <a:gd name="T64" fmla="*/ 521 w 769"/>
              <a:gd name="T65" fmla="*/ 260 h 347"/>
              <a:gd name="T66" fmla="*/ 386 w 769"/>
              <a:gd name="T67" fmla="*/ 260 h 347"/>
              <a:gd name="T68" fmla="*/ 249 w 769"/>
              <a:gd name="T69" fmla="*/ 260 h 347"/>
              <a:gd name="T70" fmla="*/ 173 w 769"/>
              <a:gd name="T71" fmla="*/ 195 h 347"/>
              <a:gd name="T72" fmla="*/ 98 w 769"/>
              <a:gd name="T73" fmla="*/ 260 h 347"/>
              <a:gd name="T74" fmla="*/ 77 w 769"/>
              <a:gd name="T75" fmla="*/ 260 h 347"/>
              <a:gd name="T76" fmla="*/ 22 w 769"/>
              <a:gd name="T77" fmla="*/ 201 h 347"/>
              <a:gd name="T78" fmla="*/ 22 w 769"/>
              <a:gd name="T79" fmla="*/ 103 h 347"/>
              <a:gd name="T80" fmla="*/ 101 w 769"/>
              <a:gd name="T81" fmla="*/ 103 h 347"/>
              <a:gd name="T82" fmla="*/ 104 w 769"/>
              <a:gd name="T83" fmla="*/ 100 h 347"/>
              <a:gd name="T84" fmla="*/ 256 w 769"/>
              <a:gd name="T85" fmla="*/ 22 h 347"/>
              <a:gd name="T86" fmla="*/ 367 w 769"/>
              <a:gd name="T87" fmla="*/ 22 h 347"/>
              <a:gd name="T88" fmla="*/ 540 w 769"/>
              <a:gd name="T89" fmla="*/ 100 h 347"/>
              <a:gd name="T90" fmla="*/ 543 w 769"/>
              <a:gd name="T91" fmla="*/ 103 h 347"/>
              <a:gd name="T92" fmla="*/ 548 w 769"/>
              <a:gd name="T93" fmla="*/ 103 h 347"/>
              <a:gd name="T94" fmla="*/ 747 w 769"/>
              <a:gd name="T95" fmla="*/ 189 h 347"/>
              <a:gd name="T96" fmla="*/ 747 w 769"/>
              <a:gd name="T97" fmla="*/ 260 h 347"/>
              <a:gd name="T98" fmla="*/ 465 w 769"/>
              <a:gd name="T99" fmla="*/ 113 h 347"/>
              <a:gd name="T100" fmla="*/ 212 w 769"/>
              <a:gd name="T101" fmla="*/ 113 h 347"/>
              <a:gd name="T102" fmla="*/ 181 w 769"/>
              <a:gd name="T103" fmla="*/ 84 h 347"/>
              <a:gd name="T104" fmla="*/ 166 w 769"/>
              <a:gd name="T105" fmla="*/ 100 h 347"/>
              <a:gd name="T106" fmla="*/ 203 w 769"/>
              <a:gd name="T107" fmla="*/ 135 h 347"/>
              <a:gd name="T108" fmla="*/ 469 w 769"/>
              <a:gd name="T109" fmla="*/ 135 h 347"/>
              <a:gd name="T110" fmla="*/ 504 w 769"/>
              <a:gd name="T111" fmla="*/ 122 h 347"/>
              <a:gd name="T112" fmla="*/ 496 w 769"/>
              <a:gd name="T113" fmla="*/ 101 h 347"/>
              <a:gd name="T114" fmla="*/ 465 w 769"/>
              <a:gd name="T115" fmla="*/ 11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347">
                <a:moveTo>
                  <a:pt x="715" y="118"/>
                </a:moveTo>
                <a:cubicBezTo>
                  <a:pt x="676" y="96"/>
                  <a:pt x="619" y="83"/>
                  <a:pt x="552" y="81"/>
                </a:cubicBezTo>
                <a:cubicBezTo>
                  <a:pt x="492" y="25"/>
                  <a:pt x="435" y="0"/>
                  <a:pt x="3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92" y="0"/>
                  <a:pt x="110" y="66"/>
                  <a:pt x="9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53"/>
                  <a:pt x="27" y="282"/>
                  <a:pt x="77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04" y="318"/>
                  <a:pt x="135" y="347"/>
                  <a:pt x="173" y="347"/>
                </a:cubicBezTo>
                <a:cubicBezTo>
                  <a:pt x="212" y="347"/>
                  <a:pt x="243" y="318"/>
                  <a:pt x="249" y="282"/>
                </a:cubicBezTo>
                <a:cubicBezTo>
                  <a:pt x="288" y="281"/>
                  <a:pt x="337" y="282"/>
                  <a:pt x="386" y="282"/>
                </a:cubicBezTo>
                <a:cubicBezTo>
                  <a:pt x="426" y="282"/>
                  <a:pt x="466" y="282"/>
                  <a:pt x="502" y="282"/>
                </a:cubicBezTo>
                <a:cubicBezTo>
                  <a:pt x="509" y="282"/>
                  <a:pt x="515" y="282"/>
                  <a:pt x="521" y="282"/>
                </a:cubicBezTo>
                <a:cubicBezTo>
                  <a:pt x="526" y="318"/>
                  <a:pt x="558" y="347"/>
                  <a:pt x="596" y="347"/>
                </a:cubicBezTo>
                <a:cubicBezTo>
                  <a:pt x="634" y="347"/>
                  <a:pt x="666" y="318"/>
                  <a:pt x="671" y="282"/>
                </a:cubicBezTo>
                <a:cubicBezTo>
                  <a:pt x="769" y="282"/>
                  <a:pt x="769" y="282"/>
                  <a:pt x="769" y="282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9" y="164"/>
                  <a:pt x="749" y="138"/>
                  <a:pt x="715" y="118"/>
                </a:cubicBezTo>
                <a:close/>
                <a:moveTo>
                  <a:pt x="173" y="325"/>
                </a:moveTo>
                <a:cubicBezTo>
                  <a:pt x="144" y="325"/>
                  <a:pt x="119" y="300"/>
                  <a:pt x="119" y="271"/>
                </a:cubicBezTo>
                <a:cubicBezTo>
                  <a:pt x="119" y="241"/>
                  <a:pt x="144" y="217"/>
                  <a:pt x="173" y="217"/>
                </a:cubicBezTo>
                <a:cubicBezTo>
                  <a:pt x="203" y="217"/>
                  <a:pt x="227" y="241"/>
                  <a:pt x="227" y="271"/>
                </a:cubicBezTo>
                <a:cubicBezTo>
                  <a:pt x="227" y="300"/>
                  <a:pt x="203" y="325"/>
                  <a:pt x="173" y="325"/>
                </a:cubicBezTo>
                <a:close/>
                <a:moveTo>
                  <a:pt x="596" y="325"/>
                </a:moveTo>
                <a:cubicBezTo>
                  <a:pt x="566" y="325"/>
                  <a:pt x="542" y="300"/>
                  <a:pt x="542" y="271"/>
                </a:cubicBezTo>
                <a:cubicBezTo>
                  <a:pt x="542" y="241"/>
                  <a:pt x="566" y="217"/>
                  <a:pt x="596" y="217"/>
                </a:cubicBezTo>
                <a:cubicBezTo>
                  <a:pt x="626" y="217"/>
                  <a:pt x="650" y="241"/>
                  <a:pt x="650" y="271"/>
                </a:cubicBezTo>
                <a:cubicBezTo>
                  <a:pt x="650" y="300"/>
                  <a:pt x="626" y="325"/>
                  <a:pt x="596" y="325"/>
                </a:cubicBezTo>
                <a:close/>
                <a:moveTo>
                  <a:pt x="747" y="260"/>
                </a:moveTo>
                <a:cubicBezTo>
                  <a:pt x="671" y="260"/>
                  <a:pt x="671" y="260"/>
                  <a:pt x="671" y="260"/>
                </a:cubicBezTo>
                <a:cubicBezTo>
                  <a:pt x="666" y="223"/>
                  <a:pt x="634" y="195"/>
                  <a:pt x="596" y="195"/>
                </a:cubicBezTo>
                <a:cubicBezTo>
                  <a:pt x="558" y="195"/>
                  <a:pt x="526" y="223"/>
                  <a:pt x="521" y="260"/>
                </a:cubicBezTo>
                <a:cubicBezTo>
                  <a:pt x="481" y="260"/>
                  <a:pt x="433" y="260"/>
                  <a:pt x="386" y="260"/>
                </a:cubicBezTo>
                <a:cubicBezTo>
                  <a:pt x="337" y="260"/>
                  <a:pt x="288" y="259"/>
                  <a:pt x="249" y="260"/>
                </a:cubicBezTo>
                <a:cubicBezTo>
                  <a:pt x="243" y="223"/>
                  <a:pt x="212" y="195"/>
                  <a:pt x="173" y="195"/>
                </a:cubicBezTo>
                <a:cubicBezTo>
                  <a:pt x="135" y="195"/>
                  <a:pt x="104" y="223"/>
                  <a:pt x="98" y="260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40" y="260"/>
                  <a:pt x="22" y="241"/>
                  <a:pt x="22" y="201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5" y="99"/>
                  <a:pt x="193" y="22"/>
                  <a:pt x="256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430" y="22"/>
                  <a:pt x="483" y="46"/>
                  <a:pt x="540" y="100"/>
                </a:cubicBezTo>
                <a:cubicBezTo>
                  <a:pt x="543" y="103"/>
                  <a:pt x="543" y="103"/>
                  <a:pt x="543" y="103"/>
                </a:cubicBezTo>
                <a:cubicBezTo>
                  <a:pt x="548" y="103"/>
                  <a:pt x="548" y="103"/>
                  <a:pt x="548" y="103"/>
                </a:cubicBezTo>
                <a:cubicBezTo>
                  <a:pt x="685" y="107"/>
                  <a:pt x="747" y="156"/>
                  <a:pt x="747" y="189"/>
                </a:cubicBezTo>
                <a:lnTo>
                  <a:pt x="747" y="260"/>
                </a:lnTo>
                <a:close/>
                <a:moveTo>
                  <a:pt x="465" y="11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504" y="122"/>
                  <a:pt x="504" y="122"/>
                  <a:pt x="504" y="122"/>
                </a:cubicBezTo>
                <a:cubicBezTo>
                  <a:pt x="496" y="101"/>
                  <a:pt x="496" y="101"/>
                  <a:pt x="496" y="101"/>
                </a:cubicBezTo>
                <a:lnTo>
                  <a:pt x="465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9"/>
          <p:cNvSpPr>
            <a:spLocks noChangeAspect="1" noEditPoints="1"/>
          </p:cNvSpPr>
          <p:nvPr/>
        </p:nvSpPr>
        <p:spPr bwMode="auto">
          <a:xfrm>
            <a:off x="9309379" y="1543025"/>
            <a:ext cx="540000" cy="459388"/>
          </a:xfrm>
          <a:custGeom>
            <a:avLst/>
            <a:gdLst>
              <a:gd name="T0" fmla="*/ 68 w 558"/>
              <a:gd name="T1" fmla="*/ 330 h 474"/>
              <a:gd name="T2" fmla="*/ 221 w 558"/>
              <a:gd name="T3" fmla="*/ 330 h 474"/>
              <a:gd name="T4" fmla="*/ 144 w 558"/>
              <a:gd name="T5" fmla="*/ 384 h 474"/>
              <a:gd name="T6" fmla="*/ 144 w 558"/>
              <a:gd name="T7" fmla="*/ 275 h 474"/>
              <a:gd name="T8" fmla="*/ 144 w 558"/>
              <a:gd name="T9" fmla="*/ 384 h 474"/>
              <a:gd name="T10" fmla="*/ 431 w 558"/>
              <a:gd name="T11" fmla="*/ 385 h 474"/>
              <a:gd name="T12" fmla="*/ 505 w 558"/>
              <a:gd name="T13" fmla="*/ 385 h 474"/>
              <a:gd name="T14" fmla="*/ 468 w 558"/>
              <a:gd name="T15" fmla="*/ 400 h 474"/>
              <a:gd name="T16" fmla="*/ 468 w 558"/>
              <a:gd name="T17" fmla="*/ 369 h 474"/>
              <a:gd name="T18" fmla="*/ 468 w 558"/>
              <a:gd name="T19" fmla="*/ 400 h 474"/>
              <a:gd name="T20" fmla="*/ 539 w 558"/>
              <a:gd name="T21" fmla="*/ 145 h 474"/>
              <a:gd name="T22" fmla="*/ 438 w 558"/>
              <a:gd name="T23" fmla="*/ 129 h 474"/>
              <a:gd name="T24" fmla="*/ 451 w 558"/>
              <a:gd name="T25" fmla="*/ 70 h 474"/>
              <a:gd name="T26" fmla="*/ 416 w 558"/>
              <a:gd name="T27" fmla="*/ 66 h 474"/>
              <a:gd name="T28" fmla="*/ 388 w 558"/>
              <a:gd name="T29" fmla="*/ 129 h 474"/>
              <a:gd name="T30" fmla="*/ 366 w 558"/>
              <a:gd name="T31" fmla="*/ 106 h 474"/>
              <a:gd name="T32" fmla="*/ 329 w 558"/>
              <a:gd name="T33" fmla="*/ 129 h 474"/>
              <a:gd name="T34" fmla="*/ 46 w 558"/>
              <a:gd name="T35" fmla="*/ 0 h 474"/>
              <a:gd name="T36" fmla="*/ 0 w 558"/>
              <a:gd name="T37" fmla="*/ 330 h 474"/>
              <a:gd name="T38" fmla="*/ 256 w 558"/>
              <a:gd name="T39" fmla="*/ 422 h 474"/>
              <a:gd name="T40" fmla="*/ 468 w 558"/>
              <a:gd name="T41" fmla="*/ 474 h 474"/>
              <a:gd name="T42" fmla="*/ 557 w 558"/>
              <a:gd name="T43" fmla="*/ 379 h 474"/>
              <a:gd name="T44" fmla="*/ 558 w 558"/>
              <a:gd name="T45" fmla="*/ 194 h 474"/>
              <a:gd name="T46" fmla="*/ 22 w 558"/>
              <a:gd name="T47" fmla="*/ 330 h 474"/>
              <a:gd name="T48" fmla="*/ 267 w 558"/>
              <a:gd name="T49" fmla="*/ 330 h 474"/>
              <a:gd name="T50" fmla="*/ 468 w 558"/>
              <a:gd name="T51" fmla="*/ 452 h 474"/>
              <a:gd name="T52" fmla="*/ 468 w 558"/>
              <a:gd name="T53" fmla="*/ 317 h 474"/>
              <a:gd name="T54" fmla="*/ 468 w 558"/>
              <a:gd name="T55" fmla="*/ 452 h 474"/>
              <a:gd name="T56" fmla="*/ 468 w 558"/>
              <a:gd name="T57" fmla="*/ 295 h 474"/>
              <a:gd name="T58" fmla="*/ 380 w 558"/>
              <a:gd name="T59" fmla="*/ 400 h 474"/>
              <a:gd name="T60" fmla="*/ 289 w 558"/>
              <a:gd name="T61" fmla="*/ 330 h 474"/>
              <a:gd name="T62" fmla="*/ 68 w 558"/>
              <a:gd name="T63" fmla="*/ 207 h 474"/>
              <a:gd name="T64" fmla="*/ 272 w 558"/>
              <a:gd name="T65" fmla="*/ 22 h 474"/>
              <a:gd name="T66" fmla="*/ 492 w 558"/>
              <a:gd name="T67" fmla="*/ 151 h 474"/>
              <a:gd name="T68" fmla="*/ 524 w 558"/>
              <a:gd name="T69" fmla="*/ 161 h 474"/>
              <a:gd name="T70" fmla="*/ 536 w 558"/>
              <a:gd name="T71" fmla="*/ 326 h 474"/>
              <a:gd name="T72" fmla="*/ 90 w 558"/>
              <a:gd name="T73" fmla="*/ 168 h 474"/>
              <a:gd name="T74" fmla="*/ 247 w 558"/>
              <a:gd name="T75" fmla="*/ 43 h 474"/>
              <a:gd name="T76" fmla="*/ 112 w 558"/>
              <a:gd name="T77" fmla="*/ 146 h 474"/>
              <a:gd name="T78" fmla="*/ 230 w 558"/>
              <a:gd name="T79" fmla="*/ 65 h 474"/>
              <a:gd name="T80" fmla="*/ 112 w 558"/>
              <a:gd name="T81" fmla="*/ 146 h 474"/>
              <a:gd name="T82" fmla="*/ 508 w 558"/>
              <a:gd name="T83" fmla="*/ 219 h 474"/>
              <a:gd name="T84" fmla="*/ 427 w 558"/>
              <a:gd name="T85" fmla="*/ 197 h 474"/>
              <a:gd name="T86" fmla="*/ 427 w 558"/>
              <a:gd name="T87" fmla="*/ 249 h 474"/>
              <a:gd name="T88" fmla="*/ 508 w 558"/>
              <a:gd name="T89" fmla="*/ 227 h 474"/>
              <a:gd name="T90" fmla="*/ 427 w 558"/>
              <a:gd name="T91" fmla="*/ 24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474">
                <a:moveTo>
                  <a:pt x="144" y="253"/>
                </a:moveTo>
                <a:cubicBezTo>
                  <a:pt x="102" y="253"/>
                  <a:pt x="68" y="287"/>
                  <a:pt x="68" y="330"/>
                </a:cubicBezTo>
                <a:cubicBezTo>
                  <a:pt x="68" y="372"/>
                  <a:pt x="102" y="406"/>
                  <a:pt x="144" y="406"/>
                </a:cubicBezTo>
                <a:cubicBezTo>
                  <a:pt x="187" y="406"/>
                  <a:pt x="221" y="372"/>
                  <a:pt x="221" y="330"/>
                </a:cubicBezTo>
                <a:cubicBezTo>
                  <a:pt x="221" y="287"/>
                  <a:pt x="187" y="253"/>
                  <a:pt x="144" y="253"/>
                </a:cubicBezTo>
                <a:close/>
                <a:moveTo>
                  <a:pt x="144" y="384"/>
                </a:moveTo>
                <a:cubicBezTo>
                  <a:pt x="114" y="384"/>
                  <a:pt x="90" y="360"/>
                  <a:pt x="90" y="330"/>
                </a:cubicBezTo>
                <a:cubicBezTo>
                  <a:pt x="90" y="299"/>
                  <a:pt x="114" y="275"/>
                  <a:pt x="144" y="275"/>
                </a:cubicBezTo>
                <a:cubicBezTo>
                  <a:pt x="174" y="275"/>
                  <a:pt x="199" y="299"/>
                  <a:pt x="199" y="330"/>
                </a:cubicBezTo>
                <a:cubicBezTo>
                  <a:pt x="199" y="360"/>
                  <a:pt x="174" y="384"/>
                  <a:pt x="144" y="384"/>
                </a:cubicBezTo>
                <a:close/>
                <a:moveTo>
                  <a:pt x="468" y="347"/>
                </a:moveTo>
                <a:cubicBezTo>
                  <a:pt x="448" y="347"/>
                  <a:pt x="431" y="364"/>
                  <a:pt x="431" y="385"/>
                </a:cubicBezTo>
                <a:cubicBezTo>
                  <a:pt x="431" y="405"/>
                  <a:pt x="448" y="422"/>
                  <a:pt x="468" y="422"/>
                </a:cubicBezTo>
                <a:cubicBezTo>
                  <a:pt x="489" y="422"/>
                  <a:pt x="505" y="405"/>
                  <a:pt x="505" y="385"/>
                </a:cubicBezTo>
                <a:cubicBezTo>
                  <a:pt x="505" y="364"/>
                  <a:pt x="489" y="347"/>
                  <a:pt x="468" y="347"/>
                </a:cubicBezTo>
                <a:close/>
                <a:moveTo>
                  <a:pt x="468" y="400"/>
                </a:moveTo>
                <a:cubicBezTo>
                  <a:pt x="460" y="400"/>
                  <a:pt x="453" y="393"/>
                  <a:pt x="453" y="385"/>
                </a:cubicBezTo>
                <a:cubicBezTo>
                  <a:pt x="453" y="376"/>
                  <a:pt x="460" y="369"/>
                  <a:pt x="468" y="369"/>
                </a:cubicBezTo>
                <a:cubicBezTo>
                  <a:pt x="477" y="369"/>
                  <a:pt x="483" y="376"/>
                  <a:pt x="483" y="385"/>
                </a:cubicBezTo>
                <a:cubicBezTo>
                  <a:pt x="483" y="393"/>
                  <a:pt x="477" y="400"/>
                  <a:pt x="468" y="400"/>
                </a:cubicBezTo>
                <a:close/>
                <a:moveTo>
                  <a:pt x="558" y="194"/>
                </a:moveTo>
                <a:cubicBezTo>
                  <a:pt x="558" y="173"/>
                  <a:pt x="551" y="157"/>
                  <a:pt x="539" y="145"/>
                </a:cubicBezTo>
                <a:cubicBezTo>
                  <a:pt x="521" y="128"/>
                  <a:pt x="496" y="129"/>
                  <a:pt x="492" y="129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38" y="79"/>
                  <a:pt x="438" y="79"/>
                  <a:pt x="438" y="79"/>
                </a:cubicBezTo>
                <a:cubicBezTo>
                  <a:pt x="451" y="70"/>
                  <a:pt x="451" y="70"/>
                  <a:pt x="451" y="70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16" y="66"/>
                  <a:pt x="416" y="66"/>
                  <a:pt x="416" y="66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388" y="129"/>
                  <a:pt x="388" y="129"/>
                  <a:pt x="388" y="129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66" y="106"/>
                  <a:pt x="366" y="106"/>
                  <a:pt x="366" y="106"/>
                </a:cubicBezTo>
                <a:cubicBezTo>
                  <a:pt x="366" y="129"/>
                  <a:pt x="366" y="129"/>
                  <a:pt x="366" y="129"/>
                </a:cubicBezTo>
                <a:cubicBezTo>
                  <a:pt x="329" y="129"/>
                  <a:pt x="329" y="129"/>
                  <a:pt x="329" y="129"/>
                </a:cubicBezTo>
                <a:cubicBezTo>
                  <a:pt x="288" y="0"/>
                  <a:pt x="288" y="0"/>
                  <a:pt x="28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17" y="250"/>
                  <a:pt x="0" y="288"/>
                  <a:pt x="0" y="330"/>
                </a:cubicBezTo>
                <a:cubicBezTo>
                  <a:pt x="0" y="409"/>
                  <a:pt x="64" y="474"/>
                  <a:pt x="144" y="474"/>
                </a:cubicBezTo>
                <a:cubicBezTo>
                  <a:pt x="189" y="474"/>
                  <a:pt x="229" y="454"/>
                  <a:pt x="256" y="422"/>
                </a:cubicBezTo>
                <a:cubicBezTo>
                  <a:pt x="387" y="422"/>
                  <a:pt x="387" y="422"/>
                  <a:pt x="387" y="422"/>
                </a:cubicBezTo>
                <a:cubicBezTo>
                  <a:pt x="401" y="453"/>
                  <a:pt x="432" y="474"/>
                  <a:pt x="468" y="474"/>
                </a:cubicBezTo>
                <a:cubicBezTo>
                  <a:pt x="517" y="474"/>
                  <a:pt x="558" y="434"/>
                  <a:pt x="558" y="385"/>
                </a:cubicBezTo>
                <a:cubicBezTo>
                  <a:pt x="558" y="383"/>
                  <a:pt x="558" y="381"/>
                  <a:pt x="557" y="379"/>
                </a:cubicBezTo>
                <a:cubicBezTo>
                  <a:pt x="558" y="379"/>
                  <a:pt x="558" y="379"/>
                  <a:pt x="558" y="379"/>
                </a:cubicBezTo>
                <a:lnTo>
                  <a:pt x="558" y="194"/>
                </a:lnTo>
                <a:close/>
                <a:moveTo>
                  <a:pt x="144" y="452"/>
                </a:moveTo>
                <a:cubicBezTo>
                  <a:pt x="77" y="452"/>
                  <a:pt x="22" y="397"/>
                  <a:pt x="22" y="330"/>
                </a:cubicBezTo>
                <a:cubicBezTo>
                  <a:pt x="22" y="262"/>
                  <a:pt x="77" y="207"/>
                  <a:pt x="144" y="207"/>
                </a:cubicBezTo>
                <a:cubicBezTo>
                  <a:pt x="212" y="207"/>
                  <a:pt x="267" y="262"/>
                  <a:pt x="267" y="330"/>
                </a:cubicBezTo>
                <a:cubicBezTo>
                  <a:pt x="267" y="397"/>
                  <a:pt x="212" y="452"/>
                  <a:pt x="144" y="452"/>
                </a:cubicBezTo>
                <a:close/>
                <a:moveTo>
                  <a:pt x="468" y="452"/>
                </a:moveTo>
                <a:cubicBezTo>
                  <a:pt x="431" y="452"/>
                  <a:pt x="401" y="422"/>
                  <a:pt x="401" y="385"/>
                </a:cubicBezTo>
                <a:cubicBezTo>
                  <a:pt x="401" y="348"/>
                  <a:pt x="431" y="317"/>
                  <a:pt x="468" y="317"/>
                </a:cubicBezTo>
                <a:cubicBezTo>
                  <a:pt x="505" y="317"/>
                  <a:pt x="536" y="348"/>
                  <a:pt x="536" y="385"/>
                </a:cubicBezTo>
                <a:cubicBezTo>
                  <a:pt x="536" y="422"/>
                  <a:pt x="505" y="452"/>
                  <a:pt x="468" y="452"/>
                </a:cubicBezTo>
                <a:close/>
                <a:moveTo>
                  <a:pt x="536" y="326"/>
                </a:moveTo>
                <a:cubicBezTo>
                  <a:pt x="519" y="307"/>
                  <a:pt x="495" y="295"/>
                  <a:pt x="468" y="295"/>
                </a:cubicBezTo>
                <a:cubicBezTo>
                  <a:pt x="419" y="295"/>
                  <a:pt x="379" y="335"/>
                  <a:pt x="379" y="385"/>
                </a:cubicBezTo>
                <a:cubicBezTo>
                  <a:pt x="379" y="390"/>
                  <a:pt x="379" y="395"/>
                  <a:pt x="380" y="400"/>
                </a:cubicBezTo>
                <a:cubicBezTo>
                  <a:pt x="271" y="400"/>
                  <a:pt x="271" y="400"/>
                  <a:pt x="271" y="400"/>
                </a:cubicBezTo>
                <a:cubicBezTo>
                  <a:pt x="282" y="379"/>
                  <a:pt x="289" y="355"/>
                  <a:pt x="289" y="330"/>
                </a:cubicBezTo>
                <a:cubicBezTo>
                  <a:pt x="289" y="250"/>
                  <a:pt x="224" y="185"/>
                  <a:pt x="144" y="185"/>
                </a:cubicBezTo>
                <a:cubicBezTo>
                  <a:pt x="116" y="185"/>
                  <a:pt x="90" y="193"/>
                  <a:pt x="68" y="207"/>
                </a:cubicBezTo>
                <a:cubicBezTo>
                  <a:pt x="68" y="22"/>
                  <a:pt x="68" y="22"/>
                  <a:pt x="68" y="22"/>
                </a:cubicBezTo>
                <a:cubicBezTo>
                  <a:pt x="272" y="22"/>
                  <a:pt x="272" y="22"/>
                  <a:pt x="272" y="22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492" y="151"/>
                  <a:pt x="492" y="151"/>
                  <a:pt x="492" y="151"/>
                </a:cubicBezTo>
                <a:cubicBezTo>
                  <a:pt x="493" y="151"/>
                  <a:pt x="493" y="151"/>
                  <a:pt x="493" y="151"/>
                </a:cubicBezTo>
                <a:cubicBezTo>
                  <a:pt x="493" y="151"/>
                  <a:pt x="512" y="150"/>
                  <a:pt x="524" y="161"/>
                </a:cubicBezTo>
                <a:cubicBezTo>
                  <a:pt x="532" y="168"/>
                  <a:pt x="536" y="179"/>
                  <a:pt x="536" y="194"/>
                </a:cubicBezTo>
                <a:lnTo>
                  <a:pt x="536" y="326"/>
                </a:lnTo>
                <a:close/>
                <a:moveTo>
                  <a:pt x="90" y="43"/>
                </a:moveTo>
                <a:cubicBezTo>
                  <a:pt x="90" y="168"/>
                  <a:pt x="90" y="168"/>
                  <a:pt x="90" y="168"/>
                </a:cubicBezTo>
                <a:cubicBezTo>
                  <a:pt x="286" y="168"/>
                  <a:pt x="286" y="168"/>
                  <a:pt x="286" y="168"/>
                </a:cubicBezTo>
                <a:cubicBezTo>
                  <a:pt x="247" y="43"/>
                  <a:pt x="247" y="43"/>
                  <a:pt x="247" y="43"/>
                </a:cubicBezTo>
                <a:lnTo>
                  <a:pt x="90" y="43"/>
                </a:lnTo>
                <a:close/>
                <a:moveTo>
                  <a:pt x="112" y="146"/>
                </a:moveTo>
                <a:cubicBezTo>
                  <a:pt x="112" y="65"/>
                  <a:pt x="112" y="65"/>
                  <a:pt x="112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56" y="146"/>
                  <a:pt x="256" y="146"/>
                  <a:pt x="256" y="146"/>
                </a:cubicBezTo>
                <a:lnTo>
                  <a:pt x="112" y="146"/>
                </a:lnTo>
                <a:close/>
                <a:moveTo>
                  <a:pt x="427" y="219"/>
                </a:moveTo>
                <a:cubicBezTo>
                  <a:pt x="508" y="219"/>
                  <a:pt x="508" y="219"/>
                  <a:pt x="508" y="219"/>
                </a:cubicBezTo>
                <a:cubicBezTo>
                  <a:pt x="508" y="197"/>
                  <a:pt x="508" y="197"/>
                  <a:pt x="508" y="197"/>
                </a:cubicBezTo>
                <a:cubicBezTo>
                  <a:pt x="427" y="197"/>
                  <a:pt x="427" y="197"/>
                  <a:pt x="427" y="197"/>
                </a:cubicBezTo>
                <a:lnTo>
                  <a:pt x="427" y="219"/>
                </a:lnTo>
                <a:close/>
                <a:moveTo>
                  <a:pt x="427" y="249"/>
                </a:moveTo>
                <a:cubicBezTo>
                  <a:pt x="508" y="249"/>
                  <a:pt x="508" y="249"/>
                  <a:pt x="508" y="249"/>
                </a:cubicBezTo>
                <a:cubicBezTo>
                  <a:pt x="508" y="227"/>
                  <a:pt x="508" y="227"/>
                  <a:pt x="508" y="227"/>
                </a:cubicBezTo>
                <a:cubicBezTo>
                  <a:pt x="427" y="227"/>
                  <a:pt x="427" y="227"/>
                  <a:pt x="427" y="227"/>
                </a:cubicBezTo>
                <a:lnTo>
                  <a:pt x="427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7"/>
          <p:cNvSpPr>
            <a:spLocks noEditPoints="1"/>
          </p:cNvSpPr>
          <p:nvPr/>
        </p:nvSpPr>
        <p:spPr bwMode="auto">
          <a:xfrm>
            <a:off x="2193301" y="1602636"/>
            <a:ext cx="565200" cy="384293"/>
          </a:xfrm>
          <a:custGeom>
            <a:avLst/>
            <a:gdLst>
              <a:gd name="T0" fmla="*/ 632 w 669"/>
              <a:gd name="T1" fmla="*/ 91 h 456"/>
              <a:gd name="T2" fmla="*/ 476 w 669"/>
              <a:gd name="T3" fmla="*/ 91 h 456"/>
              <a:gd name="T4" fmla="*/ 476 w 669"/>
              <a:gd name="T5" fmla="*/ 0 h 456"/>
              <a:gd name="T6" fmla="*/ 0 w 669"/>
              <a:gd name="T7" fmla="*/ 0 h 456"/>
              <a:gd name="T8" fmla="*/ 0 w 669"/>
              <a:gd name="T9" fmla="*/ 302 h 456"/>
              <a:gd name="T10" fmla="*/ 61 w 669"/>
              <a:gd name="T11" fmla="*/ 302 h 456"/>
              <a:gd name="T12" fmla="*/ 61 w 669"/>
              <a:gd name="T13" fmla="*/ 406 h 456"/>
              <a:gd name="T14" fmla="*/ 131 w 669"/>
              <a:gd name="T15" fmla="*/ 406 h 456"/>
              <a:gd name="T16" fmla="*/ 193 w 669"/>
              <a:gd name="T17" fmla="*/ 456 h 456"/>
              <a:gd name="T18" fmla="*/ 256 w 669"/>
              <a:gd name="T19" fmla="*/ 403 h 456"/>
              <a:gd name="T20" fmla="*/ 456 w 669"/>
              <a:gd name="T21" fmla="*/ 403 h 456"/>
              <a:gd name="T22" fmla="*/ 518 w 669"/>
              <a:gd name="T23" fmla="*/ 456 h 456"/>
              <a:gd name="T24" fmla="*/ 581 w 669"/>
              <a:gd name="T25" fmla="*/ 404 h 456"/>
              <a:gd name="T26" fmla="*/ 588 w 669"/>
              <a:gd name="T27" fmla="*/ 404 h 456"/>
              <a:gd name="T28" fmla="*/ 669 w 669"/>
              <a:gd name="T29" fmla="*/ 322 h 456"/>
              <a:gd name="T30" fmla="*/ 669 w 669"/>
              <a:gd name="T31" fmla="*/ 236 h 456"/>
              <a:gd name="T32" fmla="*/ 632 w 669"/>
              <a:gd name="T33" fmla="*/ 91 h 456"/>
              <a:gd name="T34" fmla="*/ 644 w 669"/>
              <a:gd name="T35" fmla="*/ 226 h 456"/>
              <a:gd name="T36" fmla="*/ 545 w 669"/>
              <a:gd name="T37" fmla="*/ 226 h 456"/>
              <a:gd name="T38" fmla="*/ 545 w 669"/>
              <a:gd name="T39" fmla="*/ 113 h 456"/>
              <a:gd name="T40" fmla="*/ 615 w 669"/>
              <a:gd name="T41" fmla="*/ 113 h 456"/>
              <a:gd name="T42" fmla="*/ 644 w 669"/>
              <a:gd name="T43" fmla="*/ 226 h 456"/>
              <a:gd name="T44" fmla="*/ 22 w 669"/>
              <a:gd name="T45" fmla="*/ 22 h 456"/>
              <a:gd name="T46" fmla="*/ 454 w 669"/>
              <a:gd name="T47" fmla="*/ 22 h 456"/>
              <a:gd name="T48" fmla="*/ 454 w 669"/>
              <a:gd name="T49" fmla="*/ 280 h 456"/>
              <a:gd name="T50" fmla="*/ 22 w 669"/>
              <a:gd name="T51" fmla="*/ 280 h 456"/>
              <a:gd name="T52" fmla="*/ 22 w 669"/>
              <a:gd name="T53" fmla="*/ 22 h 456"/>
              <a:gd name="T54" fmla="*/ 193 w 669"/>
              <a:gd name="T55" fmla="*/ 434 h 456"/>
              <a:gd name="T56" fmla="*/ 152 w 669"/>
              <a:gd name="T57" fmla="*/ 392 h 456"/>
              <a:gd name="T58" fmla="*/ 193 w 669"/>
              <a:gd name="T59" fmla="*/ 351 h 456"/>
              <a:gd name="T60" fmla="*/ 235 w 669"/>
              <a:gd name="T61" fmla="*/ 392 h 456"/>
              <a:gd name="T62" fmla="*/ 193 w 669"/>
              <a:gd name="T63" fmla="*/ 434 h 456"/>
              <a:gd name="T64" fmla="*/ 193 w 669"/>
              <a:gd name="T65" fmla="*/ 329 h 456"/>
              <a:gd name="T66" fmla="*/ 130 w 669"/>
              <a:gd name="T67" fmla="*/ 384 h 456"/>
              <a:gd name="T68" fmla="*/ 83 w 669"/>
              <a:gd name="T69" fmla="*/ 384 h 456"/>
              <a:gd name="T70" fmla="*/ 83 w 669"/>
              <a:gd name="T71" fmla="*/ 302 h 456"/>
              <a:gd name="T72" fmla="*/ 454 w 669"/>
              <a:gd name="T73" fmla="*/ 302 h 456"/>
              <a:gd name="T74" fmla="*/ 454 w 669"/>
              <a:gd name="T75" fmla="*/ 381 h 456"/>
              <a:gd name="T76" fmla="*/ 256 w 669"/>
              <a:gd name="T77" fmla="*/ 381 h 456"/>
              <a:gd name="T78" fmla="*/ 193 w 669"/>
              <a:gd name="T79" fmla="*/ 329 h 456"/>
              <a:gd name="T80" fmla="*/ 518 w 669"/>
              <a:gd name="T81" fmla="*/ 434 h 456"/>
              <a:gd name="T82" fmla="*/ 477 w 669"/>
              <a:gd name="T83" fmla="*/ 392 h 456"/>
              <a:gd name="T84" fmla="*/ 518 w 669"/>
              <a:gd name="T85" fmla="*/ 351 h 456"/>
              <a:gd name="T86" fmla="*/ 560 w 669"/>
              <a:gd name="T87" fmla="*/ 392 h 456"/>
              <a:gd name="T88" fmla="*/ 518 w 669"/>
              <a:gd name="T89" fmla="*/ 434 h 456"/>
              <a:gd name="T90" fmla="*/ 588 w 669"/>
              <a:gd name="T91" fmla="*/ 382 h 456"/>
              <a:gd name="T92" fmla="*/ 581 w 669"/>
              <a:gd name="T93" fmla="*/ 382 h 456"/>
              <a:gd name="T94" fmla="*/ 518 w 669"/>
              <a:gd name="T95" fmla="*/ 329 h 456"/>
              <a:gd name="T96" fmla="*/ 476 w 669"/>
              <a:gd name="T97" fmla="*/ 345 h 456"/>
              <a:gd name="T98" fmla="*/ 476 w 669"/>
              <a:gd name="T99" fmla="*/ 113 h 456"/>
              <a:gd name="T100" fmla="*/ 523 w 669"/>
              <a:gd name="T101" fmla="*/ 113 h 456"/>
              <a:gd name="T102" fmla="*/ 523 w 669"/>
              <a:gd name="T103" fmla="*/ 248 h 456"/>
              <a:gd name="T104" fmla="*/ 647 w 669"/>
              <a:gd name="T105" fmla="*/ 248 h 456"/>
              <a:gd name="T106" fmla="*/ 647 w 669"/>
              <a:gd name="T107" fmla="*/ 322 h 456"/>
              <a:gd name="T108" fmla="*/ 588 w 669"/>
              <a:gd name="T109" fmla="*/ 3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456">
                <a:moveTo>
                  <a:pt x="632" y="91"/>
                </a:moveTo>
                <a:cubicBezTo>
                  <a:pt x="476" y="91"/>
                  <a:pt x="476" y="91"/>
                  <a:pt x="476" y="91"/>
                </a:cubicBezTo>
                <a:cubicBezTo>
                  <a:pt x="476" y="0"/>
                  <a:pt x="476" y="0"/>
                  <a:pt x="47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2"/>
                  <a:pt x="0" y="302"/>
                  <a:pt x="0" y="302"/>
                </a:cubicBezTo>
                <a:cubicBezTo>
                  <a:pt x="61" y="302"/>
                  <a:pt x="61" y="302"/>
                  <a:pt x="61" y="302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131" y="406"/>
                  <a:pt x="131" y="406"/>
                  <a:pt x="131" y="406"/>
                </a:cubicBezTo>
                <a:cubicBezTo>
                  <a:pt x="138" y="434"/>
                  <a:pt x="163" y="456"/>
                  <a:pt x="193" y="456"/>
                </a:cubicBezTo>
                <a:cubicBezTo>
                  <a:pt x="225" y="456"/>
                  <a:pt x="251" y="433"/>
                  <a:pt x="256" y="403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61" y="433"/>
                  <a:pt x="487" y="456"/>
                  <a:pt x="518" y="456"/>
                </a:cubicBezTo>
                <a:cubicBezTo>
                  <a:pt x="549" y="456"/>
                  <a:pt x="575" y="433"/>
                  <a:pt x="581" y="404"/>
                </a:cubicBezTo>
                <a:cubicBezTo>
                  <a:pt x="588" y="404"/>
                  <a:pt x="588" y="404"/>
                  <a:pt x="588" y="404"/>
                </a:cubicBezTo>
                <a:cubicBezTo>
                  <a:pt x="633" y="404"/>
                  <a:pt x="669" y="367"/>
                  <a:pt x="669" y="322"/>
                </a:cubicBezTo>
                <a:cubicBezTo>
                  <a:pt x="669" y="236"/>
                  <a:pt x="669" y="236"/>
                  <a:pt x="669" y="236"/>
                </a:cubicBezTo>
                <a:lnTo>
                  <a:pt x="632" y="91"/>
                </a:lnTo>
                <a:close/>
                <a:moveTo>
                  <a:pt x="644" y="226"/>
                </a:moveTo>
                <a:cubicBezTo>
                  <a:pt x="545" y="226"/>
                  <a:pt x="545" y="226"/>
                  <a:pt x="545" y="226"/>
                </a:cubicBezTo>
                <a:cubicBezTo>
                  <a:pt x="545" y="113"/>
                  <a:pt x="545" y="113"/>
                  <a:pt x="545" y="113"/>
                </a:cubicBezTo>
                <a:cubicBezTo>
                  <a:pt x="615" y="113"/>
                  <a:pt x="615" y="113"/>
                  <a:pt x="615" y="113"/>
                </a:cubicBezTo>
                <a:lnTo>
                  <a:pt x="644" y="226"/>
                </a:lnTo>
                <a:close/>
                <a:moveTo>
                  <a:pt x="22" y="22"/>
                </a:moveTo>
                <a:cubicBezTo>
                  <a:pt x="454" y="22"/>
                  <a:pt x="454" y="22"/>
                  <a:pt x="454" y="22"/>
                </a:cubicBezTo>
                <a:cubicBezTo>
                  <a:pt x="454" y="280"/>
                  <a:pt x="454" y="280"/>
                  <a:pt x="454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2" y="22"/>
                </a:lnTo>
                <a:close/>
                <a:moveTo>
                  <a:pt x="193" y="434"/>
                </a:moveTo>
                <a:cubicBezTo>
                  <a:pt x="170" y="434"/>
                  <a:pt x="152" y="415"/>
                  <a:pt x="152" y="392"/>
                </a:cubicBezTo>
                <a:cubicBezTo>
                  <a:pt x="152" y="369"/>
                  <a:pt x="170" y="351"/>
                  <a:pt x="193" y="351"/>
                </a:cubicBezTo>
                <a:cubicBezTo>
                  <a:pt x="216" y="351"/>
                  <a:pt x="235" y="369"/>
                  <a:pt x="235" y="392"/>
                </a:cubicBezTo>
                <a:cubicBezTo>
                  <a:pt x="235" y="415"/>
                  <a:pt x="216" y="434"/>
                  <a:pt x="193" y="434"/>
                </a:cubicBezTo>
                <a:close/>
                <a:moveTo>
                  <a:pt x="193" y="329"/>
                </a:moveTo>
                <a:cubicBezTo>
                  <a:pt x="161" y="329"/>
                  <a:pt x="135" y="353"/>
                  <a:pt x="130" y="384"/>
                </a:cubicBezTo>
                <a:cubicBezTo>
                  <a:pt x="83" y="384"/>
                  <a:pt x="83" y="384"/>
                  <a:pt x="83" y="384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454" y="302"/>
                  <a:pt x="454" y="302"/>
                  <a:pt x="454" y="302"/>
                </a:cubicBezTo>
                <a:cubicBezTo>
                  <a:pt x="454" y="381"/>
                  <a:pt x="454" y="381"/>
                  <a:pt x="454" y="381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1" y="351"/>
                  <a:pt x="225" y="329"/>
                  <a:pt x="193" y="329"/>
                </a:cubicBezTo>
                <a:close/>
                <a:moveTo>
                  <a:pt x="518" y="434"/>
                </a:moveTo>
                <a:cubicBezTo>
                  <a:pt x="495" y="434"/>
                  <a:pt x="477" y="415"/>
                  <a:pt x="477" y="392"/>
                </a:cubicBezTo>
                <a:cubicBezTo>
                  <a:pt x="477" y="369"/>
                  <a:pt x="495" y="351"/>
                  <a:pt x="518" y="351"/>
                </a:cubicBezTo>
                <a:cubicBezTo>
                  <a:pt x="541" y="351"/>
                  <a:pt x="560" y="369"/>
                  <a:pt x="560" y="392"/>
                </a:cubicBezTo>
                <a:cubicBezTo>
                  <a:pt x="560" y="415"/>
                  <a:pt x="541" y="434"/>
                  <a:pt x="518" y="434"/>
                </a:cubicBezTo>
                <a:close/>
                <a:moveTo>
                  <a:pt x="588" y="382"/>
                </a:moveTo>
                <a:cubicBezTo>
                  <a:pt x="581" y="382"/>
                  <a:pt x="581" y="382"/>
                  <a:pt x="581" y="382"/>
                </a:cubicBezTo>
                <a:cubicBezTo>
                  <a:pt x="576" y="352"/>
                  <a:pt x="550" y="329"/>
                  <a:pt x="518" y="329"/>
                </a:cubicBezTo>
                <a:cubicBezTo>
                  <a:pt x="502" y="329"/>
                  <a:pt x="487" y="335"/>
                  <a:pt x="476" y="345"/>
                </a:cubicBezTo>
                <a:cubicBezTo>
                  <a:pt x="476" y="113"/>
                  <a:pt x="476" y="113"/>
                  <a:pt x="476" y="113"/>
                </a:cubicBezTo>
                <a:cubicBezTo>
                  <a:pt x="523" y="113"/>
                  <a:pt x="523" y="113"/>
                  <a:pt x="523" y="113"/>
                </a:cubicBezTo>
                <a:cubicBezTo>
                  <a:pt x="523" y="248"/>
                  <a:pt x="523" y="248"/>
                  <a:pt x="523" y="248"/>
                </a:cubicBezTo>
                <a:cubicBezTo>
                  <a:pt x="647" y="248"/>
                  <a:pt x="647" y="248"/>
                  <a:pt x="647" y="248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55"/>
                  <a:pt x="620" y="382"/>
                  <a:pt x="588" y="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10"/>
          <p:cNvSpPr>
            <a:spLocks noEditPoints="1"/>
          </p:cNvSpPr>
          <p:nvPr/>
        </p:nvSpPr>
        <p:spPr bwMode="auto">
          <a:xfrm>
            <a:off x="10698013" y="1569615"/>
            <a:ext cx="604435" cy="450335"/>
          </a:xfrm>
          <a:custGeom>
            <a:avLst/>
            <a:gdLst>
              <a:gd name="T0" fmla="*/ 408 w 623"/>
              <a:gd name="T1" fmla="*/ 100 h 464"/>
              <a:gd name="T2" fmla="*/ 349 w 623"/>
              <a:gd name="T3" fmla="*/ 288 h 464"/>
              <a:gd name="T4" fmla="*/ 345 w 623"/>
              <a:gd name="T5" fmla="*/ 172 h 464"/>
              <a:gd name="T6" fmla="*/ 133 w 623"/>
              <a:gd name="T7" fmla="*/ 0 h 464"/>
              <a:gd name="T8" fmla="*/ 43 w 623"/>
              <a:gd name="T9" fmla="*/ 7 h 464"/>
              <a:gd name="T10" fmla="*/ 42 w 623"/>
              <a:gd name="T11" fmla="*/ 83 h 464"/>
              <a:gd name="T12" fmla="*/ 96 w 623"/>
              <a:gd name="T13" fmla="*/ 181 h 464"/>
              <a:gd name="T14" fmla="*/ 22 w 623"/>
              <a:gd name="T15" fmla="*/ 181 h 464"/>
              <a:gd name="T16" fmla="*/ 59 w 623"/>
              <a:gd name="T17" fmla="*/ 240 h 464"/>
              <a:gd name="T18" fmla="*/ 91 w 623"/>
              <a:gd name="T19" fmla="*/ 131 h 464"/>
              <a:gd name="T20" fmla="*/ 64 w 623"/>
              <a:gd name="T21" fmla="*/ 83 h 464"/>
              <a:gd name="T22" fmla="*/ 206 w 623"/>
              <a:gd name="T23" fmla="*/ 181 h 464"/>
              <a:gd name="T24" fmla="*/ 15 w 623"/>
              <a:gd name="T25" fmla="*/ 288 h 464"/>
              <a:gd name="T26" fmla="*/ 85 w 623"/>
              <a:gd name="T27" fmla="*/ 414 h 464"/>
              <a:gd name="T28" fmla="*/ 210 w 623"/>
              <a:gd name="T29" fmla="*/ 411 h 464"/>
              <a:gd name="T30" fmla="*/ 472 w 623"/>
              <a:gd name="T31" fmla="*/ 464 h 464"/>
              <a:gd name="T32" fmla="*/ 542 w 623"/>
              <a:gd name="T33" fmla="*/ 412 h 464"/>
              <a:gd name="T34" fmla="*/ 623 w 623"/>
              <a:gd name="T35" fmla="*/ 244 h 464"/>
              <a:gd name="T36" fmla="*/ 598 w 623"/>
              <a:gd name="T37" fmla="*/ 234 h 464"/>
              <a:gd name="T38" fmla="*/ 499 w 623"/>
              <a:gd name="T39" fmla="*/ 122 h 464"/>
              <a:gd name="T40" fmla="*/ 598 w 623"/>
              <a:gd name="T41" fmla="*/ 234 h 464"/>
              <a:gd name="T42" fmla="*/ 79 w 623"/>
              <a:gd name="T43" fmla="*/ 22 h 464"/>
              <a:gd name="T44" fmla="*/ 327 w 623"/>
              <a:gd name="T45" fmla="*/ 186 h 464"/>
              <a:gd name="T46" fmla="*/ 228 w 623"/>
              <a:gd name="T47" fmla="*/ 288 h 464"/>
              <a:gd name="T48" fmla="*/ 225 w 623"/>
              <a:gd name="T49" fmla="*/ 169 h 464"/>
              <a:gd name="T50" fmla="*/ 106 w 623"/>
              <a:gd name="T51" fmla="*/ 400 h 464"/>
              <a:gd name="T52" fmla="*/ 189 w 623"/>
              <a:gd name="T53" fmla="*/ 400 h 464"/>
              <a:gd name="T54" fmla="*/ 147 w 623"/>
              <a:gd name="T55" fmla="*/ 337 h 464"/>
              <a:gd name="T56" fmla="*/ 37 w 623"/>
              <a:gd name="T57" fmla="*/ 392 h 464"/>
              <a:gd name="T58" fmla="*/ 408 w 623"/>
              <a:gd name="T59" fmla="*/ 310 h 464"/>
              <a:gd name="T60" fmla="*/ 210 w 623"/>
              <a:gd name="T61" fmla="*/ 389 h 464"/>
              <a:gd name="T62" fmla="*/ 472 w 623"/>
              <a:gd name="T63" fmla="*/ 442 h 464"/>
              <a:gd name="T64" fmla="*/ 472 w 623"/>
              <a:gd name="T65" fmla="*/ 359 h 464"/>
              <a:gd name="T66" fmla="*/ 472 w 623"/>
              <a:gd name="T67" fmla="*/ 442 h 464"/>
              <a:gd name="T68" fmla="*/ 535 w 623"/>
              <a:gd name="T69" fmla="*/ 390 h 464"/>
              <a:gd name="T70" fmla="*/ 430 w 623"/>
              <a:gd name="T71" fmla="*/ 354 h 464"/>
              <a:gd name="T72" fmla="*/ 477 w 623"/>
              <a:gd name="T73" fmla="*/ 122 h 464"/>
              <a:gd name="T74" fmla="*/ 601 w 623"/>
              <a:gd name="T75" fmla="*/ 256 h 464"/>
              <a:gd name="T76" fmla="*/ 542 w 623"/>
              <a:gd name="T77" fmla="*/ 39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" h="464">
                <a:moveTo>
                  <a:pt x="586" y="100"/>
                </a:moveTo>
                <a:cubicBezTo>
                  <a:pt x="408" y="100"/>
                  <a:pt x="408" y="100"/>
                  <a:pt x="408" y="100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349" y="288"/>
                  <a:pt x="349" y="288"/>
                  <a:pt x="349" y="288"/>
                </a:cubicBezTo>
                <a:cubicBezTo>
                  <a:pt x="349" y="180"/>
                  <a:pt x="349" y="180"/>
                  <a:pt x="349" y="180"/>
                </a:cubicBezTo>
                <a:cubicBezTo>
                  <a:pt x="349" y="177"/>
                  <a:pt x="347" y="174"/>
                  <a:pt x="345" y="172"/>
                </a:cubicBezTo>
                <a:cubicBezTo>
                  <a:pt x="140" y="3"/>
                  <a:pt x="140" y="3"/>
                  <a:pt x="140" y="3"/>
                </a:cubicBezTo>
                <a:cubicBezTo>
                  <a:pt x="138" y="1"/>
                  <a:pt x="135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0"/>
                  <a:pt x="44" y="3"/>
                  <a:pt x="43" y="7"/>
                </a:cubicBezTo>
                <a:cubicBezTo>
                  <a:pt x="42" y="9"/>
                  <a:pt x="42" y="11"/>
                  <a:pt x="42" y="1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127"/>
                  <a:pt x="75" y="147"/>
                  <a:pt x="80" y="150"/>
                </a:cubicBezTo>
                <a:cubicBezTo>
                  <a:pt x="90" y="157"/>
                  <a:pt x="96" y="168"/>
                  <a:pt x="96" y="181"/>
                </a:cubicBezTo>
                <a:cubicBezTo>
                  <a:pt x="96" y="201"/>
                  <a:pt x="80" y="218"/>
                  <a:pt x="59" y="218"/>
                </a:cubicBezTo>
                <a:cubicBezTo>
                  <a:pt x="39" y="218"/>
                  <a:pt x="22" y="201"/>
                  <a:pt x="22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213"/>
                  <a:pt x="27" y="240"/>
                  <a:pt x="59" y="240"/>
                </a:cubicBezTo>
                <a:cubicBezTo>
                  <a:pt x="92" y="240"/>
                  <a:pt x="118" y="213"/>
                  <a:pt x="118" y="181"/>
                </a:cubicBezTo>
                <a:cubicBezTo>
                  <a:pt x="118" y="161"/>
                  <a:pt x="108" y="142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64" y="116"/>
                  <a:pt x="64" y="83"/>
                </a:cubicBezTo>
                <a:cubicBezTo>
                  <a:pt x="64" y="38"/>
                  <a:pt x="64" y="38"/>
                  <a:pt x="64" y="38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6" y="288"/>
                  <a:pt x="206" y="288"/>
                  <a:pt x="206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414"/>
                  <a:pt x="15" y="414"/>
                  <a:pt x="15" y="414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92" y="442"/>
                  <a:pt x="117" y="464"/>
                  <a:pt x="147" y="464"/>
                </a:cubicBezTo>
                <a:cubicBezTo>
                  <a:pt x="179" y="464"/>
                  <a:pt x="205" y="441"/>
                  <a:pt x="210" y="411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5" y="441"/>
                  <a:pt x="441" y="464"/>
                  <a:pt x="472" y="464"/>
                </a:cubicBezTo>
                <a:cubicBezTo>
                  <a:pt x="503" y="464"/>
                  <a:pt x="529" y="441"/>
                  <a:pt x="535" y="412"/>
                </a:cubicBezTo>
                <a:cubicBezTo>
                  <a:pt x="542" y="412"/>
                  <a:pt x="542" y="412"/>
                  <a:pt x="542" y="412"/>
                </a:cubicBezTo>
                <a:cubicBezTo>
                  <a:pt x="587" y="412"/>
                  <a:pt x="623" y="375"/>
                  <a:pt x="623" y="331"/>
                </a:cubicBezTo>
                <a:cubicBezTo>
                  <a:pt x="623" y="244"/>
                  <a:pt x="623" y="244"/>
                  <a:pt x="623" y="244"/>
                </a:cubicBezTo>
                <a:lnTo>
                  <a:pt x="586" y="100"/>
                </a:lnTo>
                <a:close/>
                <a:moveTo>
                  <a:pt x="598" y="234"/>
                </a:moveTo>
                <a:cubicBezTo>
                  <a:pt x="499" y="234"/>
                  <a:pt x="499" y="234"/>
                  <a:pt x="499" y="234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569" y="122"/>
                  <a:pt x="569" y="122"/>
                  <a:pt x="569" y="122"/>
                </a:cubicBezTo>
                <a:lnTo>
                  <a:pt x="598" y="234"/>
                </a:lnTo>
                <a:close/>
                <a:moveTo>
                  <a:pt x="225" y="169"/>
                </a:moveTo>
                <a:cubicBezTo>
                  <a:pt x="79" y="22"/>
                  <a:pt x="79" y="22"/>
                  <a:pt x="79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327" y="186"/>
                  <a:pt x="327" y="186"/>
                  <a:pt x="327" y="186"/>
                </a:cubicBezTo>
                <a:cubicBezTo>
                  <a:pt x="327" y="288"/>
                  <a:pt x="327" y="288"/>
                  <a:pt x="3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74"/>
                  <a:pt x="227" y="171"/>
                  <a:pt x="225" y="169"/>
                </a:cubicBezTo>
                <a:close/>
                <a:moveTo>
                  <a:pt x="147" y="442"/>
                </a:moveTo>
                <a:cubicBezTo>
                  <a:pt x="124" y="442"/>
                  <a:pt x="106" y="423"/>
                  <a:pt x="106" y="400"/>
                </a:cubicBezTo>
                <a:cubicBezTo>
                  <a:pt x="106" y="378"/>
                  <a:pt x="124" y="359"/>
                  <a:pt x="147" y="359"/>
                </a:cubicBezTo>
                <a:cubicBezTo>
                  <a:pt x="170" y="359"/>
                  <a:pt x="189" y="378"/>
                  <a:pt x="189" y="400"/>
                </a:cubicBezTo>
                <a:cubicBezTo>
                  <a:pt x="189" y="423"/>
                  <a:pt x="170" y="442"/>
                  <a:pt x="147" y="442"/>
                </a:cubicBezTo>
                <a:close/>
                <a:moveTo>
                  <a:pt x="147" y="337"/>
                </a:moveTo>
                <a:cubicBezTo>
                  <a:pt x="115" y="337"/>
                  <a:pt x="89" y="361"/>
                  <a:pt x="84" y="392"/>
                </a:cubicBezTo>
                <a:cubicBezTo>
                  <a:pt x="37" y="392"/>
                  <a:pt x="37" y="392"/>
                  <a:pt x="37" y="392"/>
                </a:cubicBezTo>
                <a:cubicBezTo>
                  <a:pt x="37" y="310"/>
                  <a:pt x="37" y="310"/>
                  <a:pt x="37" y="310"/>
                </a:cubicBezTo>
                <a:cubicBezTo>
                  <a:pt x="408" y="310"/>
                  <a:pt x="408" y="310"/>
                  <a:pt x="408" y="310"/>
                </a:cubicBezTo>
                <a:cubicBezTo>
                  <a:pt x="408" y="389"/>
                  <a:pt x="408" y="389"/>
                  <a:pt x="408" y="389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05" y="360"/>
                  <a:pt x="179" y="337"/>
                  <a:pt x="147" y="337"/>
                </a:cubicBezTo>
                <a:close/>
                <a:moveTo>
                  <a:pt x="472" y="442"/>
                </a:moveTo>
                <a:cubicBezTo>
                  <a:pt x="449" y="442"/>
                  <a:pt x="431" y="423"/>
                  <a:pt x="431" y="400"/>
                </a:cubicBezTo>
                <a:cubicBezTo>
                  <a:pt x="431" y="378"/>
                  <a:pt x="449" y="359"/>
                  <a:pt x="472" y="359"/>
                </a:cubicBezTo>
                <a:cubicBezTo>
                  <a:pt x="495" y="359"/>
                  <a:pt x="514" y="378"/>
                  <a:pt x="514" y="400"/>
                </a:cubicBezTo>
                <a:cubicBezTo>
                  <a:pt x="514" y="423"/>
                  <a:pt x="495" y="442"/>
                  <a:pt x="472" y="442"/>
                </a:cubicBezTo>
                <a:close/>
                <a:moveTo>
                  <a:pt x="542" y="390"/>
                </a:moveTo>
                <a:cubicBezTo>
                  <a:pt x="535" y="390"/>
                  <a:pt x="535" y="390"/>
                  <a:pt x="535" y="390"/>
                </a:cubicBezTo>
                <a:cubicBezTo>
                  <a:pt x="530" y="360"/>
                  <a:pt x="504" y="337"/>
                  <a:pt x="472" y="337"/>
                </a:cubicBezTo>
                <a:cubicBezTo>
                  <a:pt x="456" y="337"/>
                  <a:pt x="441" y="343"/>
                  <a:pt x="430" y="354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77" y="122"/>
                  <a:pt x="477" y="122"/>
                  <a:pt x="477" y="122"/>
                </a:cubicBezTo>
                <a:cubicBezTo>
                  <a:pt x="477" y="256"/>
                  <a:pt x="477" y="256"/>
                  <a:pt x="477" y="256"/>
                </a:cubicBezTo>
                <a:cubicBezTo>
                  <a:pt x="601" y="256"/>
                  <a:pt x="601" y="256"/>
                  <a:pt x="601" y="256"/>
                </a:cubicBezTo>
                <a:cubicBezTo>
                  <a:pt x="601" y="331"/>
                  <a:pt x="601" y="331"/>
                  <a:pt x="601" y="331"/>
                </a:cubicBezTo>
                <a:cubicBezTo>
                  <a:pt x="601" y="363"/>
                  <a:pt x="574" y="390"/>
                  <a:pt x="542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11"/>
          <p:cNvSpPr>
            <a:spLocks noEditPoints="1"/>
          </p:cNvSpPr>
          <p:nvPr/>
        </p:nvSpPr>
        <p:spPr bwMode="auto">
          <a:xfrm>
            <a:off x="6462614" y="1642555"/>
            <a:ext cx="550133" cy="304454"/>
          </a:xfrm>
          <a:custGeom>
            <a:avLst/>
            <a:gdLst>
              <a:gd name="T0" fmla="*/ 596 w 722"/>
              <a:gd name="T1" fmla="*/ 192 h 399"/>
              <a:gd name="T2" fmla="*/ 586 w 722"/>
              <a:gd name="T3" fmla="*/ 160 h 399"/>
              <a:gd name="T4" fmla="*/ 582 w 722"/>
              <a:gd name="T5" fmla="*/ 151 h 399"/>
              <a:gd name="T6" fmla="*/ 687 w 722"/>
              <a:gd name="T7" fmla="*/ 164 h 399"/>
              <a:gd name="T8" fmla="*/ 698 w 722"/>
              <a:gd name="T9" fmla="*/ 145 h 399"/>
              <a:gd name="T10" fmla="*/ 575 w 722"/>
              <a:gd name="T11" fmla="*/ 130 h 399"/>
              <a:gd name="T12" fmla="*/ 471 w 722"/>
              <a:gd name="T13" fmla="*/ 7 h 399"/>
              <a:gd name="T14" fmla="*/ 514 w 722"/>
              <a:gd name="T15" fmla="*/ 24 h 399"/>
              <a:gd name="T16" fmla="*/ 547 w 722"/>
              <a:gd name="T17" fmla="*/ 140 h 399"/>
              <a:gd name="T18" fmla="*/ 343 w 722"/>
              <a:gd name="T19" fmla="*/ 94 h 399"/>
              <a:gd name="T20" fmla="*/ 0 w 722"/>
              <a:gd name="T21" fmla="*/ 64 h 399"/>
              <a:gd name="T22" fmla="*/ 88 w 722"/>
              <a:gd name="T23" fmla="*/ 156 h 399"/>
              <a:gd name="T24" fmla="*/ 232 w 722"/>
              <a:gd name="T25" fmla="*/ 180 h 399"/>
              <a:gd name="T26" fmla="*/ 134 w 722"/>
              <a:gd name="T27" fmla="*/ 189 h 399"/>
              <a:gd name="T28" fmla="*/ 134 w 722"/>
              <a:gd name="T29" fmla="*/ 399 h 399"/>
              <a:gd name="T30" fmla="*/ 215 w 722"/>
              <a:gd name="T31" fmla="*/ 228 h 399"/>
              <a:gd name="T32" fmla="*/ 286 w 722"/>
              <a:gd name="T33" fmla="*/ 294 h 399"/>
              <a:gd name="T34" fmla="*/ 469 w 722"/>
              <a:gd name="T35" fmla="*/ 305 h 399"/>
              <a:gd name="T36" fmla="*/ 561 w 722"/>
              <a:gd name="T37" fmla="*/ 157 h 399"/>
              <a:gd name="T38" fmla="*/ 575 w 722"/>
              <a:gd name="T39" fmla="*/ 198 h 399"/>
              <a:gd name="T40" fmla="*/ 617 w 722"/>
              <a:gd name="T41" fmla="*/ 399 h 399"/>
              <a:gd name="T42" fmla="*/ 617 w 722"/>
              <a:gd name="T43" fmla="*/ 189 h 399"/>
              <a:gd name="T44" fmla="*/ 134 w 722"/>
              <a:gd name="T45" fmla="*/ 377 h 399"/>
              <a:gd name="T46" fmla="*/ 134 w 722"/>
              <a:gd name="T47" fmla="*/ 211 h 399"/>
              <a:gd name="T48" fmla="*/ 124 w 722"/>
              <a:gd name="T49" fmla="*/ 288 h 399"/>
              <a:gd name="T50" fmla="*/ 132 w 722"/>
              <a:gd name="T51" fmla="*/ 307 h 399"/>
              <a:gd name="T52" fmla="*/ 200 w 722"/>
              <a:gd name="T53" fmla="*/ 244 h 399"/>
              <a:gd name="T54" fmla="*/ 447 w 722"/>
              <a:gd name="T55" fmla="*/ 283 h 399"/>
              <a:gd name="T56" fmla="*/ 138 w 722"/>
              <a:gd name="T57" fmla="*/ 125 h 399"/>
              <a:gd name="T58" fmla="*/ 44 w 722"/>
              <a:gd name="T59" fmla="*/ 81 h 399"/>
              <a:gd name="T60" fmla="*/ 348 w 722"/>
              <a:gd name="T61" fmla="*/ 120 h 399"/>
              <a:gd name="T62" fmla="*/ 442 w 722"/>
              <a:gd name="T63" fmla="*/ 91 h 399"/>
              <a:gd name="T64" fmla="*/ 447 w 722"/>
              <a:gd name="T65" fmla="*/ 283 h 399"/>
              <a:gd name="T66" fmla="*/ 534 w 722"/>
              <a:gd name="T67" fmla="*/ 294 h 399"/>
              <a:gd name="T68" fmla="*/ 606 w 722"/>
              <a:gd name="T69" fmla="*/ 297 h 399"/>
              <a:gd name="T70" fmla="*/ 620 w 722"/>
              <a:gd name="T71" fmla="*/ 304 h 399"/>
              <a:gd name="T72" fmla="*/ 602 w 722"/>
              <a:gd name="T73" fmla="*/ 213 h 399"/>
              <a:gd name="T74" fmla="*/ 700 w 722"/>
              <a:gd name="T75" fmla="*/ 29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2" h="399">
                <a:moveTo>
                  <a:pt x="617" y="189"/>
                </a:moveTo>
                <a:cubicBezTo>
                  <a:pt x="610" y="189"/>
                  <a:pt x="602" y="190"/>
                  <a:pt x="596" y="192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93" y="148"/>
                  <a:pt x="605" y="147"/>
                  <a:pt x="617" y="147"/>
                </a:cubicBezTo>
                <a:cubicBezTo>
                  <a:pt x="641" y="147"/>
                  <a:pt x="666" y="153"/>
                  <a:pt x="687" y="164"/>
                </a:cubicBezTo>
                <a:cubicBezTo>
                  <a:pt x="693" y="167"/>
                  <a:pt x="699" y="165"/>
                  <a:pt x="702" y="160"/>
                </a:cubicBezTo>
                <a:cubicBezTo>
                  <a:pt x="705" y="155"/>
                  <a:pt x="703" y="148"/>
                  <a:pt x="698" y="145"/>
                </a:cubicBezTo>
                <a:cubicBezTo>
                  <a:pt x="673" y="132"/>
                  <a:pt x="645" y="125"/>
                  <a:pt x="617" y="125"/>
                </a:cubicBezTo>
                <a:cubicBezTo>
                  <a:pt x="602" y="125"/>
                  <a:pt x="588" y="127"/>
                  <a:pt x="575" y="130"/>
                </a:cubicBezTo>
                <a:cubicBezTo>
                  <a:pt x="529" y="0"/>
                  <a:pt x="529" y="0"/>
                  <a:pt x="529" y="0"/>
                </a:cubicBezTo>
                <a:cubicBezTo>
                  <a:pt x="471" y="7"/>
                  <a:pt x="471" y="7"/>
                  <a:pt x="471" y="7"/>
                </a:cubicBezTo>
                <a:cubicBezTo>
                  <a:pt x="474" y="29"/>
                  <a:pt x="474" y="29"/>
                  <a:pt x="474" y="29"/>
                </a:cubicBezTo>
                <a:cubicBezTo>
                  <a:pt x="514" y="24"/>
                  <a:pt x="514" y="24"/>
                  <a:pt x="514" y="24"/>
                </a:cubicBezTo>
                <a:cubicBezTo>
                  <a:pt x="554" y="137"/>
                  <a:pt x="554" y="137"/>
                  <a:pt x="554" y="137"/>
                </a:cubicBezTo>
                <a:cubicBezTo>
                  <a:pt x="552" y="138"/>
                  <a:pt x="549" y="139"/>
                  <a:pt x="547" y="140"/>
                </a:cubicBezTo>
                <a:cubicBezTo>
                  <a:pt x="537" y="126"/>
                  <a:pt x="509" y="92"/>
                  <a:pt x="450" y="71"/>
                </a:cubicBezTo>
                <a:cubicBezTo>
                  <a:pt x="400" y="52"/>
                  <a:pt x="357" y="82"/>
                  <a:pt x="343" y="94"/>
                </a:cubicBezTo>
                <a:cubicBezTo>
                  <a:pt x="182" y="41"/>
                  <a:pt x="27" y="61"/>
                  <a:pt x="2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04" y="150"/>
                  <a:pt x="121" y="147"/>
                  <a:pt x="138" y="147"/>
                </a:cubicBezTo>
                <a:cubicBezTo>
                  <a:pt x="174" y="147"/>
                  <a:pt x="206" y="159"/>
                  <a:pt x="232" y="18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82" y="198"/>
                  <a:pt x="159" y="189"/>
                  <a:pt x="134" y="189"/>
                </a:cubicBezTo>
                <a:cubicBezTo>
                  <a:pt x="76" y="189"/>
                  <a:pt x="29" y="237"/>
                  <a:pt x="29" y="294"/>
                </a:cubicBezTo>
                <a:cubicBezTo>
                  <a:pt x="29" y="352"/>
                  <a:pt x="76" y="399"/>
                  <a:pt x="134" y="399"/>
                </a:cubicBezTo>
                <a:cubicBezTo>
                  <a:pt x="192" y="399"/>
                  <a:pt x="239" y="352"/>
                  <a:pt x="239" y="294"/>
                </a:cubicBezTo>
                <a:cubicBezTo>
                  <a:pt x="239" y="269"/>
                  <a:pt x="230" y="246"/>
                  <a:pt x="215" y="228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72" y="222"/>
                  <a:pt x="286" y="256"/>
                  <a:pt x="286" y="29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469" y="305"/>
                  <a:pt x="469" y="305"/>
                  <a:pt x="469" y="305"/>
                </a:cubicBezTo>
                <a:cubicBezTo>
                  <a:pt x="469" y="294"/>
                  <a:pt x="469" y="294"/>
                  <a:pt x="469" y="294"/>
                </a:cubicBezTo>
                <a:cubicBezTo>
                  <a:pt x="469" y="233"/>
                  <a:pt x="507" y="179"/>
                  <a:pt x="561" y="157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575" y="198"/>
                  <a:pt x="575" y="198"/>
                  <a:pt x="575" y="198"/>
                </a:cubicBezTo>
                <a:cubicBezTo>
                  <a:pt x="538" y="215"/>
                  <a:pt x="512" y="251"/>
                  <a:pt x="512" y="294"/>
                </a:cubicBezTo>
                <a:cubicBezTo>
                  <a:pt x="512" y="352"/>
                  <a:pt x="559" y="399"/>
                  <a:pt x="617" y="399"/>
                </a:cubicBezTo>
                <a:cubicBezTo>
                  <a:pt x="675" y="399"/>
                  <a:pt x="722" y="352"/>
                  <a:pt x="722" y="294"/>
                </a:cubicBezTo>
                <a:cubicBezTo>
                  <a:pt x="722" y="237"/>
                  <a:pt x="675" y="189"/>
                  <a:pt x="617" y="189"/>
                </a:cubicBezTo>
                <a:close/>
                <a:moveTo>
                  <a:pt x="217" y="294"/>
                </a:moveTo>
                <a:cubicBezTo>
                  <a:pt x="217" y="340"/>
                  <a:pt x="180" y="377"/>
                  <a:pt x="134" y="377"/>
                </a:cubicBezTo>
                <a:cubicBezTo>
                  <a:pt x="88" y="377"/>
                  <a:pt x="51" y="340"/>
                  <a:pt x="51" y="294"/>
                </a:cubicBezTo>
                <a:cubicBezTo>
                  <a:pt x="51" y="249"/>
                  <a:pt x="88" y="211"/>
                  <a:pt x="134" y="211"/>
                </a:cubicBezTo>
                <a:cubicBezTo>
                  <a:pt x="153" y="211"/>
                  <a:pt x="170" y="218"/>
                  <a:pt x="184" y="228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0" y="292"/>
                  <a:pt x="120" y="299"/>
                  <a:pt x="124" y="303"/>
                </a:cubicBezTo>
                <a:cubicBezTo>
                  <a:pt x="126" y="306"/>
                  <a:pt x="129" y="307"/>
                  <a:pt x="132" y="307"/>
                </a:cubicBezTo>
                <a:cubicBezTo>
                  <a:pt x="135" y="307"/>
                  <a:pt x="138" y="306"/>
                  <a:pt x="140" y="303"/>
                </a:cubicBezTo>
                <a:cubicBezTo>
                  <a:pt x="200" y="244"/>
                  <a:pt x="200" y="244"/>
                  <a:pt x="200" y="244"/>
                </a:cubicBezTo>
                <a:cubicBezTo>
                  <a:pt x="211" y="258"/>
                  <a:pt x="217" y="275"/>
                  <a:pt x="217" y="294"/>
                </a:cubicBezTo>
                <a:close/>
                <a:moveTo>
                  <a:pt x="447" y="283"/>
                </a:moveTo>
                <a:cubicBezTo>
                  <a:pt x="308" y="283"/>
                  <a:pt x="308" y="283"/>
                  <a:pt x="308" y="283"/>
                </a:cubicBezTo>
                <a:cubicBezTo>
                  <a:pt x="302" y="195"/>
                  <a:pt x="228" y="125"/>
                  <a:pt x="138" y="125"/>
                </a:cubicBezTo>
                <a:cubicBezTo>
                  <a:pt x="121" y="125"/>
                  <a:pt x="104" y="127"/>
                  <a:pt x="87" y="132"/>
                </a:cubicBezTo>
                <a:cubicBezTo>
                  <a:pt x="44" y="81"/>
                  <a:pt x="44" y="81"/>
                  <a:pt x="44" y="81"/>
                </a:cubicBezTo>
                <a:cubicBezTo>
                  <a:pt x="92" y="78"/>
                  <a:pt x="218" y="74"/>
                  <a:pt x="342" y="117"/>
                </a:cubicBezTo>
                <a:cubicBezTo>
                  <a:pt x="348" y="120"/>
                  <a:pt x="348" y="120"/>
                  <a:pt x="348" y="120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5" y="113"/>
                  <a:pt x="395" y="74"/>
                  <a:pt x="442" y="91"/>
                </a:cubicBezTo>
                <a:cubicBezTo>
                  <a:pt x="492" y="110"/>
                  <a:pt x="518" y="138"/>
                  <a:pt x="527" y="150"/>
                </a:cubicBezTo>
                <a:cubicBezTo>
                  <a:pt x="482" y="179"/>
                  <a:pt x="451" y="227"/>
                  <a:pt x="447" y="283"/>
                </a:cubicBezTo>
                <a:close/>
                <a:moveTo>
                  <a:pt x="617" y="377"/>
                </a:moveTo>
                <a:cubicBezTo>
                  <a:pt x="571" y="377"/>
                  <a:pt x="534" y="340"/>
                  <a:pt x="534" y="294"/>
                </a:cubicBezTo>
                <a:cubicBezTo>
                  <a:pt x="534" y="261"/>
                  <a:pt x="553" y="233"/>
                  <a:pt x="581" y="219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8" y="302"/>
                  <a:pt x="612" y="305"/>
                  <a:pt x="617" y="305"/>
                </a:cubicBezTo>
                <a:cubicBezTo>
                  <a:pt x="618" y="305"/>
                  <a:pt x="619" y="305"/>
                  <a:pt x="620" y="304"/>
                </a:cubicBezTo>
                <a:cubicBezTo>
                  <a:pt x="626" y="303"/>
                  <a:pt x="629" y="296"/>
                  <a:pt x="627" y="291"/>
                </a:cubicBezTo>
                <a:cubicBezTo>
                  <a:pt x="602" y="213"/>
                  <a:pt x="602" y="213"/>
                  <a:pt x="602" y="213"/>
                </a:cubicBezTo>
                <a:cubicBezTo>
                  <a:pt x="607" y="212"/>
                  <a:pt x="612" y="211"/>
                  <a:pt x="617" y="211"/>
                </a:cubicBezTo>
                <a:cubicBezTo>
                  <a:pt x="663" y="211"/>
                  <a:pt x="700" y="249"/>
                  <a:pt x="700" y="294"/>
                </a:cubicBezTo>
                <a:cubicBezTo>
                  <a:pt x="700" y="340"/>
                  <a:pt x="663" y="377"/>
                  <a:pt x="617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16"/>
          <p:cNvSpPr>
            <a:spLocks noEditPoints="1"/>
          </p:cNvSpPr>
          <p:nvPr/>
        </p:nvSpPr>
        <p:spPr bwMode="auto">
          <a:xfrm>
            <a:off x="3604037" y="1606785"/>
            <a:ext cx="583887" cy="375995"/>
          </a:xfrm>
          <a:custGeom>
            <a:avLst/>
            <a:gdLst>
              <a:gd name="T0" fmla="*/ 492 w 659"/>
              <a:gd name="T1" fmla="*/ 143 h 424"/>
              <a:gd name="T2" fmla="*/ 527 w 659"/>
              <a:gd name="T3" fmla="*/ 22 h 424"/>
              <a:gd name="T4" fmla="*/ 527 w 659"/>
              <a:gd name="T5" fmla="*/ 0 h 424"/>
              <a:gd name="T6" fmla="*/ 436 w 659"/>
              <a:gd name="T7" fmla="*/ 5 h 424"/>
              <a:gd name="T8" fmla="*/ 450 w 659"/>
              <a:gd name="T9" fmla="*/ 71 h 424"/>
              <a:gd name="T10" fmla="*/ 258 w 659"/>
              <a:gd name="T11" fmla="*/ 41 h 424"/>
              <a:gd name="T12" fmla="*/ 289 w 659"/>
              <a:gd name="T13" fmla="*/ 19 h 424"/>
              <a:gd name="T14" fmla="*/ 197 w 659"/>
              <a:gd name="T15" fmla="*/ 41 h 424"/>
              <a:gd name="T16" fmla="*/ 247 w 659"/>
              <a:gd name="T17" fmla="*/ 83 h 424"/>
              <a:gd name="T18" fmla="*/ 142 w 659"/>
              <a:gd name="T19" fmla="*/ 141 h 424"/>
              <a:gd name="T20" fmla="*/ 142 w 659"/>
              <a:gd name="T21" fmla="*/ 424 h 424"/>
              <a:gd name="T22" fmla="*/ 312 w 659"/>
              <a:gd name="T23" fmla="*/ 294 h 424"/>
              <a:gd name="T24" fmla="*/ 312 w 659"/>
              <a:gd name="T25" fmla="*/ 294 h 424"/>
              <a:gd name="T26" fmla="*/ 315 w 659"/>
              <a:gd name="T27" fmla="*/ 293 h 424"/>
              <a:gd name="T28" fmla="*/ 317 w 659"/>
              <a:gd name="T29" fmla="*/ 292 h 424"/>
              <a:gd name="T30" fmla="*/ 319 w 659"/>
              <a:gd name="T31" fmla="*/ 291 h 424"/>
              <a:gd name="T32" fmla="*/ 321 w 659"/>
              <a:gd name="T33" fmla="*/ 289 h 424"/>
              <a:gd name="T34" fmla="*/ 470 w 659"/>
              <a:gd name="T35" fmla="*/ 149 h 424"/>
              <a:gd name="T36" fmla="*/ 518 w 659"/>
              <a:gd name="T37" fmla="*/ 424 h 424"/>
              <a:gd name="T38" fmla="*/ 518 w 659"/>
              <a:gd name="T39" fmla="*/ 141 h 424"/>
              <a:gd name="T40" fmla="*/ 298 w 659"/>
              <a:gd name="T41" fmla="*/ 272 h 424"/>
              <a:gd name="T42" fmla="*/ 223 w 659"/>
              <a:gd name="T43" fmla="*/ 167 h 424"/>
              <a:gd name="T44" fmla="*/ 167 w 659"/>
              <a:gd name="T45" fmla="*/ 272 h 424"/>
              <a:gd name="T46" fmla="*/ 212 w 659"/>
              <a:gd name="T47" fmla="*/ 186 h 424"/>
              <a:gd name="T48" fmla="*/ 167 w 659"/>
              <a:gd name="T49" fmla="*/ 272 h 424"/>
              <a:gd name="T50" fmla="*/ 22 w 659"/>
              <a:gd name="T51" fmla="*/ 283 h 424"/>
              <a:gd name="T52" fmla="*/ 193 w 659"/>
              <a:gd name="T53" fmla="*/ 174 h 424"/>
              <a:gd name="T54" fmla="*/ 142 w 659"/>
              <a:gd name="T55" fmla="*/ 255 h 424"/>
              <a:gd name="T56" fmla="*/ 142 w 659"/>
              <a:gd name="T57" fmla="*/ 310 h 424"/>
              <a:gd name="T58" fmla="*/ 261 w 659"/>
              <a:gd name="T59" fmla="*/ 294 h 424"/>
              <a:gd name="T60" fmla="*/ 317 w 659"/>
              <a:gd name="T61" fmla="*/ 258 h 424"/>
              <a:gd name="T62" fmla="*/ 441 w 659"/>
              <a:gd name="T63" fmla="*/ 93 h 424"/>
              <a:gd name="T64" fmla="*/ 518 w 659"/>
              <a:gd name="T65" fmla="*/ 402 h 424"/>
              <a:gd name="T66" fmla="*/ 476 w 659"/>
              <a:gd name="T67" fmla="*/ 170 h 424"/>
              <a:gd name="T68" fmla="*/ 489 w 659"/>
              <a:gd name="T69" fmla="*/ 283 h 424"/>
              <a:gd name="T70" fmla="*/ 543 w 659"/>
              <a:gd name="T71" fmla="*/ 283 h 424"/>
              <a:gd name="T72" fmla="*/ 497 w 659"/>
              <a:gd name="T73" fmla="*/ 165 h 424"/>
              <a:gd name="T74" fmla="*/ 637 w 659"/>
              <a:gd name="T75" fmla="*/ 28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9" h="424">
                <a:moveTo>
                  <a:pt x="518" y="141"/>
                </a:moveTo>
                <a:cubicBezTo>
                  <a:pt x="509" y="141"/>
                  <a:pt x="500" y="142"/>
                  <a:pt x="492" y="143"/>
                </a:cubicBezTo>
                <a:cubicBezTo>
                  <a:pt x="459" y="22"/>
                  <a:pt x="459" y="22"/>
                  <a:pt x="459" y="22"/>
                </a:cubicBezTo>
                <a:cubicBezTo>
                  <a:pt x="527" y="22"/>
                  <a:pt x="527" y="22"/>
                  <a:pt x="527" y="22"/>
                </a:cubicBezTo>
                <a:cubicBezTo>
                  <a:pt x="533" y="22"/>
                  <a:pt x="538" y="17"/>
                  <a:pt x="538" y="11"/>
                </a:cubicBezTo>
                <a:cubicBezTo>
                  <a:pt x="538" y="5"/>
                  <a:pt x="533" y="0"/>
                  <a:pt x="527" y="0"/>
                </a:cubicBezTo>
                <a:cubicBezTo>
                  <a:pt x="445" y="0"/>
                  <a:pt x="445" y="0"/>
                  <a:pt x="445" y="0"/>
                </a:cubicBezTo>
                <a:cubicBezTo>
                  <a:pt x="442" y="0"/>
                  <a:pt x="438" y="2"/>
                  <a:pt x="436" y="5"/>
                </a:cubicBezTo>
                <a:cubicBezTo>
                  <a:pt x="434" y="7"/>
                  <a:pt x="433" y="11"/>
                  <a:pt x="434" y="14"/>
                </a:cubicBezTo>
                <a:cubicBezTo>
                  <a:pt x="450" y="71"/>
                  <a:pt x="450" y="71"/>
                  <a:pt x="450" y="71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89" y="41"/>
                  <a:pt x="289" y="41"/>
                  <a:pt x="289" y="41"/>
                </a:cubicBezTo>
                <a:cubicBezTo>
                  <a:pt x="289" y="19"/>
                  <a:pt x="289" y="19"/>
                  <a:pt x="289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04" y="155"/>
                  <a:pt x="204" y="155"/>
                  <a:pt x="204" y="155"/>
                </a:cubicBezTo>
                <a:cubicBezTo>
                  <a:pt x="185" y="146"/>
                  <a:pt x="164" y="141"/>
                  <a:pt x="142" y="141"/>
                </a:cubicBezTo>
                <a:cubicBezTo>
                  <a:pt x="64" y="141"/>
                  <a:pt x="0" y="205"/>
                  <a:pt x="0" y="283"/>
                </a:cubicBezTo>
                <a:cubicBezTo>
                  <a:pt x="0" y="361"/>
                  <a:pt x="64" y="424"/>
                  <a:pt x="142" y="424"/>
                </a:cubicBezTo>
                <a:cubicBezTo>
                  <a:pt x="216" y="424"/>
                  <a:pt x="277" y="367"/>
                  <a:pt x="283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3" y="294"/>
                  <a:pt x="314" y="293"/>
                  <a:pt x="315" y="293"/>
                </a:cubicBezTo>
                <a:cubicBezTo>
                  <a:pt x="315" y="293"/>
                  <a:pt x="315" y="293"/>
                  <a:pt x="315" y="293"/>
                </a:cubicBezTo>
                <a:cubicBezTo>
                  <a:pt x="316" y="293"/>
                  <a:pt x="316" y="293"/>
                  <a:pt x="317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18" y="292"/>
                  <a:pt x="318" y="292"/>
                  <a:pt x="319" y="291"/>
                </a:cubicBezTo>
                <a:cubicBezTo>
                  <a:pt x="319" y="291"/>
                  <a:pt x="319" y="291"/>
                  <a:pt x="319" y="291"/>
                </a:cubicBezTo>
                <a:cubicBezTo>
                  <a:pt x="320" y="290"/>
                  <a:pt x="320" y="290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459" y="106"/>
                  <a:pt x="459" y="106"/>
                  <a:pt x="459" y="106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15" y="169"/>
                  <a:pt x="376" y="221"/>
                  <a:pt x="376" y="283"/>
                </a:cubicBezTo>
                <a:cubicBezTo>
                  <a:pt x="376" y="361"/>
                  <a:pt x="439" y="424"/>
                  <a:pt x="518" y="424"/>
                </a:cubicBezTo>
                <a:cubicBezTo>
                  <a:pt x="596" y="424"/>
                  <a:pt x="659" y="361"/>
                  <a:pt x="659" y="283"/>
                </a:cubicBezTo>
                <a:cubicBezTo>
                  <a:pt x="659" y="205"/>
                  <a:pt x="596" y="141"/>
                  <a:pt x="518" y="141"/>
                </a:cubicBezTo>
                <a:close/>
                <a:moveTo>
                  <a:pt x="255" y="113"/>
                </a:moveTo>
                <a:cubicBezTo>
                  <a:pt x="298" y="272"/>
                  <a:pt x="298" y="272"/>
                  <a:pt x="298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0" y="228"/>
                  <a:pt x="257" y="190"/>
                  <a:pt x="223" y="167"/>
                </a:cubicBezTo>
                <a:lnTo>
                  <a:pt x="255" y="113"/>
                </a:lnTo>
                <a:close/>
                <a:moveTo>
                  <a:pt x="167" y="272"/>
                </a:moveTo>
                <a:cubicBezTo>
                  <a:pt x="166" y="270"/>
                  <a:pt x="165" y="268"/>
                  <a:pt x="164" y="267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39" y="205"/>
                  <a:pt x="258" y="236"/>
                  <a:pt x="261" y="272"/>
                </a:cubicBezTo>
                <a:lnTo>
                  <a:pt x="167" y="272"/>
                </a:lnTo>
                <a:close/>
                <a:moveTo>
                  <a:pt x="142" y="402"/>
                </a:moveTo>
                <a:cubicBezTo>
                  <a:pt x="76" y="402"/>
                  <a:pt x="22" y="349"/>
                  <a:pt x="22" y="283"/>
                </a:cubicBezTo>
                <a:cubicBezTo>
                  <a:pt x="22" y="217"/>
                  <a:pt x="76" y="163"/>
                  <a:pt x="142" y="163"/>
                </a:cubicBezTo>
                <a:cubicBezTo>
                  <a:pt x="160" y="163"/>
                  <a:pt x="177" y="167"/>
                  <a:pt x="193" y="174"/>
                </a:cubicBezTo>
                <a:cubicBezTo>
                  <a:pt x="145" y="256"/>
                  <a:pt x="145" y="256"/>
                  <a:pt x="145" y="256"/>
                </a:cubicBezTo>
                <a:cubicBezTo>
                  <a:pt x="144" y="255"/>
                  <a:pt x="143" y="255"/>
                  <a:pt x="142" y="255"/>
                </a:cubicBezTo>
                <a:cubicBezTo>
                  <a:pt x="127" y="255"/>
                  <a:pt x="115" y="268"/>
                  <a:pt x="115" y="283"/>
                </a:cubicBezTo>
                <a:cubicBezTo>
                  <a:pt x="115" y="298"/>
                  <a:pt x="127" y="310"/>
                  <a:pt x="142" y="310"/>
                </a:cubicBezTo>
                <a:cubicBezTo>
                  <a:pt x="153" y="310"/>
                  <a:pt x="162" y="303"/>
                  <a:pt x="167" y="294"/>
                </a:cubicBezTo>
                <a:cubicBezTo>
                  <a:pt x="261" y="294"/>
                  <a:pt x="261" y="294"/>
                  <a:pt x="261" y="294"/>
                </a:cubicBezTo>
                <a:cubicBezTo>
                  <a:pt x="255" y="354"/>
                  <a:pt x="204" y="402"/>
                  <a:pt x="142" y="402"/>
                </a:cubicBezTo>
                <a:close/>
                <a:moveTo>
                  <a:pt x="317" y="258"/>
                </a:moveTo>
                <a:cubicBezTo>
                  <a:pt x="272" y="93"/>
                  <a:pt x="272" y="93"/>
                  <a:pt x="272" y="93"/>
                </a:cubicBezTo>
                <a:cubicBezTo>
                  <a:pt x="441" y="93"/>
                  <a:pt x="441" y="93"/>
                  <a:pt x="441" y="93"/>
                </a:cubicBezTo>
                <a:lnTo>
                  <a:pt x="317" y="258"/>
                </a:lnTo>
                <a:close/>
                <a:moveTo>
                  <a:pt x="518" y="402"/>
                </a:moveTo>
                <a:cubicBezTo>
                  <a:pt x="452" y="402"/>
                  <a:pt x="398" y="349"/>
                  <a:pt x="398" y="283"/>
                </a:cubicBezTo>
                <a:cubicBezTo>
                  <a:pt x="398" y="231"/>
                  <a:pt x="431" y="187"/>
                  <a:pt x="476" y="170"/>
                </a:cubicBezTo>
                <a:cubicBezTo>
                  <a:pt x="500" y="261"/>
                  <a:pt x="500" y="261"/>
                  <a:pt x="500" y="261"/>
                </a:cubicBezTo>
                <a:cubicBezTo>
                  <a:pt x="493" y="265"/>
                  <a:pt x="489" y="273"/>
                  <a:pt x="489" y="283"/>
                </a:cubicBezTo>
                <a:cubicBezTo>
                  <a:pt x="489" y="298"/>
                  <a:pt x="501" y="310"/>
                  <a:pt x="516" y="310"/>
                </a:cubicBezTo>
                <a:cubicBezTo>
                  <a:pt x="531" y="310"/>
                  <a:pt x="543" y="298"/>
                  <a:pt x="543" y="283"/>
                </a:cubicBezTo>
                <a:cubicBezTo>
                  <a:pt x="543" y="269"/>
                  <a:pt x="534" y="258"/>
                  <a:pt x="522" y="256"/>
                </a:cubicBezTo>
                <a:cubicBezTo>
                  <a:pt x="497" y="165"/>
                  <a:pt x="497" y="165"/>
                  <a:pt x="497" y="165"/>
                </a:cubicBezTo>
                <a:cubicBezTo>
                  <a:pt x="504" y="164"/>
                  <a:pt x="511" y="163"/>
                  <a:pt x="518" y="163"/>
                </a:cubicBezTo>
                <a:cubicBezTo>
                  <a:pt x="583" y="163"/>
                  <a:pt x="637" y="217"/>
                  <a:pt x="637" y="283"/>
                </a:cubicBezTo>
                <a:cubicBezTo>
                  <a:pt x="637" y="349"/>
                  <a:pt x="583" y="402"/>
                  <a:pt x="518" y="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6"/>
          <p:cNvSpPr>
            <a:spLocks noEditPoints="1"/>
          </p:cNvSpPr>
          <p:nvPr/>
        </p:nvSpPr>
        <p:spPr bwMode="auto">
          <a:xfrm>
            <a:off x="7906047" y="1574418"/>
            <a:ext cx="504967" cy="440728"/>
          </a:xfrm>
          <a:custGeom>
            <a:avLst/>
            <a:gdLst>
              <a:gd name="T0" fmla="*/ 394 w 493"/>
              <a:gd name="T1" fmla="*/ 160 h 430"/>
              <a:gd name="T2" fmla="*/ 405 w 493"/>
              <a:gd name="T3" fmla="*/ 145 h 430"/>
              <a:gd name="T4" fmla="*/ 373 w 493"/>
              <a:gd name="T5" fmla="*/ 52 h 430"/>
              <a:gd name="T6" fmla="*/ 109 w 493"/>
              <a:gd name="T7" fmla="*/ 61 h 430"/>
              <a:gd name="T8" fmla="*/ 90 w 493"/>
              <a:gd name="T9" fmla="*/ 156 h 430"/>
              <a:gd name="T10" fmla="*/ 128 w 493"/>
              <a:gd name="T11" fmla="*/ 74 h 430"/>
              <a:gd name="T12" fmla="*/ 380 w 493"/>
              <a:gd name="T13" fmla="*/ 138 h 430"/>
              <a:gd name="T14" fmla="*/ 128 w 493"/>
              <a:gd name="T15" fmla="*/ 74 h 430"/>
              <a:gd name="T16" fmla="*/ 417 w 493"/>
              <a:gd name="T17" fmla="*/ 8 h 430"/>
              <a:gd name="T18" fmla="*/ 89 w 493"/>
              <a:gd name="T19" fmla="*/ 0 h 430"/>
              <a:gd name="T20" fmla="*/ 36 w 493"/>
              <a:gd name="T21" fmla="*/ 160 h 430"/>
              <a:gd name="T22" fmla="*/ 0 w 493"/>
              <a:gd name="T23" fmla="*/ 307 h 430"/>
              <a:gd name="T24" fmla="*/ 49 w 493"/>
              <a:gd name="T25" fmla="*/ 352 h 430"/>
              <a:gd name="T26" fmla="*/ 89 w 493"/>
              <a:gd name="T27" fmla="*/ 430 h 430"/>
              <a:gd name="T28" fmla="*/ 147 w 493"/>
              <a:gd name="T29" fmla="*/ 390 h 430"/>
              <a:gd name="T30" fmla="*/ 346 w 493"/>
              <a:gd name="T31" fmla="*/ 352 h 430"/>
              <a:gd name="T32" fmla="*/ 386 w 493"/>
              <a:gd name="T33" fmla="*/ 430 h 430"/>
              <a:gd name="T34" fmla="*/ 444 w 493"/>
              <a:gd name="T35" fmla="*/ 390 h 430"/>
              <a:gd name="T36" fmla="*/ 449 w 493"/>
              <a:gd name="T37" fmla="*/ 352 h 430"/>
              <a:gd name="T38" fmla="*/ 493 w 493"/>
              <a:gd name="T39" fmla="*/ 204 h 430"/>
              <a:gd name="T40" fmla="*/ 125 w 493"/>
              <a:gd name="T41" fmla="*/ 390 h 430"/>
              <a:gd name="T42" fmla="*/ 89 w 493"/>
              <a:gd name="T43" fmla="*/ 408 h 430"/>
              <a:gd name="T44" fmla="*/ 71 w 493"/>
              <a:gd name="T45" fmla="*/ 352 h 430"/>
              <a:gd name="T46" fmla="*/ 125 w 493"/>
              <a:gd name="T47" fmla="*/ 390 h 430"/>
              <a:gd name="T48" fmla="*/ 404 w 493"/>
              <a:gd name="T49" fmla="*/ 408 h 430"/>
              <a:gd name="T50" fmla="*/ 368 w 493"/>
              <a:gd name="T51" fmla="*/ 390 h 430"/>
              <a:gd name="T52" fmla="*/ 422 w 493"/>
              <a:gd name="T53" fmla="*/ 352 h 430"/>
              <a:gd name="T54" fmla="*/ 471 w 493"/>
              <a:gd name="T55" fmla="*/ 307 h 430"/>
              <a:gd name="T56" fmla="*/ 44 w 493"/>
              <a:gd name="T57" fmla="*/ 330 h 430"/>
              <a:gd name="T58" fmla="*/ 22 w 493"/>
              <a:gd name="T59" fmla="*/ 204 h 430"/>
              <a:gd name="T60" fmla="*/ 55 w 493"/>
              <a:gd name="T61" fmla="*/ 173 h 430"/>
              <a:gd name="T62" fmla="*/ 398 w 493"/>
              <a:gd name="T63" fmla="*/ 22 h 430"/>
              <a:gd name="T64" fmla="*/ 449 w 493"/>
              <a:gd name="T65" fmla="*/ 181 h 430"/>
              <a:gd name="T66" fmla="*/ 471 w 493"/>
              <a:gd name="T67" fmla="*/ 307 h 430"/>
              <a:gd name="T68" fmla="*/ 247 w 493"/>
              <a:gd name="T69" fmla="*/ 202 h 430"/>
              <a:gd name="T70" fmla="*/ 179 w 493"/>
              <a:gd name="T71" fmla="*/ 212 h 430"/>
              <a:gd name="T72" fmla="*/ 170 w 493"/>
              <a:gd name="T73" fmla="*/ 288 h 430"/>
              <a:gd name="T74" fmla="*/ 312 w 493"/>
              <a:gd name="T75" fmla="*/ 299 h 430"/>
              <a:gd name="T76" fmla="*/ 323 w 493"/>
              <a:gd name="T77" fmla="*/ 223 h 430"/>
              <a:gd name="T78" fmla="*/ 301 w 493"/>
              <a:gd name="T79" fmla="*/ 277 h 430"/>
              <a:gd name="T80" fmla="*/ 192 w 493"/>
              <a:gd name="T81" fmla="*/ 232 h 430"/>
              <a:gd name="T82" fmla="*/ 301 w 493"/>
              <a:gd name="T83" fmla="*/ 232 h 430"/>
              <a:gd name="T84" fmla="*/ 98 w 493"/>
              <a:gd name="T85" fmla="*/ 212 h 430"/>
              <a:gd name="T86" fmla="*/ 98 w 493"/>
              <a:gd name="T87" fmla="*/ 299 h 430"/>
              <a:gd name="T88" fmla="*/ 98 w 493"/>
              <a:gd name="T89" fmla="*/ 212 h 430"/>
              <a:gd name="T90" fmla="*/ 76 w 493"/>
              <a:gd name="T91" fmla="*/ 256 h 430"/>
              <a:gd name="T92" fmla="*/ 120 w 493"/>
              <a:gd name="T93" fmla="*/ 256 h 430"/>
              <a:gd name="T94" fmla="*/ 395 w 493"/>
              <a:gd name="T95" fmla="*/ 212 h 430"/>
              <a:gd name="T96" fmla="*/ 395 w 493"/>
              <a:gd name="T97" fmla="*/ 299 h 430"/>
              <a:gd name="T98" fmla="*/ 395 w 493"/>
              <a:gd name="T99" fmla="*/ 212 h 430"/>
              <a:gd name="T100" fmla="*/ 373 w 493"/>
              <a:gd name="T101" fmla="*/ 256 h 430"/>
              <a:gd name="T102" fmla="*/ 417 w 493"/>
              <a:gd name="T103" fmla="*/ 25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3" h="430">
                <a:moveTo>
                  <a:pt x="99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55"/>
                  <a:pt x="405" y="149"/>
                </a:cubicBezTo>
                <a:cubicBezTo>
                  <a:pt x="405" y="148"/>
                  <a:pt x="405" y="146"/>
                  <a:pt x="405" y="145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3" y="56"/>
                  <a:pt x="378" y="52"/>
                  <a:pt x="373" y="52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15" y="52"/>
                  <a:pt x="110" y="56"/>
                  <a:pt x="109" y="61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7" y="150"/>
                  <a:pt x="88" y="153"/>
                  <a:pt x="90" y="156"/>
                </a:cubicBezTo>
                <a:cubicBezTo>
                  <a:pt x="92" y="159"/>
                  <a:pt x="95" y="160"/>
                  <a:pt x="99" y="160"/>
                </a:cubicBezTo>
                <a:close/>
                <a:moveTo>
                  <a:pt x="128" y="74"/>
                </a:moveTo>
                <a:cubicBezTo>
                  <a:pt x="364" y="74"/>
                  <a:pt x="364" y="74"/>
                  <a:pt x="364" y="74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113" y="138"/>
                  <a:pt x="113" y="138"/>
                  <a:pt x="113" y="138"/>
                </a:cubicBezTo>
                <a:lnTo>
                  <a:pt x="128" y="74"/>
                </a:lnTo>
                <a:close/>
                <a:moveTo>
                  <a:pt x="457" y="160"/>
                </a:moveTo>
                <a:cubicBezTo>
                  <a:pt x="417" y="8"/>
                  <a:pt x="417" y="8"/>
                  <a:pt x="417" y="8"/>
                </a:cubicBezTo>
                <a:cubicBezTo>
                  <a:pt x="416" y="3"/>
                  <a:pt x="412" y="0"/>
                  <a:pt x="4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80" y="3"/>
                  <a:pt x="79" y="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15" y="164"/>
                  <a:pt x="0" y="182"/>
                  <a:pt x="0" y="204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32"/>
                  <a:pt x="20" y="352"/>
                  <a:pt x="44" y="352"/>
                </a:cubicBezTo>
                <a:cubicBezTo>
                  <a:pt x="49" y="352"/>
                  <a:pt x="49" y="352"/>
                  <a:pt x="49" y="352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412"/>
                  <a:pt x="67" y="430"/>
                  <a:pt x="89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29" y="430"/>
                  <a:pt x="147" y="412"/>
                  <a:pt x="147" y="390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346" y="352"/>
                  <a:pt x="346" y="352"/>
                  <a:pt x="346" y="352"/>
                </a:cubicBezTo>
                <a:cubicBezTo>
                  <a:pt x="346" y="390"/>
                  <a:pt x="346" y="390"/>
                  <a:pt x="346" y="390"/>
                </a:cubicBezTo>
                <a:cubicBezTo>
                  <a:pt x="346" y="412"/>
                  <a:pt x="364" y="430"/>
                  <a:pt x="386" y="430"/>
                </a:cubicBezTo>
                <a:cubicBezTo>
                  <a:pt x="404" y="430"/>
                  <a:pt x="404" y="430"/>
                  <a:pt x="404" y="430"/>
                </a:cubicBezTo>
                <a:cubicBezTo>
                  <a:pt x="426" y="430"/>
                  <a:pt x="444" y="412"/>
                  <a:pt x="444" y="390"/>
                </a:cubicBezTo>
                <a:cubicBezTo>
                  <a:pt x="444" y="352"/>
                  <a:pt x="444" y="352"/>
                  <a:pt x="444" y="352"/>
                </a:cubicBezTo>
                <a:cubicBezTo>
                  <a:pt x="449" y="352"/>
                  <a:pt x="449" y="352"/>
                  <a:pt x="449" y="352"/>
                </a:cubicBezTo>
                <a:cubicBezTo>
                  <a:pt x="473" y="352"/>
                  <a:pt x="493" y="332"/>
                  <a:pt x="493" y="307"/>
                </a:cubicBezTo>
                <a:cubicBezTo>
                  <a:pt x="493" y="204"/>
                  <a:pt x="493" y="204"/>
                  <a:pt x="493" y="204"/>
                </a:cubicBezTo>
                <a:cubicBezTo>
                  <a:pt x="493" y="182"/>
                  <a:pt x="478" y="164"/>
                  <a:pt x="457" y="160"/>
                </a:cubicBezTo>
                <a:close/>
                <a:moveTo>
                  <a:pt x="125" y="390"/>
                </a:moveTo>
                <a:cubicBezTo>
                  <a:pt x="125" y="400"/>
                  <a:pt x="117" y="408"/>
                  <a:pt x="107" y="408"/>
                </a:cubicBezTo>
                <a:cubicBezTo>
                  <a:pt x="89" y="408"/>
                  <a:pt x="89" y="408"/>
                  <a:pt x="89" y="408"/>
                </a:cubicBezTo>
                <a:cubicBezTo>
                  <a:pt x="79" y="408"/>
                  <a:pt x="71" y="400"/>
                  <a:pt x="71" y="390"/>
                </a:cubicBezTo>
                <a:cubicBezTo>
                  <a:pt x="71" y="352"/>
                  <a:pt x="71" y="352"/>
                  <a:pt x="71" y="352"/>
                </a:cubicBezTo>
                <a:cubicBezTo>
                  <a:pt x="125" y="352"/>
                  <a:pt x="125" y="352"/>
                  <a:pt x="125" y="352"/>
                </a:cubicBezTo>
                <a:lnTo>
                  <a:pt x="125" y="390"/>
                </a:lnTo>
                <a:close/>
                <a:moveTo>
                  <a:pt x="422" y="390"/>
                </a:moveTo>
                <a:cubicBezTo>
                  <a:pt x="422" y="400"/>
                  <a:pt x="414" y="408"/>
                  <a:pt x="404" y="408"/>
                </a:cubicBezTo>
                <a:cubicBezTo>
                  <a:pt x="386" y="408"/>
                  <a:pt x="386" y="408"/>
                  <a:pt x="386" y="408"/>
                </a:cubicBezTo>
                <a:cubicBezTo>
                  <a:pt x="376" y="408"/>
                  <a:pt x="368" y="400"/>
                  <a:pt x="368" y="390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422" y="352"/>
                  <a:pt x="422" y="352"/>
                  <a:pt x="422" y="352"/>
                </a:cubicBezTo>
                <a:lnTo>
                  <a:pt x="422" y="390"/>
                </a:lnTo>
                <a:close/>
                <a:moveTo>
                  <a:pt x="471" y="307"/>
                </a:moveTo>
                <a:cubicBezTo>
                  <a:pt x="471" y="320"/>
                  <a:pt x="461" y="330"/>
                  <a:pt x="449" y="330"/>
                </a:cubicBezTo>
                <a:cubicBezTo>
                  <a:pt x="44" y="330"/>
                  <a:pt x="44" y="330"/>
                  <a:pt x="44" y="330"/>
                </a:cubicBezTo>
                <a:cubicBezTo>
                  <a:pt x="32" y="330"/>
                  <a:pt x="22" y="320"/>
                  <a:pt x="22" y="307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22" y="191"/>
                  <a:pt x="32" y="181"/>
                  <a:pt x="45" y="181"/>
                </a:cubicBezTo>
                <a:cubicBezTo>
                  <a:pt x="50" y="181"/>
                  <a:pt x="54" y="178"/>
                  <a:pt x="55" y="173"/>
                </a:cubicBezTo>
                <a:cubicBezTo>
                  <a:pt x="98" y="22"/>
                  <a:pt x="98" y="22"/>
                  <a:pt x="98" y="22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8" y="173"/>
                  <a:pt x="438" y="173"/>
                  <a:pt x="438" y="173"/>
                </a:cubicBezTo>
                <a:cubicBezTo>
                  <a:pt x="439" y="178"/>
                  <a:pt x="444" y="181"/>
                  <a:pt x="449" y="181"/>
                </a:cubicBezTo>
                <a:cubicBezTo>
                  <a:pt x="461" y="181"/>
                  <a:pt x="471" y="191"/>
                  <a:pt x="471" y="204"/>
                </a:cubicBezTo>
                <a:lnTo>
                  <a:pt x="471" y="307"/>
                </a:lnTo>
                <a:close/>
                <a:moveTo>
                  <a:pt x="314" y="212"/>
                </a:moveTo>
                <a:cubicBezTo>
                  <a:pt x="247" y="202"/>
                  <a:pt x="247" y="202"/>
                  <a:pt x="247" y="202"/>
                </a:cubicBezTo>
                <a:cubicBezTo>
                  <a:pt x="246" y="202"/>
                  <a:pt x="245" y="202"/>
                  <a:pt x="244" y="202"/>
                </a:cubicBezTo>
                <a:cubicBezTo>
                  <a:pt x="179" y="212"/>
                  <a:pt x="179" y="212"/>
                  <a:pt x="179" y="212"/>
                </a:cubicBezTo>
                <a:cubicBezTo>
                  <a:pt x="174" y="213"/>
                  <a:pt x="170" y="217"/>
                  <a:pt x="170" y="223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95"/>
                  <a:pt x="175" y="299"/>
                  <a:pt x="181" y="299"/>
                </a:cubicBezTo>
                <a:cubicBezTo>
                  <a:pt x="312" y="299"/>
                  <a:pt x="312" y="299"/>
                  <a:pt x="312" y="299"/>
                </a:cubicBezTo>
                <a:cubicBezTo>
                  <a:pt x="318" y="299"/>
                  <a:pt x="323" y="295"/>
                  <a:pt x="323" y="288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3" y="217"/>
                  <a:pt x="319" y="213"/>
                  <a:pt x="314" y="212"/>
                </a:cubicBezTo>
                <a:close/>
                <a:moveTo>
                  <a:pt x="301" y="277"/>
                </a:moveTo>
                <a:cubicBezTo>
                  <a:pt x="192" y="277"/>
                  <a:pt x="192" y="277"/>
                  <a:pt x="192" y="277"/>
                </a:cubicBezTo>
                <a:cubicBezTo>
                  <a:pt x="192" y="232"/>
                  <a:pt x="192" y="232"/>
                  <a:pt x="192" y="23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301" y="232"/>
                  <a:pt x="301" y="232"/>
                  <a:pt x="301" y="232"/>
                </a:cubicBezTo>
                <a:lnTo>
                  <a:pt x="301" y="277"/>
                </a:lnTo>
                <a:close/>
                <a:moveTo>
                  <a:pt x="98" y="212"/>
                </a:moveTo>
                <a:cubicBezTo>
                  <a:pt x="74" y="212"/>
                  <a:pt x="54" y="231"/>
                  <a:pt x="54" y="256"/>
                </a:cubicBezTo>
                <a:cubicBezTo>
                  <a:pt x="54" y="280"/>
                  <a:pt x="74" y="299"/>
                  <a:pt x="98" y="299"/>
                </a:cubicBezTo>
                <a:cubicBezTo>
                  <a:pt x="122" y="299"/>
                  <a:pt x="142" y="280"/>
                  <a:pt x="142" y="256"/>
                </a:cubicBezTo>
                <a:cubicBezTo>
                  <a:pt x="142" y="231"/>
                  <a:pt x="122" y="212"/>
                  <a:pt x="98" y="212"/>
                </a:cubicBezTo>
                <a:close/>
                <a:moveTo>
                  <a:pt x="98" y="277"/>
                </a:moveTo>
                <a:cubicBezTo>
                  <a:pt x="86" y="277"/>
                  <a:pt x="76" y="268"/>
                  <a:pt x="76" y="256"/>
                </a:cubicBezTo>
                <a:cubicBezTo>
                  <a:pt x="76" y="244"/>
                  <a:pt x="86" y="234"/>
                  <a:pt x="98" y="234"/>
                </a:cubicBezTo>
                <a:cubicBezTo>
                  <a:pt x="110" y="234"/>
                  <a:pt x="120" y="244"/>
                  <a:pt x="120" y="256"/>
                </a:cubicBezTo>
                <a:cubicBezTo>
                  <a:pt x="120" y="268"/>
                  <a:pt x="110" y="277"/>
                  <a:pt x="98" y="277"/>
                </a:cubicBezTo>
                <a:close/>
                <a:moveTo>
                  <a:pt x="395" y="212"/>
                </a:moveTo>
                <a:cubicBezTo>
                  <a:pt x="371" y="212"/>
                  <a:pt x="351" y="231"/>
                  <a:pt x="351" y="256"/>
                </a:cubicBezTo>
                <a:cubicBezTo>
                  <a:pt x="351" y="280"/>
                  <a:pt x="371" y="299"/>
                  <a:pt x="395" y="299"/>
                </a:cubicBezTo>
                <a:cubicBezTo>
                  <a:pt x="419" y="299"/>
                  <a:pt x="439" y="280"/>
                  <a:pt x="439" y="256"/>
                </a:cubicBezTo>
                <a:cubicBezTo>
                  <a:pt x="439" y="231"/>
                  <a:pt x="419" y="212"/>
                  <a:pt x="395" y="212"/>
                </a:cubicBezTo>
                <a:close/>
                <a:moveTo>
                  <a:pt x="395" y="277"/>
                </a:moveTo>
                <a:cubicBezTo>
                  <a:pt x="383" y="277"/>
                  <a:pt x="373" y="268"/>
                  <a:pt x="373" y="256"/>
                </a:cubicBezTo>
                <a:cubicBezTo>
                  <a:pt x="373" y="244"/>
                  <a:pt x="383" y="234"/>
                  <a:pt x="395" y="234"/>
                </a:cubicBezTo>
                <a:cubicBezTo>
                  <a:pt x="407" y="234"/>
                  <a:pt x="417" y="244"/>
                  <a:pt x="417" y="256"/>
                </a:cubicBezTo>
                <a:cubicBezTo>
                  <a:pt x="417" y="268"/>
                  <a:pt x="407" y="277"/>
                  <a:pt x="395" y="2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>
            <a:off x="3620752" y="2732966"/>
            <a:ext cx="550457" cy="504941"/>
          </a:xfrm>
          <a:custGeom>
            <a:avLst/>
            <a:gdLst>
              <a:gd name="T0" fmla="*/ 512 w 586"/>
              <a:gd name="T1" fmla="*/ 280 h 537"/>
              <a:gd name="T2" fmla="*/ 364 w 586"/>
              <a:gd name="T3" fmla="*/ 280 h 537"/>
              <a:gd name="T4" fmla="*/ 290 w 586"/>
              <a:gd name="T5" fmla="*/ 409 h 537"/>
              <a:gd name="T6" fmla="*/ 364 w 586"/>
              <a:gd name="T7" fmla="*/ 537 h 537"/>
              <a:gd name="T8" fmla="*/ 512 w 586"/>
              <a:gd name="T9" fmla="*/ 537 h 537"/>
              <a:gd name="T10" fmla="*/ 586 w 586"/>
              <a:gd name="T11" fmla="*/ 409 h 537"/>
              <a:gd name="T12" fmla="*/ 512 w 586"/>
              <a:gd name="T13" fmla="*/ 280 h 537"/>
              <a:gd name="T14" fmla="*/ 499 w 586"/>
              <a:gd name="T15" fmla="*/ 515 h 537"/>
              <a:gd name="T16" fmla="*/ 376 w 586"/>
              <a:gd name="T17" fmla="*/ 515 h 537"/>
              <a:gd name="T18" fmla="*/ 315 w 586"/>
              <a:gd name="T19" fmla="*/ 409 h 537"/>
              <a:gd name="T20" fmla="*/ 376 w 586"/>
              <a:gd name="T21" fmla="*/ 302 h 537"/>
              <a:gd name="T22" fmla="*/ 499 w 586"/>
              <a:gd name="T23" fmla="*/ 302 h 537"/>
              <a:gd name="T24" fmla="*/ 560 w 586"/>
              <a:gd name="T25" fmla="*/ 409 h 537"/>
              <a:gd name="T26" fmla="*/ 499 w 586"/>
              <a:gd name="T27" fmla="*/ 515 h 537"/>
              <a:gd name="T28" fmla="*/ 438 w 586"/>
              <a:gd name="T29" fmla="*/ 359 h 537"/>
              <a:gd name="T30" fmla="*/ 389 w 586"/>
              <a:gd name="T31" fmla="*/ 409 h 537"/>
              <a:gd name="T32" fmla="*/ 438 w 586"/>
              <a:gd name="T33" fmla="*/ 458 h 537"/>
              <a:gd name="T34" fmla="*/ 487 w 586"/>
              <a:gd name="T35" fmla="*/ 409 h 537"/>
              <a:gd name="T36" fmla="*/ 438 w 586"/>
              <a:gd name="T37" fmla="*/ 359 h 537"/>
              <a:gd name="T38" fmla="*/ 438 w 586"/>
              <a:gd name="T39" fmla="*/ 436 h 537"/>
              <a:gd name="T40" fmla="*/ 411 w 586"/>
              <a:gd name="T41" fmla="*/ 409 h 537"/>
              <a:gd name="T42" fmla="*/ 438 w 586"/>
              <a:gd name="T43" fmla="*/ 381 h 537"/>
              <a:gd name="T44" fmla="*/ 465 w 586"/>
              <a:gd name="T45" fmla="*/ 409 h 537"/>
              <a:gd name="T46" fmla="*/ 438 w 586"/>
              <a:gd name="T47" fmla="*/ 436 h 537"/>
              <a:gd name="T48" fmla="*/ 375 w 586"/>
              <a:gd name="T49" fmla="*/ 199 h 537"/>
              <a:gd name="T50" fmla="*/ 386 w 586"/>
              <a:gd name="T51" fmla="*/ 70 h 537"/>
              <a:gd name="T52" fmla="*/ 378 w 586"/>
              <a:gd name="T53" fmla="*/ 54 h 537"/>
              <a:gd name="T54" fmla="*/ 309 w 586"/>
              <a:gd name="T55" fmla="*/ 149 h 537"/>
              <a:gd name="T56" fmla="*/ 240 w 586"/>
              <a:gd name="T57" fmla="*/ 99 h 537"/>
              <a:gd name="T58" fmla="*/ 309 w 586"/>
              <a:gd name="T59" fmla="*/ 4 h 537"/>
              <a:gd name="T60" fmla="*/ 291 w 586"/>
              <a:gd name="T61" fmla="*/ 1 h 537"/>
              <a:gd name="T62" fmla="*/ 273 w 586"/>
              <a:gd name="T63" fmla="*/ 0 h 537"/>
              <a:gd name="T64" fmla="*/ 171 w 586"/>
              <a:gd name="T65" fmla="*/ 51 h 537"/>
              <a:gd name="T66" fmla="*/ 168 w 586"/>
              <a:gd name="T67" fmla="*/ 194 h 537"/>
              <a:gd name="T68" fmla="*/ 17 w 586"/>
              <a:gd name="T69" fmla="*/ 403 h 537"/>
              <a:gd name="T70" fmla="*/ 26 w 586"/>
              <a:gd name="T71" fmla="*/ 475 h 537"/>
              <a:gd name="T72" fmla="*/ 53 w 586"/>
              <a:gd name="T73" fmla="*/ 484 h 537"/>
              <a:gd name="T74" fmla="*/ 96 w 586"/>
              <a:gd name="T75" fmla="*/ 461 h 537"/>
              <a:gd name="T76" fmla="*/ 250 w 586"/>
              <a:gd name="T77" fmla="*/ 249 h 537"/>
              <a:gd name="T78" fmla="*/ 273 w 586"/>
              <a:gd name="T79" fmla="*/ 251 h 537"/>
              <a:gd name="T80" fmla="*/ 273 w 586"/>
              <a:gd name="T81" fmla="*/ 251 h 537"/>
              <a:gd name="T82" fmla="*/ 375 w 586"/>
              <a:gd name="T83" fmla="*/ 199 h 537"/>
              <a:gd name="T84" fmla="*/ 273 w 586"/>
              <a:gd name="T85" fmla="*/ 229 h 537"/>
              <a:gd name="T86" fmla="*/ 248 w 586"/>
              <a:gd name="T87" fmla="*/ 226 h 537"/>
              <a:gd name="T88" fmla="*/ 240 w 586"/>
              <a:gd name="T89" fmla="*/ 224 h 537"/>
              <a:gd name="T90" fmla="*/ 78 w 586"/>
              <a:gd name="T91" fmla="*/ 448 h 537"/>
              <a:gd name="T92" fmla="*/ 53 w 586"/>
              <a:gd name="T93" fmla="*/ 462 h 537"/>
              <a:gd name="T94" fmla="*/ 38 w 586"/>
              <a:gd name="T95" fmla="*/ 457 h 537"/>
              <a:gd name="T96" fmla="*/ 34 w 586"/>
              <a:gd name="T97" fmla="*/ 416 h 537"/>
              <a:gd name="T98" fmla="*/ 195 w 586"/>
              <a:gd name="T99" fmla="*/ 194 h 537"/>
              <a:gd name="T100" fmla="*/ 191 w 586"/>
              <a:gd name="T101" fmla="*/ 188 h 537"/>
              <a:gd name="T102" fmla="*/ 189 w 586"/>
              <a:gd name="T103" fmla="*/ 64 h 537"/>
              <a:gd name="T104" fmla="*/ 269 w 586"/>
              <a:gd name="T105" fmla="*/ 22 h 537"/>
              <a:gd name="T106" fmla="*/ 209 w 586"/>
              <a:gd name="T107" fmla="*/ 103 h 537"/>
              <a:gd name="T108" fmla="*/ 314 w 586"/>
              <a:gd name="T109" fmla="*/ 179 h 537"/>
              <a:gd name="T110" fmla="*/ 373 w 586"/>
              <a:gd name="T111" fmla="*/ 98 h 537"/>
              <a:gd name="T112" fmla="*/ 358 w 586"/>
              <a:gd name="T113" fmla="*/ 187 h 537"/>
              <a:gd name="T114" fmla="*/ 273 w 586"/>
              <a:gd name="T115" fmla="*/ 2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537">
                <a:moveTo>
                  <a:pt x="512" y="280"/>
                </a:moveTo>
                <a:cubicBezTo>
                  <a:pt x="364" y="280"/>
                  <a:pt x="364" y="280"/>
                  <a:pt x="364" y="280"/>
                </a:cubicBezTo>
                <a:cubicBezTo>
                  <a:pt x="290" y="409"/>
                  <a:pt x="290" y="409"/>
                  <a:pt x="290" y="409"/>
                </a:cubicBezTo>
                <a:cubicBezTo>
                  <a:pt x="364" y="537"/>
                  <a:pt x="364" y="537"/>
                  <a:pt x="364" y="537"/>
                </a:cubicBezTo>
                <a:cubicBezTo>
                  <a:pt x="512" y="537"/>
                  <a:pt x="512" y="537"/>
                  <a:pt x="512" y="537"/>
                </a:cubicBezTo>
                <a:cubicBezTo>
                  <a:pt x="586" y="409"/>
                  <a:pt x="586" y="409"/>
                  <a:pt x="586" y="409"/>
                </a:cubicBezTo>
                <a:lnTo>
                  <a:pt x="512" y="280"/>
                </a:lnTo>
                <a:close/>
                <a:moveTo>
                  <a:pt x="499" y="515"/>
                </a:moveTo>
                <a:cubicBezTo>
                  <a:pt x="376" y="515"/>
                  <a:pt x="376" y="515"/>
                  <a:pt x="376" y="515"/>
                </a:cubicBezTo>
                <a:cubicBezTo>
                  <a:pt x="315" y="409"/>
                  <a:pt x="315" y="409"/>
                  <a:pt x="315" y="409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560" y="409"/>
                  <a:pt x="560" y="409"/>
                  <a:pt x="560" y="409"/>
                </a:cubicBezTo>
                <a:lnTo>
                  <a:pt x="499" y="515"/>
                </a:lnTo>
                <a:close/>
                <a:moveTo>
                  <a:pt x="438" y="359"/>
                </a:moveTo>
                <a:cubicBezTo>
                  <a:pt x="411" y="359"/>
                  <a:pt x="389" y="381"/>
                  <a:pt x="389" y="409"/>
                </a:cubicBezTo>
                <a:cubicBezTo>
                  <a:pt x="389" y="436"/>
                  <a:pt x="411" y="458"/>
                  <a:pt x="438" y="458"/>
                </a:cubicBezTo>
                <a:cubicBezTo>
                  <a:pt x="465" y="458"/>
                  <a:pt x="487" y="436"/>
                  <a:pt x="487" y="409"/>
                </a:cubicBezTo>
                <a:cubicBezTo>
                  <a:pt x="487" y="381"/>
                  <a:pt x="465" y="359"/>
                  <a:pt x="438" y="359"/>
                </a:cubicBezTo>
                <a:close/>
                <a:moveTo>
                  <a:pt x="438" y="436"/>
                </a:moveTo>
                <a:cubicBezTo>
                  <a:pt x="423" y="436"/>
                  <a:pt x="411" y="423"/>
                  <a:pt x="411" y="409"/>
                </a:cubicBezTo>
                <a:cubicBezTo>
                  <a:pt x="411" y="394"/>
                  <a:pt x="423" y="381"/>
                  <a:pt x="438" y="381"/>
                </a:cubicBezTo>
                <a:cubicBezTo>
                  <a:pt x="453" y="381"/>
                  <a:pt x="465" y="394"/>
                  <a:pt x="465" y="409"/>
                </a:cubicBezTo>
                <a:cubicBezTo>
                  <a:pt x="465" y="423"/>
                  <a:pt x="453" y="436"/>
                  <a:pt x="438" y="436"/>
                </a:cubicBezTo>
                <a:close/>
                <a:moveTo>
                  <a:pt x="375" y="199"/>
                </a:moveTo>
                <a:cubicBezTo>
                  <a:pt x="403" y="162"/>
                  <a:pt x="407" y="112"/>
                  <a:pt x="386" y="70"/>
                </a:cubicBezTo>
                <a:cubicBezTo>
                  <a:pt x="378" y="54"/>
                  <a:pt x="378" y="54"/>
                  <a:pt x="378" y="54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309" y="4"/>
                  <a:pt x="309" y="4"/>
                  <a:pt x="309" y="4"/>
                </a:cubicBezTo>
                <a:cubicBezTo>
                  <a:pt x="291" y="1"/>
                  <a:pt x="291" y="1"/>
                  <a:pt x="291" y="1"/>
                </a:cubicBezTo>
                <a:cubicBezTo>
                  <a:pt x="285" y="0"/>
                  <a:pt x="279" y="0"/>
                  <a:pt x="273" y="0"/>
                </a:cubicBezTo>
                <a:cubicBezTo>
                  <a:pt x="232" y="0"/>
                  <a:pt x="195" y="19"/>
                  <a:pt x="171" y="51"/>
                </a:cubicBezTo>
                <a:cubicBezTo>
                  <a:pt x="140" y="94"/>
                  <a:pt x="139" y="150"/>
                  <a:pt x="168" y="194"/>
                </a:cubicBezTo>
                <a:cubicBezTo>
                  <a:pt x="17" y="403"/>
                  <a:pt x="17" y="403"/>
                  <a:pt x="17" y="403"/>
                </a:cubicBezTo>
                <a:cubicBezTo>
                  <a:pt x="0" y="427"/>
                  <a:pt x="4" y="459"/>
                  <a:pt x="26" y="475"/>
                </a:cubicBezTo>
                <a:cubicBezTo>
                  <a:pt x="33" y="481"/>
                  <a:pt x="43" y="484"/>
                  <a:pt x="53" y="484"/>
                </a:cubicBezTo>
                <a:cubicBezTo>
                  <a:pt x="70" y="484"/>
                  <a:pt x="86" y="475"/>
                  <a:pt x="96" y="461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7" y="251"/>
                  <a:pt x="265" y="251"/>
                  <a:pt x="273" y="251"/>
                </a:cubicBezTo>
                <a:cubicBezTo>
                  <a:pt x="273" y="251"/>
                  <a:pt x="273" y="251"/>
                  <a:pt x="273" y="251"/>
                </a:cubicBezTo>
                <a:cubicBezTo>
                  <a:pt x="314" y="251"/>
                  <a:pt x="352" y="232"/>
                  <a:pt x="375" y="199"/>
                </a:cubicBezTo>
                <a:close/>
                <a:moveTo>
                  <a:pt x="273" y="229"/>
                </a:moveTo>
                <a:cubicBezTo>
                  <a:pt x="265" y="229"/>
                  <a:pt x="256" y="228"/>
                  <a:pt x="248" y="226"/>
                </a:cubicBezTo>
                <a:cubicBezTo>
                  <a:pt x="240" y="224"/>
                  <a:pt x="240" y="224"/>
                  <a:pt x="240" y="224"/>
                </a:cubicBezTo>
                <a:cubicBezTo>
                  <a:pt x="78" y="448"/>
                  <a:pt x="78" y="448"/>
                  <a:pt x="78" y="448"/>
                </a:cubicBezTo>
                <a:cubicBezTo>
                  <a:pt x="72" y="457"/>
                  <a:pt x="63" y="462"/>
                  <a:pt x="53" y="462"/>
                </a:cubicBezTo>
                <a:cubicBezTo>
                  <a:pt x="48" y="462"/>
                  <a:pt x="43" y="460"/>
                  <a:pt x="38" y="457"/>
                </a:cubicBezTo>
                <a:cubicBezTo>
                  <a:pt x="26" y="448"/>
                  <a:pt x="25" y="430"/>
                  <a:pt x="34" y="416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1" y="188"/>
                  <a:pt x="191" y="188"/>
                  <a:pt x="191" y="188"/>
                </a:cubicBezTo>
                <a:cubicBezTo>
                  <a:pt x="163" y="151"/>
                  <a:pt x="162" y="101"/>
                  <a:pt x="189" y="64"/>
                </a:cubicBezTo>
                <a:cubicBezTo>
                  <a:pt x="208" y="39"/>
                  <a:pt x="236" y="23"/>
                  <a:pt x="269" y="22"/>
                </a:cubicBezTo>
                <a:cubicBezTo>
                  <a:pt x="209" y="103"/>
                  <a:pt x="209" y="103"/>
                  <a:pt x="209" y="103"/>
                </a:cubicBezTo>
                <a:cubicBezTo>
                  <a:pt x="314" y="179"/>
                  <a:pt x="314" y="179"/>
                  <a:pt x="314" y="179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82" y="128"/>
                  <a:pt x="376" y="161"/>
                  <a:pt x="358" y="187"/>
                </a:cubicBezTo>
                <a:cubicBezTo>
                  <a:pt x="338" y="213"/>
                  <a:pt x="307" y="229"/>
                  <a:pt x="273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61"/>
          <p:cNvSpPr>
            <a:spLocks noChangeAspect="1"/>
          </p:cNvSpPr>
          <p:nvPr/>
        </p:nvSpPr>
        <p:spPr bwMode="auto">
          <a:xfrm>
            <a:off x="49568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11"/>
          <p:cNvSpPr>
            <a:spLocks noEditPoints="1"/>
          </p:cNvSpPr>
          <p:nvPr/>
        </p:nvSpPr>
        <p:spPr bwMode="auto">
          <a:xfrm>
            <a:off x="5078920" y="2754040"/>
            <a:ext cx="475821" cy="462792"/>
          </a:xfrm>
          <a:custGeom>
            <a:avLst/>
            <a:gdLst>
              <a:gd name="T0" fmla="*/ 297 w 424"/>
              <a:gd name="T1" fmla="*/ 247 h 412"/>
              <a:gd name="T2" fmla="*/ 249 w 424"/>
              <a:gd name="T3" fmla="*/ 247 h 412"/>
              <a:gd name="T4" fmla="*/ 320 w 424"/>
              <a:gd name="T5" fmla="*/ 195 h 412"/>
              <a:gd name="T6" fmla="*/ 413 w 424"/>
              <a:gd name="T7" fmla="*/ 70 h 412"/>
              <a:gd name="T8" fmla="*/ 395 w 424"/>
              <a:gd name="T9" fmla="*/ 65 h 412"/>
              <a:gd name="T10" fmla="*/ 323 w 424"/>
              <a:gd name="T11" fmla="*/ 95 h 412"/>
              <a:gd name="T12" fmla="*/ 353 w 424"/>
              <a:gd name="T13" fmla="*/ 23 h 412"/>
              <a:gd name="T14" fmla="*/ 348 w 424"/>
              <a:gd name="T15" fmla="*/ 5 h 412"/>
              <a:gd name="T16" fmla="*/ 252 w 424"/>
              <a:gd name="T17" fmla="*/ 29 h 412"/>
              <a:gd name="T18" fmla="*/ 171 w 424"/>
              <a:gd name="T19" fmla="*/ 169 h 412"/>
              <a:gd name="T20" fmla="*/ 112 w 424"/>
              <a:gd name="T21" fmla="*/ 68 h 412"/>
              <a:gd name="T22" fmla="*/ 110 w 424"/>
              <a:gd name="T23" fmla="*/ 51 h 412"/>
              <a:gd name="T24" fmla="*/ 32 w 424"/>
              <a:gd name="T25" fmla="*/ 14 h 412"/>
              <a:gd name="T26" fmla="*/ 3 w 424"/>
              <a:gd name="T27" fmla="*/ 55 h 412"/>
              <a:gd name="T28" fmla="*/ 50 w 424"/>
              <a:gd name="T29" fmla="*/ 124 h 412"/>
              <a:gd name="T30" fmla="*/ 59 w 424"/>
              <a:gd name="T31" fmla="*/ 121 h 412"/>
              <a:gd name="T32" fmla="*/ 155 w 424"/>
              <a:gd name="T33" fmla="*/ 184 h 412"/>
              <a:gd name="T34" fmla="*/ 22 w 424"/>
              <a:gd name="T35" fmla="*/ 396 h 412"/>
              <a:gd name="T36" fmla="*/ 101 w 424"/>
              <a:gd name="T37" fmla="*/ 396 h 412"/>
              <a:gd name="T38" fmla="*/ 258 w 424"/>
              <a:gd name="T39" fmla="*/ 287 h 412"/>
              <a:gd name="T40" fmla="*/ 234 w 424"/>
              <a:gd name="T41" fmla="*/ 326 h 412"/>
              <a:gd name="T42" fmla="*/ 343 w 424"/>
              <a:gd name="T43" fmla="*/ 412 h 412"/>
              <a:gd name="T44" fmla="*/ 383 w 424"/>
              <a:gd name="T45" fmla="*/ 317 h 412"/>
              <a:gd name="T46" fmla="*/ 54 w 424"/>
              <a:gd name="T47" fmla="*/ 95 h 412"/>
              <a:gd name="T48" fmla="*/ 42 w 424"/>
              <a:gd name="T49" fmla="*/ 35 h 412"/>
              <a:gd name="T50" fmla="*/ 54 w 424"/>
              <a:gd name="T51" fmla="*/ 95 h 412"/>
              <a:gd name="T52" fmla="*/ 61 w 424"/>
              <a:gd name="T53" fmla="*/ 390 h 412"/>
              <a:gd name="T54" fmla="*/ 38 w 424"/>
              <a:gd name="T55" fmla="*/ 333 h 412"/>
              <a:gd name="T56" fmla="*/ 247 w 424"/>
              <a:gd name="T57" fmla="*/ 116 h 412"/>
              <a:gd name="T58" fmla="*/ 320 w 424"/>
              <a:gd name="T59" fmla="*/ 22 h 412"/>
              <a:gd name="T60" fmla="*/ 294 w 424"/>
              <a:gd name="T61" fmla="*/ 51 h 412"/>
              <a:gd name="T62" fmla="*/ 303 w 424"/>
              <a:gd name="T63" fmla="*/ 107 h 412"/>
              <a:gd name="T64" fmla="*/ 357 w 424"/>
              <a:gd name="T65" fmla="*/ 127 h 412"/>
              <a:gd name="T66" fmla="*/ 395 w 424"/>
              <a:gd name="T67" fmla="*/ 96 h 412"/>
              <a:gd name="T68" fmla="*/ 320 w 424"/>
              <a:gd name="T69" fmla="*/ 173 h 412"/>
              <a:gd name="T70" fmla="*/ 292 w 424"/>
              <a:gd name="T71" fmla="*/ 173 h 412"/>
              <a:gd name="T72" fmla="*/ 367 w 424"/>
              <a:gd name="T73" fmla="*/ 380 h 412"/>
              <a:gd name="T74" fmla="*/ 320 w 424"/>
              <a:gd name="T75" fmla="*/ 380 h 412"/>
              <a:gd name="T76" fmla="*/ 279 w 424"/>
              <a:gd name="T77" fmla="*/ 297 h 412"/>
              <a:gd name="T78" fmla="*/ 283 w 424"/>
              <a:gd name="T79" fmla="*/ 292 h 412"/>
              <a:gd name="T80" fmla="*/ 367 w 424"/>
              <a:gd name="T81" fmla="*/ 333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4" h="412">
                <a:moveTo>
                  <a:pt x="313" y="247"/>
                </a:moveTo>
                <a:cubicBezTo>
                  <a:pt x="309" y="243"/>
                  <a:pt x="301" y="243"/>
                  <a:pt x="297" y="247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303" y="193"/>
                  <a:pt x="303" y="193"/>
                  <a:pt x="303" y="193"/>
                </a:cubicBezTo>
                <a:cubicBezTo>
                  <a:pt x="309" y="194"/>
                  <a:pt x="315" y="195"/>
                  <a:pt x="320" y="195"/>
                </a:cubicBezTo>
                <a:cubicBezTo>
                  <a:pt x="346" y="195"/>
                  <a:pt x="371" y="185"/>
                  <a:pt x="389" y="166"/>
                </a:cubicBezTo>
                <a:cubicBezTo>
                  <a:pt x="414" y="141"/>
                  <a:pt x="424" y="104"/>
                  <a:pt x="413" y="70"/>
                </a:cubicBezTo>
                <a:cubicBezTo>
                  <a:pt x="412" y="66"/>
                  <a:pt x="409" y="63"/>
                  <a:pt x="406" y="62"/>
                </a:cubicBezTo>
                <a:cubicBezTo>
                  <a:pt x="402" y="61"/>
                  <a:pt x="398" y="62"/>
                  <a:pt x="395" y="65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14" y="62"/>
                  <a:pt x="314" y="62"/>
                  <a:pt x="314" y="62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6" y="20"/>
                  <a:pt x="357" y="16"/>
                  <a:pt x="356" y="12"/>
                </a:cubicBezTo>
                <a:cubicBezTo>
                  <a:pt x="355" y="9"/>
                  <a:pt x="352" y="6"/>
                  <a:pt x="348" y="5"/>
                </a:cubicBezTo>
                <a:cubicBezTo>
                  <a:pt x="339" y="2"/>
                  <a:pt x="330" y="0"/>
                  <a:pt x="320" y="0"/>
                </a:cubicBezTo>
                <a:cubicBezTo>
                  <a:pt x="294" y="0"/>
                  <a:pt x="270" y="11"/>
                  <a:pt x="252" y="29"/>
                </a:cubicBezTo>
                <a:cubicBezTo>
                  <a:pt x="229" y="52"/>
                  <a:pt x="219" y="83"/>
                  <a:pt x="225" y="115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91" y="89"/>
                  <a:pt x="91" y="89"/>
                  <a:pt x="91" y="8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4" y="66"/>
                  <a:pt x="116" y="63"/>
                  <a:pt x="115" y="59"/>
                </a:cubicBezTo>
                <a:cubicBezTo>
                  <a:pt x="115" y="56"/>
                  <a:pt x="113" y="53"/>
                  <a:pt x="110" y="51"/>
                </a:cubicBezTo>
                <a:cubicBezTo>
                  <a:pt x="46" y="12"/>
                  <a:pt x="46" y="12"/>
                  <a:pt x="46" y="12"/>
                </a:cubicBezTo>
                <a:cubicBezTo>
                  <a:pt x="41" y="9"/>
                  <a:pt x="36" y="10"/>
                  <a:pt x="32" y="14"/>
                </a:cubicBezTo>
                <a:cubicBezTo>
                  <a:pt x="5" y="41"/>
                  <a:pt x="5" y="41"/>
                  <a:pt x="5" y="41"/>
                </a:cubicBezTo>
                <a:cubicBezTo>
                  <a:pt x="1" y="45"/>
                  <a:pt x="0" y="50"/>
                  <a:pt x="3" y="55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4" y="122"/>
                  <a:pt x="47" y="124"/>
                  <a:pt x="50" y="124"/>
                </a:cubicBezTo>
                <a:cubicBezTo>
                  <a:pt x="51" y="124"/>
                  <a:pt x="51" y="124"/>
                  <a:pt x="52" y="124"/>
                </a:cubicBezTo>
                <a:cubicBezTo>
                  <a:pt x="55" y="124"/>
                  <a:pt x="57" y="123"/>
                  <a:pt x="59" y="121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22" y="317"/>
                  <a:pt x="22" y="317"/>
                  <a:pt x="22" y="317"/>
                </a:cubicBezTo>
                <a:cubicBezTo>
                  <a:pt x="1" y="339"/>
                  <a:pt x="1" y="374"/>
                  <a:pt x="22" y="396"/>
                </a:cubicBezTo>
                <a:cubicBezTo>
                  <a:pt x="33" y="406"/>
                  <a:pt x="47" y="412"/>
                  <a:pt x="61" y="412"/>
                </a:cubicBezTo>
                <a:cubicBezTo>
                  <a:pt x="76" y="412"/>
                  <a:pt x="90" y="406"/>
                  <a:pt x="101" y="396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34" y="310"/>
                  <a:pt x="234" y="310"/>
                  <a:pt x="234" y="310"/>
                </a:cubicBezTo>
                <a:cubicBezTo>
                  <a:pt x="230" y="315"/>
                  <a:pt x="230" y="322"/>
                  <a:pt x="234" y="326"/>
                </a:cubicBezTo>
                <a:cubicBezTo>
                  <a:pt x="304" y="396"/>
                  <a:pt x="304" y="396"/>
                  <a:pt x="304" y="396"/>
                </a:cubicBezTo>
                <a:cubicBezTo>
                  <a:pt x="314" y="406"/>
                  <a:pt x="328" y="412"/>
                  <a:pt x="343" y="412"/>
                </a:cubicBezTo>
                <a:cubicBezTo>
                  <a:pt x="358" y="412"/>
                  <a:pt x="372" y="406"/>
                  <a:pt x="383" y="396"/>
                </a:cubicBezTo>
                <a:cubicBezTo>
                  <a:pt x="404" y="374"/>
                  <a:pt x="404" y="339"/>
                  <a:pt x="383" y="317"/>
                </a:cubicBezTo>
                <a:lnTo>
                  <a:pt x="313" y="247"/>
                </a:lnTo>
                <a:close/>
                <a:moveTo>
                  <a:pt x="54" y="95"/>
                </a:moveTo>
                <a:cubicBezTo>
                  <a:pt x="26" y="51"/>
                  <a:pt x="26" y="51"/>
                  <a:pt x="26" y="51"/>
                </a:cubicBezTo>
                <a:cubicBezTo>
                  <a:pt x="42" y="35"/>
                  <a:pt x="42" y="35"/>
                  <a:pt x="42" y="35"/>
                </a:cubicBezTo>
                <a:cubicBezTo>
                  <a:pt x="87" y="63"/>
                  <a:pt x="87" y="63"/>
                  <a:pt x="87" y="63"/>
                </a:cubicBezTo>
                <a:lnTo>
                  <a:pt x="54" y="95"/>
                </a:lnTo>
                <a:close/>
                <a:moveTo>
                  <a:pt x="85" y="380"/>
                </a:moveTo>
                <a:cubicBezTo>
                  <a:pt x="79" y="387"/>
                  <a:pt x="70" y="390"/>
                  <a:pt x="61" y="390"/>
                </a:cubicBezTo>
                <a:cubicBezTo>
                  <a:pt x="52" y="390"/>
                  <a:pt x="44" y="387"/>
                  <a:pt x="38" y="380"/>
                </a:cubicBezTo>
                <a:cubicBezTo>
                  <a:pt x="25" y="367"/>
                  <a:pt x="25" y="346"/>
                  <a:pt x="38" y="333"/>
                </a:cubicBezTo>
                <a:cubicBezTo>
                  <a:pt x="244" y="126"/>
                  <a:pt x="244" y="126"/>
                  <a:pt x="244" y="126"/>
                </a:cubicBezTo>
                <a:cubicBezTo>
                  <a:pt x="247" y="123"/>
                  <a:pt x="248" y="119"/>
                  <a:pt x="247" y="116"/>
                </a:cubicBezTo>
                <a:cubicBezTo>
                  <a:pt x="241" y="90"/>
                  <a:pt x="248" y="63"/>
                  <a:pt x="267" y="44"/>
                </a:cubicBezTo>
                <a:cubicBezTo>
                  <a:pt x="281" y="30"/>
                  <a:pt x="300" y="22"/>
                  <a:pt x="320" y="22"/>
                </a:cubicBezTo>
                <a:cubicBezTo>
                  <a:pt x="321" y="22"/>
                  <a:pt x="322" y="22"/>
                  <a:pt x="322" y="22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1" y="54"/>
                  <a:pt x="290" y="58"/>
                  <a:pt x="291" y="61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4" y="111"/>
                  <a:pt x="307" y="114"/>
                  <a:pt x="311" y="115"/>
                </a:cubicBezTo>
                <a:cubicBezTo>
                  <a:pt x="357" y="127"/>
                  <a:pt x="357" y="127"/>
                  <a:pt x="357" y="127"/>
                </a:cubicBezTo>
                <a:cubicBezTo>
                  <a:pt x="360" y="128"/>
                  <a:pt x="364" y="127"/>
                  <a:pt x="367" y="124"/>
                </a:cubicBezTo>
                <a:cubicBezTo>
                  <a:pt x="395" y="96"/>
                  <a:pt x="395" y="96"/>
                  <a:pt x="395" y="96"/>
                </a:cubicBezTo>
                <a:cubicBezTo>
                  <a:pt x="396" y="116"/>
                  <a:pt x="388" y="136"/>
                  <a:pt x="373" y="151"/>
                </a:cubicBezTo>
                <a:cubicBezTo>
                  <a:pt x="359" y="165"/>
                  <a:pt x="340" y="173"/>
                  <a:pt x="320" y="173"/>
                </a:cubicBezTo>
                <a:cubicBezTo>
                  <a:pt x="314" y="173"/>
                  <a:pt x="308" y="172"/>
                  <a:pt x="302" y="171"/>
                </a:cubicBezTo>
                <a:cubicBezTo>
                  <a:pt x="299" y="170"/>
                  <a:pt x="295" y="171"/>
                  <a:pt x="292" y="173"/>
                </a:cubicBezTo>
                <a:lnTo>
                  <a:pt x="85" y="380"/>
                </a:lnTo>
                <a:close/>
                <a:moveTo>
                  <a:pt x="367" y="380"/>
                </a:moveTo>
                <a:cubicBezTo>
                  <a:pt x="361" y="387"/>
                  <a:pt x="352" y="390"/>
                  <a:pt x="343" y="390"/>
                </a:cubicBezTo>
                <a:cubicBezTo>
                  <a:pt x="334" y="390"/>
                  <a:pt x="326" y="387"/>
                  <a:pt x="320" y="380"/>
                </a:cubicBezTo>
                <a:cubicBezTo>
                  <a:pt x="258" y="318"/>
                  <a:pt x="258" y="318"/>
                  <a:pt x="258" y="318"/>
                </a:cubicBezTo>
                <a:cubicBezTo>
                  <a:pt x="279" y="297"/>
                  <a:pt x="279" y="297"/>
                  <a:pt x="279" y="297"/>
                </a:cubicBezTo>
                <a:cubicBezTo>
                  <a:pt x="280" y="296"/>
                  <a:pt x="281" y="296"/>
                  <a:pt x="282" y="295"/>
                </a:cubicBezTo>
                <a:cubicBezTo>
                  <a:pt x="282" y="294"/>
                  <a:pt x="283" y="293"/>
                  <a:pt x="283" y="292"/>
                </a:cubicBezTo>
                <a:cubicBezTo>
                  <a:pt x="305" y="271"/>
                  <a:pt x="305" y="271"/>
                  <a:pt x="305" y="271"/>
                </a:cubicBezTo>
                <a:cubicBezTo>
                  <a:pt x="367" y="333"/>
                  <a:pt x="367" y="333"/>
                  <a:pt x="367" y="333"/>
                </a:cubicBezTo>
                <a:cubicBezTo>
                  <a:pt x="380" y="346"/>
                  <a:pt x="380" y="367"/>
                  <a:pt x="367" y="3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13"/>
          <p:cNvSpPr>
            <a:spLocks noEditPoints="1"/>
          </p:cNvSpPr>
          <p:nvPr/>
        </p:nvSpPr>
        <p:spPr bwMode="auto">
          <a:xfrm>
            <a:off x="6482405" y="3909336"/>
            <a:ext cx="510550" cy="533834"/>
          </a:xfrm>
          <a:custGeom>
            <a:avLst/>
            <a:gdLst>
              <a:gd name="T0" fmla="*/ 307 w 454"/>
              <a:gd name="T1" fmla="*/ 234 h 474"/>
              <a:gd name="T2" fmla="*/ 328 w 454"/>
              <a:gd name="T3" fmla="*/ 241 h 474"/>
              <a:gd name="T4" fmla="*/ 378 w 454"/>
              <a:gd name="T5" fmla="*/ 105 h 474"/>
              <a:gd name="T6" fmla="*/ 289 w 454"/>
              <a:gd name="T7" fmla="*/ 114 h 474"/>
              <a:gd name="T8" fmla="*/ 323 w 454"/>
              <a:gd name="T9" fmla="*/ 6 h 474"/>
              <a:gd name="T10" fmla="*/ 302 w 454"/>
              <a:gd name="T11" fmla="*/ 0 h 474"/>
              <a:gd name="T12" fmla="*/ 258 w 454"/>
              <a:gd name="T13" fmla="*/ 139 h 474"/>
              <a:gd name="T14" fmla="*/ 345 w 454"/>
              <a:gd name="T15" fmla="*/ 130 h 474"/>
              <a:gd name="T16" fmla="*/ 307 w 454"/>
              <a:gd name="T17" fmla="*/ 234 h 474"/>
              <a:gd name="T18" fmla="*/ 364 w 454"/>
              <a:gd name="T19" fmla="*/ 275 h 474"/>
              <a:gd name="T20" fmla="*/ 283 w 454"/>
              <a:gd name="T21" fmla="*/ 303 h 474"/>
              <a:gd name="T22" fmla="*/ 256 w 454"/>
              <a:gd name="T23" fmla="*/ 368 h 474"/>
              <a:gd name="T24" fmla="*/ 232 w 454"/>
              <a:gd name="T25" fmla="*/ 432 h 474"/>
              <a:gd name="T26" fmla="*/ 177 w 454"/>
              <a:gd name="T27" fmla="*/ 452 h 474"/>
              <a:gd name="T28" fmla="*/ 126 w 454"/>
              <a:gd name="T29" fmla="*/ 433 h 474"/>
              <a:gd name="T30" fmla="*/ 104 w 454"/>
              <a:gd name="T31" fmla="*/ 367 h 474"/>
              <a:gd name="T32" fmla="*/ 104 w 454"/>
              <a:gd name="T33" fmla="*/ 284 h 474"/>
              <a:gd name="T34" fmla="*/ 186 w 454"/>
              <a:gd name="T35" fmla="*/ 199 h 474"/>
              <a:gd name="T36" fmla="*/ 186 w 454"/>
              <a:gd name="T37" fmla="*/ 114 h 474"/>
              <a:gd name="T38" fmla="*/ 144 w 454"/>
              <a:gd name="T39" fmla="*/ 114 h 474"/>
              <a:gd name="T40" fmla="*/ 144 w 454"/>
              <a:gd name="T41" fmla="*/ 50 h 474"/>
              <a:gd name="T42" fmla="*/ 122 w 454"/>
              <a:gd name="T43" fmla="*/ 50 h 474"/>
              <a:gd name="T44" fmla="*/ 122 w 454"/>
              <a:gd name="T45" fmla="*/ 114 h 474"/>
              <a:gd name="T46" fmla="*/ 63 w 454"/>
              <a:gd name="T47" fmla="*/ 114 h 474"/>
              <a:gd name="T48" fmla="*/ 63 w 454"/>
              <a:gd name="T49" fmla="*/ 50 h 474"/>
              <a:gd name="T50" fmla="*/ 41 w 454"/>
              <a:gd name="T51" fmla="*/ 50 h 474"/>
              <a:gd name="T52" fmla="*/ 41 w 454"/>
              <a:gd name="T53" fmla="*/ 114 h 474"/>
              <a:gd name="T54" fmla="*/ 0 w 454"/>
              <a:gd name="T55" fmla="*/ 114 h 474"/>
              <a:gd name="T56" fmla="*/ 0 w 454"/>
              <a:gd name="T57" fmla="*/ 199 h 474"/>
              <a:gd name="T58" fmla="*/ 82 w 454"/>
              <a:gd name="T59" fmla="*/ 284 h 474"/>
              <a:gd name="T60" fmla="*/ 82 w 454"/>
              <a:gd name="T61" fmla="*/ 366 h 474"/>
              <a:gd name="T62" fmla="*/ 110 w 454"/>
              <a:gd name="T63" fmla="*/ 448 h 474"/>
              <a:gd name="T64" fmla="*/ 177 w 454"/>
              <a:gd name="T65" fmla="*/ 474 h 474"/>
              <a:gd name="T66" fmla="*/ 248 w 454"/>
              <a:gd name="T67" fmla="*/ 447 h 474"/>
              <a:gd name="T68" fmla="*/ 278 w 454"/>
              <a:gd name="T69" fmla="*/ 368 h 474"/>
              <a:gd name="T70" fmla="*/ 299 w 454"/>
              <a:gd name="T71" fmla="*/ 319 h 474"/>
              <a:gd name="T72" fmla="*/ 364 w 454"/>
              <a:gd name="T73" fmla="*/ 297 h 474"/>
              <a:gd name="T74" fmla="*/ 454 w 454"/>
              <a:gd name="T75" fmla="*/ 297 h 474"/>
              <a:gd name="T76" fmla="*/ 454 w 454"/>
              <a:gd name="T77" fmla="*/ 275 h 474"/>
              <a:gd name="T78" fmla="*/ 364 w 454"/>
              <a:gd name="T79" fmla="*/ 275 h 474"/>
              <a:gd name="T80" fmla="*/ 86 w 454"/>
              <a:gd name="T81" fmla="*/ 262 h 474"/>
              <a:gd name="T82" fmla="*/ 22 w 454"/>
              <a:gd name="T83" fmla="*/ 199 h 474"/>
              <a:gd name="T84" fmla="*/ 22 w 454"/>
              <a:gd name="T85" fmla="*/ 136 h 474"/>
              <a:gd name="T86" fmla="*/ 164 w 454"/>
              <a:gd name="T87" fmla="*/ 136 h 474"/>
              <a:gd name="T88" fmla="*/ 164 w 454"/>
              <a:gd name="T89" fmla="*/ 199 h 474"/>
              <a:gd name="T90" fmla="*/ 101 w 454"/>
              <a:gd name="T91" fmla="*/ 262 h 474"/>
              <a:gd name="T92" fmla="*/ 86 w 454"/>
              <a:gd name="T93" fmla="*/ 26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4" h="474">
                <a:moveTo>
                  <a:pt x="307" y="234"/>
                </a:moveTo>
                <a:cubicBezTo>
                  <a:pt x="328" y="241"/>
                  <a:pt x="328" y="241"/>
                  <a:pt x="328" y="241"/>
                </a:cubicBezTo>
                <a:cubicBezTo>
                  <a:pt x="378" y="105"/>
                  <a:pt x="378" y="105"/>
                  <a:pt x="378" y="105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323" y="6"/>
                  <a:pt x="323" y="6"/>
                  <a:pt x="323" y="6"/>
                </a:cubicBezTo>
                <a:cubicBezTo>
                  <a:pt x="302" y="0"/>
                  <a:pt x="302" y="0"/>
                  <a:pt x="302" y="0"/>
                </a:cubicBezTo>
                <a:cubicBezTo>
                  <a:pt x="258" y="139"/>
                  <a:pt x="258" y="139"/>
                  <a:pt x="258" y="139"/>
                </a:cubicBezTo>
                <a:cubicBezTo>
                  <a:pt x="345" y="130"/>
                  <a:pt x="345" y="130"/>
                  <a:pt x="345" y="130"/>
                </a:cubicBezTo>
                <a:lnTo>
                  <a:pt x="307" y="234"/>
                </a:lnTo>
                <a:close/>
                <a:moveTo>
                  <a:pt x="364" y="275"/>
                </a:moveTo>
                <a:cubicBezTo>
                  <a:pt x="329" y="275"/>
                  <a:pt x="302" y="284"/>
                  <a:pt x="283" y="303"/>
                </a:cubicBezTo>
                <a:cubicBezTo>
                  <a:pt x="256" y="331"/>
                  <a:pt x="256" y="367"/>
                  <a:pt x="256" y="368"/>
                </a:cubicBezTo>
                <a:cubicBezTo>
                  <a:pt x="256" y="369"/>
                  <a:pt x="256" y="407"/>
                  <a:pt x="232" y="432"/>
                </a:cubicBezTo>
                <a:cubicBezTo>
                  <a:pt x="219" y="445"/>
                  <a:pt x="201" y="452"/>
                  <a:pt x="177" y="452"/>
                </a:cubicBezTo>
                <a:cubicBezTo>
                  <a:pt x="156" y="452"/>
                  <a:pt x="139" y="446"/>
                  <a:pt x="126" y="433"/>
                </a:cubicBezTo>
                <a:cubicBezTo>
                  <a:pt x="103" y="408"/>
                  <a:pt x="104" y="367"/>
                  <a:pt x="104" y="367"/>
                </a:cubicBezTo>
                <a:cubicBezTo>
                  <a:pt x="104" y="284"/>
                  <a:pt x="104" y="284"/>
                  <a:pt x="104" y="284"/>
                </a:cubicBezTo>
                <a:cubicBezTo>
                  <a:pt x="150" y="282"/>
                  <a:pt x="186" y="245"/>
                  <a:pt x="186" y="199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63" y="50"/>
                  <a:pt x="63" y="50"/>
                  <a:pt x="63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245"/>
                  <a:pt x="37" y="282"/>
                  <a:pt x="82" y="284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0"/>
                  <a:pt x="81" y="417"/>
                  <a:pt x="110" y="448"/>
                </a:cubicBezTo>
                <a:cubicBezTo>
                  <a:pt x="127" y="465"/>
                  <a:pt x="149" y="474"/>
                  <a:pt x="177" y="474"/>
                </a:cubicBezTo>
                <a:cubicBezTo>
                  <a:pt x="207" y="474"/>
                  <a:pt x="230" y="465"/>
                  <a:pt x="248" y="447"/>
                </a:cubicBezTo>
                <a:cubicBezTo>
                  <a:pt x="278" y="416"/>
                  <a:pt x="278" y="370"/>
                  <a:pt x="278" y="368"/>
                </a:cubicBezTo>
                <a:cubicBezTo>
                  <a:pt x="278" y="368"/>
                  <a:pt x="278" y="340"/>
                  <a:pt x="299" y="319"/>
                </a:cubicBezTo>
                <a:cubicBezTo>
                  <a:pt x="313" y="304"/>
                  <a:pt x="335" y="297"/>
                  <a:pt x="364" y="297"/>
                </a:cubicBezTo>
                <a:cubicBezTo>
                  <a:pt x="454" y="297"/>
                  <a:pt x="454" y="297"/>
                  <a:pt x="454" y="297"/>
                </a:cubicBezTo>
                <a:cubicBezTo>
                  <a:pt x="454" y="275"/>
                  <a:pt x="454" y="275"/>
                  <a:pt x="454" y="275"/>
                </a:cubicBezTo>
                <a:lnTo>
                  <a:pt x="364" y="275"/>
                </a:lnTo>
                <a:close/>
                <a:moveTo>
                  <a:pt x="86" y="262"/>
                </a:moveTo>
                <a:cubicBezTo>
                  <a:pt x="51" y="262"/>
                  <a:pt x="22" y="234"/>
                  <a:pt x="22" y="199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64" y="234"/>
                  <a:pt x="136" y="262"/>
                  <a:pt x="101" y="262"/>
                </a:cubicBezTo>
                <a:lnTo>
                  <a:pt x="86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14"/>
          <p:cNvSpPr>
            <a:spLocks noEditPoints="1"/>
          </p:cNvSpPr>
          <p:nvPr/>
        </p:nvSpPr>
        <p:spPr bwMode="auto">
          <a:xfrm>
            <a:off x="9330142" y="3937553"/>
            <a:ext cx="498475" cy="477400"/>
          </a:xfrm>
          <a:custGeom>
            <a:avLst/>
            <a:gdLst>
              <a:gd name="T0" fmla="*/ 120 w 513"/>
              <a:gd name="T1" fmla="*/ 263 h 491"/>
              <a:gd name="T2" fmla="*/ 228 w 513"/>
              <a:gd name="T3" fmla="*/ 371 h 491"/>
              <a:gd name="T4" fmla="*/ 336 w 513"/>
              <a:gd name="T5" fmla="*/ 263 h 491"/>
              <a:gd name="T6" fmla="*/ 228 w 513"/>
              <a:gd name="T7" fmla="*/ 155 h 491"/>
              <a:gd name="T8" fmla="*/ 120 w 513"/>
              <a:gd name="T9" fmla="*/ 263 h 491"/>
              <a:gd name="T10" fmla="*/ 314 w 513"/>
              <a:gd name="T11" fmla="*/ 263 h 491"/>
              <a:gd name="T12" fmla="*/ 228 w 513"/>
              <a:gd name="T13" fmla="*/ 349 h 491"/>
              <a:gd name="T14" fmla="*/ 142 w 513"/>
              <a:gd name="T15" fmla="*/ 263 h 491"/>
              <a:gd name="T16" fmla="*/ 228 w 513"/>
              <a:gd name="T17" fmla="*/ 177 h 491"/>
              <a:gd name="T18" fmla="*/ 314 w 513"/>
              <a:gd name="T19" fmla="*/ 263 h 491"/>
              <a:gd name="T20" fmla="*/ 62 w 513"/>
              <a:gd name="T21" fmla="*/ 263 h 491"/>
              <a:gd name="T22" fmla="*/ 228 w 513"/>
              <a:gd name="T23" fmla="*/ 429 h 491"/>
              <a:gd name="T24" fmla="*/ 394 w 513"/>
              <a:gd name="T25" fmla="*/ 263 h 491"/>
              <a:gd name="T26" fmla="*/ 228 w 513"/>
              <a:gd name="T27" fmla="*/ 97 h 491"/>
              <a:gd name="T28" fmla="*/ 62 w 513"/>
              <a:gd name="T29" fmla="*/ 263 h 491"/>
              <a:gd name="T30" fmla="*/ 372 w 513"/>
              <a:gd name="T31" fmla="*/ 263 h 491"/>
              <a:gd name="T32" fmla="*/ 228 w 513"/>
              <a:gd name="T33" fmla="*/ 407 h 491"/>
              <a:gd name="T34" fmla="*/ 84 w 513"/>
              <a:gd name="T35" fmla="*/ 263 h 491"/>
              <a:gd name="T36" fmla="*/ 228 w 513"/>
              <a:gd name="T37" fmla="*/ 119 h 491"/>
              <a:gd name="T38" fmla="*/ 372 w 513"/>
              <a:gd name="T39" fmla="*/ 263 h 491"/>
              <a:gd name="T40" fmla="*/ 513 w 513"/>
              <a:gd name="T41" fmla="*/ 77 h 491"/>
              <a:gd name="T42" fmla="*/ 513 w 513"/>
              <a:gd name="T43" fmla="*/ 15 h 491"/>
              <a:gd name="T44" fmla="*/ 388 w 513"/>
              <a:gd name="T45" fmla="*/ 0 h 491"/>
              <a:gd name="T46" fmla="*/ 388 w 513"/>
              <a:gd name="T47" fmla="*/ 35 h 491"/>
              <a:gd name="T48" fmla="*/ 228 w 513"/>
              <a:gd name="T49" fmla="*/ 35 h 491"/>
              <a:gd name="T50" fmla="*/ 0 w 513"/>
              <a:gd name="T51" fmla="*/ 263 h 491"/>
              <a:gd name="T52" fmla="*/ 228 w 513"/>
              <a:gd name="T53" fmla="*/ 491 h 491"/>
              <a:gd name="T54" fmla="*/ 456 w 513"/>
              <a:gd name="T55" fmla="*/ 263 h 491"/>
              <a:gd name="T56" fmla="*/ 325 w 513"/>
              <a:gd name="T57" fmla="*/ 57 h 491"/>
              <a:gd name="T58" fmla="*/ 388 w 513"/>
              <a:gd name="T59" fmla="*/ 57 h 491"/>
              <a:gd name="T60" fmla="*/ 388 w 513"/>
              <a:gd name="T61" fmla="*/ 92 h 491"/>
              <a:gd name="T62" fmla="*/ 513 w 513"/>
              <a:gd name="T63" fmla="*/ 77 h 491"/>
              <a:gd name="T64" fmla="*/ 410 w 513"/>
              <a:gd name="T65" fmla="*/ 24 h 491"/>
              <a:gd name="T66" fmla="*/ 491 w 513"/>
              <a:gd name="T67" fmla="*/ 35 h 491"/>
              <a:gd name="T68" fmla="*/ 491 w 513"/>
              <a:gd name="T69" fmla="*/ 57 h 491"/>
              <a:gd name="T70" fmla="*/ 410 w 513"/>
              <a:gd name="T71" fmla="*/ 67 h 491"/>
              <a:gd name="T72" fmla="*/ 410 w 513"/>
              <a:gd name="T73" fmla="*/ 24 h 491"/>
              <a:gd name="T74" fmla="*/ 434 w 513"/>
              <a:gd name="T75" fmla="*/ 263 h 491"/>
              <a:gd name="T76" fmla="*/ 228 w 513"/>
              <a:gd name="T77" fmla="*/ 469 h 491"/>
              <a:gd name="T78" fmla="*/ 22 w 513"/>
              <a:gd name="T79" fmla="*/ 263 h 491"/>
              <a:gd name="T80" fmla="*/ 228 w 513"/>
              <a:gd name="T81" fmla="*/ 57 h 491"/>
              <a:gd name="T82" fmla="*/ 434 w 513"/>
              <a:gd name="T83" fmla="*/ 26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3" h="491">
                <a:moveTo>
                  <a:pt x="120" y="263"/>
                </a:moveTo>
                <a:cubicBezTo>
                  <a:pt x="120" y="322"/>
                  <a:pt x="168" y="371"/>
                  <a:pt x="228" y="371"/>
                </a:cubicBezTo>
                <a:cubicBezTo>
                  <a:pt x="287" y="371"/>
                  <a:pt x="336" y="322"/>
                  <a:pt x="336" y="263"/>
                </a:cubicBezTo>
                <a:cubicBezTo>
                  <a:pt x="336" y="204"/>
                  <a:pt x="287" y="155"/>
                  <a:pt x="228" y="155"/>
                </a:cubicBezTo>
                <a:cubicBezTo>
                  <a:pt x="168" y="155"/>
                  <a:pt x="120" y="204"/>
                  <a:pt x="120" y="263"/>
                </a:cubicBezTo>
                <a:close/>
                <a:moveTo>
                  <a:pt x="314" y="263"/>
                </a:moveTo>
                <a:cubicBezTo>
                  <a:pt x="314" y="310"/>
                  <a:pt x="275" y="349"/>
                  <a:pt x="228" y="349"/>
                </a:cubicBezTo>
                <a:cubicBezTo>
                  <a:pt x="181" y="349"/>
                  <a:pt x="142" y="310"/>
                  <a:pt x="142" y="263"/>
                </a:cubicBezTo>
                <a:cubicBezTo>
                  <a:pt x="142" y="216"/>
                  <a:pt x="181" y="177"/>
                  <a:pt x="228" y="177"/>
                </a:cubicBezTo>
                <a:cubicBezTo>
                  <a:pt x="275" y="177"/>
                  <a:pt x="314" y="216"/>
                  <a:pt x="314" y="263"/>
                </a:cubicBezTo>
                <a:close/>
                <a:moveTo>
                  <a:pt x="62" y="263"/>
                </a:moveTo>
                <a:cubicBezTo>
                  <a:pt x="62" y="355"/>
                  <a:pt x="136" y="429"/>
                  <a:pt x="228" y="429"/>
                </a:cubicBezTo>
                <a:cubicBezTo>
                  <a:pt x="320" y="429"/>
                  <a:pt x="394" y="355"/>
                  <a:pt x="394" y="263"/>
                </a:cubicBezTo>
                <a:cubicBezTo>
                  <a:pt x="394" y="171"/>
                  <a:pt x="320" y="97"/>
                  <a:pt x="228" y="97"/>
                </a:cubicBezTo>
                <a:cubicBezTo>
                  <a:pt x="136" y="97"/>
                  <a:pt x="62" y="171"/>
                  <a:pt x="62" y="263"/>
                </a:cubicBezTo>
                <a:close/>
                <a:moveTo>
                  <a:pt x="372" y="263"/>
                </a:moveTo>
                <a:cubicBezTo>
                  <a:pt x="372" y="342"/>
                  <a:pt x="307" y="407"/>
                  <a:pt x="228" y="407"/>
                </a:cubicBezTo>
                <a:cubicBezTo>
                  <a:pt x="148" y="407"/>
                  <a:pt x="84" y="342"/>
                  <a:pt x="84" y="263"/>
                </a:cubicBezTo>
                <a:cubicBezTo>
                  <a:pt x="84" y="183"/>
                  <a:pt x="148" y="119"/>
                  <a:pt x="228" y="119"/>
                </a:cubicBezTo>
                <a:cubicBezTo>
                  <a:pt x="307" y="119"/>
                  <a:pt x="372" y="183"/>
                  <a:pt x="372" y="263"/>
                </a:cubicBezTo>
                <a:close/>
                <a:moveTo>
                  <a:pt x="513" y="77"/>
                </a:moveTo>
                <a:cubicBezTo>
                  <a:pt x="513" y="15"/>
                  <a:pt x="513" y="15"/>
                  <a:pt x="513" y="15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35"/>
                  <a:pt x="388" y="35"/>
                  <a:pt x="38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102" y="35"/>
                  <a:pt x="0" y="137"/>
                  <a:pt x="0" y="263"/>
                </a:cubicBezTo>
                <a:cubicBezTo>
                  <a:pt x="0" y="389"/>
                  <a:pt x="102" y="491"/>
                  <a:pt x="228" y="491"/>
                </a:cubicBezTo>
                <a:cubicBezTo>
                  <a:pt x="354" y="491"/>
                  <a:pt x="456" y="389"/>
                  <a:pt x="456" y="263"/>
                </a:cubicBezTo>
                <a:cubicBezTo>
                  <a:pt x="456" y="172"/>
                  <a:pt x="403" y="94"/>
                  <a:pt x="325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92"/>
                  <a:pt x="388" y="92"/>
                  <a:pt x="388" y="92"/>
                </a:cubicBezTo>
                <a:lnTo>
                  <a:pt x="513" y="77"/>
                </a:lnTo>
                <a:close/>
                <a:moveTo>
                  <a:pt x="410" y="24"/>
                </a:moveTo>
                <a:cubicBezTo>
                  <a:pt x="491" y="35"/>
                  <a:pt x="491" y="35"/>
                  <a:pt x="491" y="35"/>
                </a:cubicBezTo>
                <a:cubicBezTo>
                  <a:pt x="491" y="57"/>
                  <a:pt x="491" y="57"/>
                  <a:pt x="491" y="57"/>
                </a:cubicBezTo>
                <a:cubicBezTo>
                  <a:pt x="410" y="67"/>
                  <a:pt x="410" y="67"/>
                  <a:pt x="410" y="67"/>
                </a:cubicBezTo>
                <a:lnTo>
                  <a:pt x="410" y="24"/>
                </a:lnTo>
                <a:close/>
                <a:moveTo>
                  <a:pt x="434" y="263"/>
                </a:moveTo>
                <a:cubicBezTo>
                  <a:pt x="434" y="377"/>
                  <a:pt x="341" y="469"/>
                  <a:pt x="228" y="469"/>
                </a:cubicBezTo>
                <a:cubicBezTo>
                  <a:pt x="114" y="469"/>
                  <a:pt x="22" y="377"/>
                  <a:pt x="22" y="263"/>
                </a:cubicBezTo>
                <a:cubicBezTo>
                  <a:pt x="22" y="149"/>
                  <a:pt x="114" y="57"/>
                  <a:pt x="228" y="57"/>
                </a:cubicBezTo>
                <a:cubicBezTo>
                  <a:pt x="341" y="57"/>
                  <a:pt x="434" y="149"/>
                  <a:pt x="434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9"/>
          <p:cNvSpPr>
            <a:spLocks noEditPoints="1"/>
          </p:cNvSpPr>
          <p:nvPr/>
        </p:nvSpPr>
        <p:spPr bwMode="auto">
          <a:xfrm>
            <a:off x="7898232" y="3961566"/>
            <a:ext cx="520596" cy="429374"/>
          </a:xfrm>
          <a:custGeom>
            <a:avLst/>
            <a:gdLst>
              <a:gd name="T0" fmla="*/ 482 w 501"/>
              <a:gd name="T1" fmla="*/ 307 h 413"/>
              <a:gd name="T2" fmla="*/ 319 w 501"/>
              <a:gd name="T3" fmla="*/ 43 h 413"/>
              <a:gd name="T4" fmla="*/ 254 w 501"/>
              <a:gd name="T5" fmla="*/ 0 h 413"/>
              <a:gd name="T6" fmla="*/ 190 w 501"/>
              <a:gd name="T7" fmla="*/ 42 h 413"/>
              <a:gd name="T8" fmla="*/ 21 w 501"/>
              <a:gd name="T9" fmla="*/ 307 h 413"/>
              <a:gd name="T10" fmla="*/ 11 w 501"/>
              <a:gd name="T11" fmla="*/ 381 h 413"/>
              <a:gd name="T12" fmla="*/ 78 w 501"/>
              <a:gd name="T13" fmla="*/ 413 h 413"/>
              <a:gd name="T14" fmla="*/ 422 w 501"/>
              <a:gd name="T15" fmla="*/ 413 h 413"/>
              <a:gd name="T16" fmla="*/ 490 w 501"/>
              <a:gd name="T17" fmla="*/ 381 h 413"/>
              <a:gd name="T18" fmla="*/ 482 w 501"/>
              <a:gd name="T19" fmla="*/ 307 h 413"/>
              <a:gd name="T20" fmla="*/ 471 w 501"/>
              <a:gd name="T21" fmla="*/ 370 h 413"/>
              <a:gd name="T22" fmla="*/ 422 w 501"/>
              <a:gd name="T23" fmla="*/ 391 h 413"/>
              <a:gd name="T24" fmla="*/ 78 w 501"/>
              <a:gd name="T25" fmla="*/ 391 h 413"/>
              <a:gd name="T26" fmla="*/ 31 w 501"/>
              <a:gd name="T27" fmla="*/ 370 h 413"/>
              <a:gd name="T28" fmla="*/ 39 w 501"/>
              <a:gd name="T29" fmla="*/ 319 h 413"/>
              <a:gd name="T30" fmla="*/ 208 w 501"/>
              <a:gd name="T31" fmla="*/ 53 h 413"/>
              <a:gd name="T32" fmla="*/ 254 w 501"/>
              <a:gd name="T33" fmla="*/ 22 h 413"/>
              <a:gd name="T34" fmla="*/ 300 w 501"/>
              <a:gd name="T35" fmla="*/ 54 h 413"/>
              <a:gd name="T36" fmla="*/ 463 w 501"/>
              <a:gd name="T37" fmla="*/ 318 h 413"/>
              <a:gd name="T38" fmla="*/ 471 w 501"/>
              <a:gd name="T39" fmla="*/ 370 h 413"/>
              <a:gd name="T40" fmla="*/ 290 w 501"/>
              <a:gd name="T41" fmla="*/ 109 h 413"/>
              <a:gd name="T42" fmla="*/ 271 w 501"/>
              <a:gd name="T43" fmla="*/ 98 h 413"/>
              <a:gd name="T44" fmla="*/ 187 w 501"/>
              <a:gd name="T45" fmla="*/ 244 h 413"/>
              <a:gd name="T46" fmla="*/ 276 w 501"/>
              <a:gd name="T47" fmla="*/ 244 h 413"/>
              <a:gd name="T48" fmla="*/ 212 w 501"/>
              <a:gd name="T49" fmla="*/ 355 h 413"/>
              <a:gd name="T50" fmla="*/ 231 w 501"/>
              <a:gd name="T51" fmla="*/ 366 h 413"/>
              <a:gd name="T52" fmla="*/ 314 w 501"/>
              <a:gd name="T53" fmla="*/ 222 h 413"/>
              <a:gd name="T54" fmla="*/ 225 w 501"/>
              <a:gd name="T55" fmla="*/ 222 h 413"/>
              <a:gd name="T56" fmla="*/ 290 w 501"/>
              <a:gd name="T57" fmla="*/ 10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1" h="413">
                <a:moveTo>
                  <a:pt x="482" y="307"/>
                </a:moveTo>
                <a:cubicBezTo>
                  <a:pt x="319" y="43"/>
                  <a:pt x="319" y="43"/>
                  <a:pt x="319" y="43"/>
                </a:cubicBezTo>
                <a:cubicBezTo>
                  <a:pt x="302" y="15"/>
                  <a:pt x="279" y="0"/>
                  <a:pt x="254" y="0"/>
                </a:cubicBezTo>
                <a:cubicBezTo>
                  <a:pt x="229" y="0"/>
                  <a:pt x="206" y="15"/>
                  <a:pt x="190" y="42"/>
                </a:cubicBezTo>
                <a:cubicBezTo>
                  <a:pt x="21" y="307"/>
                  <a:pt x="21" y="307"/>
                  <a:pt x="21" y="307"/>
                </a:cubicBezTo>
                <a:cubicBezTo>
                  <a:pt x="3" y="334"/>
                  <a:pt x="0" y="361"/>
                  <a:pt x="11" y="381"/>
                </a:cubicBezTo>
                <a:cubicBezTo>
                  <a:pt x="22" y="401"/>
                  <a:pt x="46" y="413"/>
                  <a:pt x="78" y="413"/>
                </a:cubicBezTo>
                <a:cubicBezTo>
                  <a:pt x="422" y="413"/>
                  <a:pt x="422" y="413"/>
                  <a:pt x="422" y="413"/>
                </a:cubicBezTo>
                <a:cubicBezTo>
                  <a:pt x="454" y="413"/>
                  <a:pt x="478" y="401"/>
                  <a:pt x="490" y="381"/>
                </a:cubicBezTo>
                <a:cubicBezTo>
                  <a:pt x="501" y="360"/>
                  <a:pt x="498" y="334"/>
                  <a:pt x="482" y="307"/>
                </a:cubicBezTo>
                <a:close/>
                <a:moveTo>
                  <a:pt x="471" y="370"/>
                </a:moveTo>
                <a:cubicBezTo>
                  <a:pt x="463" y="383"/>
                  <a:pt x="446" y="391"/>
                  <a:pt x="422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55" y="391"/>
                  <a:pt x="38" y="383"/>
                  <a:pt x="31" y="370"/>
                </a:cubicBezTo>
                <a:cubicBezTo>
                  <a:pt x="23" y="357"/>
                  <a:pt x="26" y="339"/>
                  <a:pt x="39" y="319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21" y="33"/>
                  <a:pt x="237" y="22"/>
                  <a:pt x="254" y="22"/>
                </a:cubicBezTo>
                <a:cubicBezTo>
                  <a:pt x="271" y="22"/>
                  <a:pt x="288" y="34"/>
                  <a:pt x="300" y="54"/>
                </a:cubicBezTo>
                <a:cubicBezTo>
                  <a:pt x="463" y="318"/>
                  <a:pt x="463" y="318"/>
                  <a:pt x="463" y="318"/>
                </a:cubicBezTo>
                <a:cubicBezTo>
                  <a:pt x="475" y="338"/>
                  <a:pt x="478" y="357"/>
                  <a:pt x="471" y="370"/>
                </a:cubicBezTo>
                <a:close/>
                <a:moveTo>
                  <a:pt x="290" y="109"/>
                </a:moveTo>
                <a:cubicBezTo>
                  <a:pt x="271" y="98"/>
                  <a:pt x="271" y="98"/>
                  <a:pt x="271" y="98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76" y="244"/>
                  <a:pt x="276" y="244"/>
                  <a:pt x="276" y="244"/>
                </a:cubicBezTo>
                <a:cubicBezTo>
                  <a:pt x="212" y="355"/>
                  <a:pt x="212" y="355"/>
                  <a:pt x="212" y="355"/>
                </a:cubicBezTo>
                <a:cubicBezTo>
                  <a:pt x="231" y="366"/>
                  <a:pt x="231" y="366"/>
                  <a:pt x="231" y="366"/>
                </a:cubicBezTo>
                <a:cubicBezTo>
                  <a:pt x="314" y="222"/>
                  <a:pt x="314" y="222"/>
                  <a:pt x="314" y="222"/>
                </a:cubicBezTo>
                <a:cubicBezTo>
                  <a:pt x="225" y="222"/>
                  <a:pt x="225" y="222"/>
                  <a:pt x="225" y="222"/>
                </a:cubicBezTo>
                <a:lnTo>
                  <a:pt x="290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7994472" y="2718842"/>
            <a:ext cx="328116" cy="533189"/>
          </a:xfrm>
          <a:custGeom>
            <a:avLst/>
            <a:gdLst>
              <a:gd name="T0" fmla="*/ 343 w 347"/>
              <a:gd name="T1" fmla="*/ 3 h 564"/>
              <a:gd name="T2" fmla="*/ 333 w 347"/>
              <a:gd name="T3" fmla="*/ 1 h 564"/>
              <a:gd name="T4" fmla="*/ 209 w 347"/>
              <a:gd name="T5" fmla="*/ 32 h 564"/>
              <a:gd name="T6" fmla="*/ 209 w 347"/>
              <a:gd name="T7" fmla="*/ 8 h 564"/>
              <a:gd name="T8" fmla="*/ 187 w 347"/>
              <a:gd name="T9" fmla="*/ 8 h 564"/>
              <a:gd name="T10" fmla="*/ 187 w 347"/>
              <a:gd name="T11" fmla="*/ 60 h 564"/>
              <a:gd name="T12" fmla="*/ 117 w 347"/>
              <a:gd name="T13" fmla="*/ 60 h 564"/>
              <a:gd name="T14" fmla="*/ 0 w 347"/>
              <a:gd name="T15" fmla="*/ 160 h 564"/>
              <a:gd name="T16" fmla="*/ 0 w 347"/>
              <a:gd name="T17" fmla="*/ 304 h 564"/>
              <a:gd name="T18" fmla="*/ 22 w 347"/>
              <a:gd name="T19" fmla="*/ 304 h 564"/>
              <a:gd name="T20" fmla="*/ 22 w 347"/>
              <a:gd name="T21" fmla="*/ 160 h 564"/>
              <a:gd name="T22" fmla="*/ 34 w 347"/>
              <a:gd name="T23" fmla="*/ 121 h 564"/>
              <a:gd name="T24" fmla="*/ 117 w 347"/>
              <a:gd name="T25" fmla="*/ 82 h 564"/>
              <a:gd name="T26" fmla="*/ 187 w 347"/>
              <a:gd name="T27" fmla="*/ 82 h 564"/>
              <a:gd name="T28" fmla="*/ 187 w 347"/>
              <a:gd name="T29" fmla="*/ 149 h 564"/>
              <a:gd name="T30" fmla="*/ 75 w 347"/>
              <a:gd name="T31" fmla="*/ 149 h 564"/>
              <a:gd name="T32" fmla="*/ 75 w 347"/>
              <a:gd name="T33" fmla="*/ 564 h 564"/>
              <a:gd name="T34" fmla="*/ 321 w 347"/>
              <a:gd name="T35" fmla="*/ 564 h 564"/>
              <a:gd name="T36" fmla="*/ 321 w 347"/>
              <a:gd name="T37" fmla="*/ 267 h 564"/>
              <a:gd name="T38" fmla="*/ 209 w 347"/>
              <a:gd name="T39" fmla="*/ 149 h 564"/>
              <a:gd name="T40" fmla="*/ 209 w 347"/>
              <a:gd name="T41" fmla="*/ 105 h 564"/>
              <a:gd name="T42" fmla="*/ 333 w 347"/>
              <a:gd name="T43" fmla="*/ 137 h 564"/>
              <a:gd name="T44" fmla="*/ 336 w 347"/>
              <a:gd name="T45" fmla="*/ 137 h 564"/>
              <a:gd name="T46" fmla="*/ 343 w 347"/>
              <a:gd name="T47" fmla="*/ 135 h 564"/>
              <a:gd name="T48" fmla="*/ 347 w 347"/>
              <a:gd name="T49" fmla="*/ 126 h 564"/>
              <a:gd name="T50" fmla="*/ 347 w 347"/>
              <a:gd name="T51" fmla="*/ 11 h 564"/>
              <a:gd name="T52" fmla="*/ 343 w 347"/>
              <a:gd name="T53" fmla="*/ 3 h 564"/>
              <a:gd name="T54" fmla="*/ 299 w 347"/>
              <a:gd name="T55" fmla="*/ 267 h 564"/>
              <a:gd name="T56" fmla="*/ 299 w 347"/>
              <a:gd name="T57" fmla="*/ 542 h 564"/>
              <a:gd name="T58" fmla="*/ 97 w 347"/>
              <a:gd name="T59" fmla="*/ 542 h 564"/>
              <a:gd name="T60" fmla="*/ 97 w 347"/>
              <a:gd name="T61" fmla="*/ 171 h 564"/>
              <a:gd name="T62" fmla="*/ 203 w 347"/>
              <a:gd name="T63" fmla="*/ 171 h 564"/>
              <a:gd name="T64" fmla="*/ 299 w 347"/>
              <a:gd name="T65" fmla="*/ 267 h 564"/>
              <a:gd name="T66" fmla="*/ 325 w 347"/>
              <a:gd name="T67" fmla="*/ 112 h 564"/>
              <a:gd name="T68" fmla="*/ 209 w 347"/>
              <a:gd name="T69" fmla="*/ 82 h 564"/>
              <a:gd name="T70" fmla="*/ 209 w 347"/>
              <a:gd name="T71" fmla="*/ 54 h 564"/>
              <a:gd name="T72" fmla="*/ 325 w 347"/>
              <a:gd name="T73" fmla="*/ 26 h 564"/>
              <a:gd name="T74" fmla="*/ 325 w 347"/>
              <a:gd name="T75" fmla="*/ 112 h 564"/>
              <a:gd name="T76" fmla="*/ 130 w 347"/>
              <a:gd name="T77" fmla="*/ 429 h 564"/>
              <a:gd name="T78" fmla="*/ 271 w 347"/>
              <a:gd name="T79" fmla="*/ 429 h 564"/>
              <a:gd name="T80" fmla="*/ 271 w 347"/>
              <a:gd name="T81" fmla="*/ 307 h 564"/>
              <a:gd name="T82" fmla="*/ 130 w 347"/>
              <a:gd name="T83" fmla="*/ 307 h 564"/>
              <a:gd name="T84" fmla="*/ 130 w 347"/>
              <a:gd name="T85" fmla="*/ 429 h 564"/>
              <a:gd name="T86" fmla="*/ 152 w 347"/>
              <a:gd name="T87" fmla="*/ 329 h 564"/>
              <a:gd name="T88" fmla="*/ 249 w 347"/>
              <a:gd name="T89" fmla="*/ 329 h 564"/>
              <a:gd name="T90" fmla="*/ 249 w 347"/>
              <a:gd name="T91" fmla="*/ 407 h 564"/>
              <a:gd name="T92" fmla="*/ 152 w 347"/>
              <a:gd name="T93" fmla="*/ 407 h 564"/>
              <a:gd name="T94" fmla="*/ 152 w 347"/>
              <a:gd name="T95" fmla="*/ 32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7" h="564">
                <a:moveTo>
                  <a:pt x="343" y="3"/>
                </a:moveTo>
                <a:cubicBezTo>
                  <a:pt x="340" y="1"/>
                  <a:pt x="336" y="0"/>
                  <a:pt x="333" y="1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8"/>
                  <a:pt x="209" y="8"/>
                  <a:pt x="209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2" y="60"/>
                  <a:pt x="0" y="159"/>
                  <a:pt x="0" y="160"/>
                </a:cubicBezTo>
                <a:cubicBezTo>
                  <a:pt x="0" y="304"/>
                  <a:pt x="0" y="304"/>
                  <a:pt x="0" y="304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3" y="140"/>
                  <a:pt x="34" y="121"/>
                </a:cubicBezTo>
                <a:cubicBezTo>
                  <a:pt x="50" y="95"/>
                  <a:pt x="77" y="82"/>
                  <a:pt x="117" y="82"/>
                </a:cubicBezTo>
                <a:cubicBezTo>
                  <a:pt x="187" y="82"/>
                  <a:pt x="187" y="82"/>
                  <a:pt x="187" y="82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5" y="564"/>
                  <a:pt x="75" y="564"/>
                  <a:pt x="75" y="564"/>
                </a:cubicBezTo>
                <a:cubicBezTo>
                  <a:pt x="321" y="564"/>
                  <a:pt x="321" y="564"/>
                  <a:pt x="321" y="564"/>
                </a:cubicBezTo>
                <a:cubicBezTo>
                  <a:pt x="321" y="267"/>
                  <a:pt x="321" y="267"/>
                  <a:pt x="321" y="267"/>
                </a:cubicBezTo>
                <a:cubicBezTo>
                  <a:pt x="321" y="204"/>
                  <a:pt x="271" y="152"/>
                  <a:pt x="209" y="149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333" y="137"/>
                  <a:pt x="333" y="137"/>
                  <a:pt x="333" y="137"/>
                </a:cubicBezTo>
                <a:cubicBezTo>
                  <a:pt x="334" y="137"/>
                  <a:pt x="335" y="137"/>
                  <a:pt x="336" y="137"/>
                </a:cubicBezTo>
                <a:cubicBezTo>
                  <a:pt x="338" y="137"/>
                  <a:pt x="341" y="136"/>
                  <a:pt x="343" y="135"/>
                </a:cubicBezTo>
                <a:cubicBezTo>
                  <a:pt x="345" y="133"/>
                  <a:pt x="347" y="130"/>
                  <a:pt x="347" y="126"/>
                </a:cubicBezTo>
                <a:cubicBezTo>
                  <a:pt x="347" y="11"/>
                  <a:pt x="347" y="11"/>
                  <a:pt x="347" y="11"/>
                </a:cubicBezTo>
                <a:cubicBezTo>
                  <a:pt x="347" y="8"/>
                  <a:pt x="345" y="5"/>
                  <a:pt x="343" y="3"/>
                </a:cubicBezTo>
                <a:close/>
                <a:moveTo>
                  <a:pt x="299" y="267"/>
                </a:moveTo>
                <a:cubicBezTo>
                  <a:pt x="299" y="542"/>
                  <a:pt x="299" y="542"/>
                  <a:pt x="299" y="542"/>
                </a:cubicBezTo>
                <a:cubicBezTo>
                  <a:pt x="97" y="542"/>
                  <a:pt x="97" y="542"/>
                  <a:pt x="97" y="54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203" y="171"/>
                  <a:pt x="203" y="171"/>
                  <a:pt x="203" y="171"/>
                </a:cubicBezTo>
                <a:cubicBezTo>
                  <a:pt x="256" y="171"/>
                  <a:pt x="299" y="214"/>
                  <a:pt x="299" y="267"/>
                </a:cubicBezTo>
                <a:close/>
                <a:moveTo>
                  <a:pt x="325" y="112"/>
                </a:moveTo>
                <a:cubicBezTo>
                  <a:pt x="209" y="82"/>
                  <a:pt x="209" y="82"/>
                  <a:pt x="209" y="82"/>
                </a:cubicBezTo>
                <a:cubicBezTo>
                  <a:pt x="209" y="54"/>
                  <a:pt x="209" y="54"/>
                  <a:pt x="209" y="54"/>
                </a:cubicBezTo>
                <a:cubicBezTo>
                  <a:pt x="325" y="26"/>
                  <a:pt x="325" y="26"/>
                  <a:pt x="325" y="26"/>
                </a:cubicBezTo>
                <a:lnTo>
                  <a:pt x="325" y="112"/>
                </a:lnTo>
                <a:close/>
                <a:moveTo>
                  <a:pt x="130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71" y="307"/>
                  <a:pt x="271" y="307"/>
                  <a:pt x="271" y="307"/>
                </a:cubicBezTo>
                <a:cubicBezTo>
                  <a:pt x="130" y="307"/>
                  <a:pt x="130" y="307"/>
                  <a:pt x="130" y="307"/>
                </a:cubicBezTo>
                <a:lnTo>
                  <a:pt x="130" y="429"/>
                </a:lnTo>
                <a:close/>
                <a:moveTo>
                  <a:pt x="152" y="329"/>
                </a:moveTo>
                <a:cubicBezTo>
                  <a:pt x="249" y="329"/>
                  <a:pt x="249" y="329"/>
                  <a:pt x="249" y="329"/>
                </a:cubicBezTo>
                <a:cubicBezTo>
                  <a:pt x="249" y="407"/>
                  <a:pt x="249" y="407"/>
                  <a:pt x="249" y="407"/>
                </a:cubicBezTo>
                <a:cubicBezTo>
                  <a:pt x="152" y="407"/>
                  <a:pt x="152" y="407"/>
                  <a:pt x="152" y="407"/>
                </a:cubicBezTo>
                <a:lnTo>
                  <a:pt x="152" y="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10"/>
          <p:cNvSpPr>
            <a:spLocks noEditPoints="1"/>
          </p:cNvSpPr>
          <p:nvPr/>
        </p:nvSpPr>
        <p:spPr bwMode="auto">
          <a:xfrm>
            <a:off x="9318586" y="2724644"/>
            <a:ext cx="521587" cy="521585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480 w 502"/>
              <a:gd name="T11" fmla="*/ 251 h 502"/>
              <a:gd name="T12" fmla="*/ 423 w 502"/>
              <a:gd name="T13" fmla="*/ 402 h 502"/>
              <a:gd name="T14" fmla="*/ 94 w 502"/>
              <a:gd name="T15" fmla="*/ 85 h 502"/>
              <a:gd name="T16" fmla="*/ 251 w 502"/>
              <a:gd name="T17" fmla="*/ 22 h 502"/>
              <a:gd name="T18" fmla="*/ 480 w 502"/>
              <a:gd name="T19" fmla="*/ 251 h 502"/>
              <a:gd name="T20" fmla="*/ 22 w 502"/>
              <a:gd name="T21" fmla="*/ 251 h 502"/>
              <a:gd name="T22" fmla="*/ 79 w 502"/>
              <a:gd name="T23" fmla="*/ 100 h 502"/>
              <a:gd name="T24" fmla="*/ 408 w 502"/>
              <a:gd name="T25" fmla="*/ 418 h 502"/>
              <a:gd name="T26" fmla="*/ 251 w 502"/>
              <a:gd name="T27" fmla="*/ 480 h 502"/>
              <a:gd name="T28" fmla="*/ 22 w 502"/>
              <a:gd name="T29" fmla="*/ 251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480" y="251"/>
                </a:moveTo>
                <a:cubicBezTo>
                  <a:pt x="480" y="309"/>
                  <a:pt x="459" y="362"/>
                  <a:pt x="423" y="402"/>
                </a:cubicBezTo>
                <a:cubicBezTo>
                  <a:pt x="94" y="85"/>
                  <a:pt x="94" y="85"/>
                  <a:pt x="94" y="85"/>
                </a:cubicBezTo>
                <a:cubicBezTo>
                  <a:pt x="135" y="46"/>
                  <a:pt x="191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lose/>
                <a:moveTo>
                  <a:pt x="22" y="251"/>
                </a:moveTo>
                <a:cubicBezTo>
                  <a:pt x="22" y="194"/>
                  <a:pt x="44" y="141"/>
                  <a:pt x="79" y="100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67" y="457"/>
                  <a:pt x="312" y="480"/>
                  <a:pt x="251" y="480"/>
                </a:cubicBezTo>
                <a:cubicBezTo>
                  <a:pt x="125" y="480"/>
                  <a:pt x="22" y="378"/>
                  <a:pt x="22" y="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68"/>
          <p:cNvSpPr>
            <a:spLocks noChangeAspect="1"/>
          </p:cNvSpPr>
          <p:nvPr/>
        </p:nvSpPr>
        <p:spPr bwMode="auto">
          <a:xfrm>
            <a:off x="106402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12"/>
          <p:cNvSpPr>
            <a:spLocks noEditPoints="1"/>
          </p:cNvSpPr>
          <p:nvPr/>
        </p:nvSpPr>
        <p:spPr bwMode="auto">
          <a:xfrm>
            <a:off x="10749173" y="2778641"/>
            <a:ext cx="502114" cy="413591"/>
          </a:xfrm>
          <a:custGeom>
            <a:avLst/>
            <a:gdLst>
              <a:gd name="T0" fmla="*/ 504 w 524"/>
              <a:gd name="T1" fmla="*/ 321 h 431"/>
              <a:gd name="T2" fmla="*/ 333 w 524"/>
              <a:gd name="T3" fmla="*/ 44 h 431"/>
              <a:gd name="T4" fmla="*/ 266 w 524"/>
              <a:gd name="T5" fmla="*/ 0 h 431"/>
              <a:gd name="T6" fmla="*/ 198 w 524"/>
              <a:gd name="T7" fmla="*/ 43 h 431"/>
              <a:gd name="T8" fmla="*/ 21 w 524"/>
              <a:gd name="T9" fmla="*/ 322 h 431"/>
              <a:gd name="T10" fmla="*/ 11 w 524"/>
              <a:gd name="T11" fmla="*/ 399 h 431"/>
              <a:gd name="T12" fmla="*/ 81 w 524"/>
              <a:gd name="T13" fmla="*/ 431 h 431"/>
              <a:gd name="T14" fmla="*/ 442 w 524"/>
              <a:gd name="T15" fmla="*/ 431 h 431"/>
              <a:gd name="T16" fmla="*/ 512 w 524"/>
              <a:gd name="T17" fmla="*/ 398 h 431"/>
              <a:gd name="T18" fmla="*/ 504 w 524"/>
              <a:gd name="T19" fmla="*/ 321 h 431"/>
              <a:gd name="T20" fmla="*/ 493 w 524"/>
              <a:gd name="T21" fmla="*/ 388 h 431"/>
              <a:gd name="T22" fmla="*/ 442 w 524"/>
              <a:gd name="T23" fmla="*/ 409 h 431"/>
              <a:gd name="T24" fmla="*/ 81 w 524"/>
              <a:gd name="T25" fmla="*/ 409 h 431"/>
              <a:gd name="T26" fmla="*/ 31 w 524"/>
              <a:gd name="T27" fmla="*/ 388 h 431"/>
              <a:gd name="T28" fmla="*/ 40 w 524"/>
              <a:gd name="T29" fmla="*/ 334 h 431"/>
              <a:gd name="T30" fmla="*/ 217 w 524"/>
              <a:gd name="T31" fmla="*/ 55 h 431"/>
              <a:gd name="T32" fmla="*/ 266 w 524"/>
              <a:gd name="T33" fmla="*/ 22 h 431"/>
              <a:gd name="T34" fmla="*/ 315 w 524"/>
              <a:gd name="T35" fmla="*/ 56 h 431"/>
              <a:gd name="T36" fmla="*/ 485 w 524"/>
              <a:gd name="T37" fmla="*/ 333 h 431"/>
              <a:gd name="T38" fmla="*/ 493 w 524"/>
              <a:gd name="T39" fmla="*/ 388 h 431"/>
              <a:gd name="T40" fmla="*/ 239 w 524"/>
              <a:gd name="T41" fmla="*/ 371 h 431"/>
              <a:gd name="T42" fmla="*/ 285 w 524"/>
              <a:gd name="T43" fmla="*/ 371 h 431"/>
              <a:gd name="T44" fmla="*/ 285 w 524"/>
              <a:gd name="T45" fmla="*/ 327 h 431"/>
              <a:gd name="T46" fmla="*/ 239 w 524"/>
              <a:gd name="T47" fmla="*/ 327 h 431"/>
              <a:gd name="T48" fmla="*/ 239 w 524"/>
              <a:gd name="T49" fmla="*/ 371 h 431"/>
              <a:gd name="T50" fmla="*/ 245 w 524"/>
              <a:gd name="T51" fmla="*/ 297 h 431"/>
              <a:gd name="T52" fmla="*/ 278 w 524"/>
              <a:gd name="T53" fmla="*/ 297 h 431"/>
              <a:gd name="T54" fmla="*/ 288 w 524"/>
              <a:gd name="T55" fmla="*/ 135 h 431"/>
              <a:gd name="T56" fmla="*/ 235 w 524"/>
              <a:gd name="T57" fmla="*/ 135 h 431"/>
              <a:gd name="T58" fmla="*/ 245 w 524"/>
              <a:gd name="T59" fmla="*/ 29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24" h="431">
                <a:moveTo>
                  <a:pt x="504" y="321"/>
                </a:moveTo>
                <a:cubicBezTo>
                  <a:pt x="333" y="44"/>
                  <a:pt x="333" y="44"/>
                  <a:pt x="333" y="44"/>
                </a:cubicBezTo>
                <a:cubicBezTo>
                  <a:pt x="316" y="16"/>
                  <a:pt x="292" y="0"/>
                  <a:pt x="266" y="0"/>
                </a:cubicBezTo>
                <a:cubicBezTo>
                  <a:pt x="240" y="0"/>
                  <a:pt x="216" y="15"/>
                  <a:pt x="198" y="43"/>
                </a:cubicBezTo>
                <a:cubicBezTo>
                  <a:pt x="21" y="322"/>
                  <a:pt x="21" y="322"/>
                  <a:pt x="21" y="322"/>
                </a:cubicBezTo>
                <a:cubicBezTo>
                  <a:pt x="3" y="350"/>
                  <a:pt x="0" y="377"/>
                  <a:pt x="11" y="399"/>
                </a:cubicBezTo>
                <a:cubicBezTo>
                  <a:pt x="23" y="420"/>
                  <a:pt x="48" y="431"/>
                  <a:pt x="81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76" y="431"/>
                  <a:pt x="500" y="420"/>
                  <a:pt x="512" y="398"/>
                </a:cubicBezTo>
                <a:cubicBezTo>
                  <a:pt x="524" y="377"/>
                  <a:pt x="521" y="350"/>
                  <a:pt x="504" y="321"/>
                </a:cubicBezTo>
                <a:close/>
                <a:moveTo>
                  <a:pt x="493" y="388"/>
                </a:moveTo>
                <a:cubicBezTo>
                  <a:pt x="485" y="402"/>
                  <a:pt x="467" y="409"/>
                  <a:pt x="442" y="409"/>
                </a:cubicBezTo>
                <a:cubicBezTo>
                  <a:pt x="81" y="409"/>
                  <a:pt x="81" y="409"/>
                  <a:pt x="81" y="409"/>
                </a:cubicBezTo>
                <a:cubicBezTo>
                  <a:pt x="56" y="409"/>
                  <a:pt x="38" y="402"/>
                  <a:pt x="31" y="388"/>
                </a:cubicBezTo>
                <a:cubicBezTo>
                  <a:pt x="23" y="374"/>
                  <a:pt x="26" y="355"/>
                  <a:pt x="40" y="33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30" y="34"/>
                  <a:pt x="248" y="22"/>
                  <a:pt x="266" y="22"/>
                </a:cubicBezTo>
                <a:cubicBezTo>
                  <a:pt x="284" y="22"/>
                  <a:pt x="301" y="34"/>
                  <a:pt x="315" y="56"/>
                </a:cubicBezTo>
                <a:cubicBezTo>
                  <a:pt x="485" y="333"/>
                  <a:pt x="485" y="333"/>
                  <a:pt x="485" y="333"/>
                </a:cubicBezTo>
                <a:cubicBezTo>
                  <a:pt x="498" y="354"/>
                  <a:pt x="501" y="374"/>
                  <a:pt x="493" y="388"/>
                </a:cubicBezTo>
                <a:close/>
                <a:moveTo>
                  <a:pt x="239" y="371"/>
                </a:moveTo>
                <a:cubicBezTo>
                  <a:pt x="285" y="371"/>
                  <a:pt x="285" y="371"/>
                  <a:pt x="285" y="371"/>
                </a:cubicBezTo>
                <a:cubicBezTo>
                  <a:pt x="285" y="327"/>
                  <a:pt x="285" y="327"/>
                  <a:pt x="285" y="327"/>
                </a:cubicBezTo>
                <a:cubicBezTo>
                  <a:pt x="239" y="327"/>
                  <a:pt x="239" y="327"/>
                  <a:pt x="239" y="327"/>
                </a:cubicBezTo>
                <a:lnTo>
                  <a:pt x="239" y="371"/>
                </a:lnTo>
                <a:close/>
                <a:moveTo>
                  <a:pt x="245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35" y="135"/>
                  <a:pt x="235" y="135"/>
                  <a:pt x="235" y="135"/>
                </a:cubicBezTo>
                <a:lnTo>
                  <a:pt x="245" y="2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1" name="Freeform 15"/>
          <p:cNvSpPr>
            <a:spLocks noEditPoints="1"/>
          </p:cNvSpPr>
          <p:nvPr/>
        </p:nvSpPr>
        <p:spPr bwMode="auto">
          <a:xfrm>
            <a:off x="5123370" y="3901289"/>
            <a:ext cx="386975" cy="550695"/>
          </a:xfrm>
          <a:custGeom>
            <a:avLst/>
            <a:gdLst>
              <a:gd name="T0" fmla="*/ 170 w 340"/>
              <a:gd name="T1" fmla="*/ 0 h 484"/>
              <a:gd name="T2" fmla="*/ 2 w 340"/>
              <a:gd name="T3" fmla="*/ 159 h 484"/>
              <a:gd name="T4" fmla="*/ 90 w 340"/>
              <a:gd name="T5" fmla="*/ 335 h 484"/>
              <a:gd name="T6" fmla="*/ 93 w 340"/>
              <a:gd name="T7" fmla="*/ 343 h 484"/>
              <a:gd name="T8" fmla="*/ 106 w 340"/>
              <a:gd name="T9" fmla="*/ 351 h 484"/>
              <a:gd name="T10" fmla="*/ 250 w 340"/>
              <a:gd name="T11" fmla="*/ 313 h 484"/>
              <a:gd name="T12" fmla="*/ 251 w 340"/>
              <a:gd name="T13" fmla="*/ 312 h 484"/>
              <a:gd name="T14" fmla="*/ 285 w 340"/>
              <a:gd name="T15" fmla="*/ 269 h 484"/>
              <a:gd name="T16" fmla="*/ 299 w 340"/>
              <a:gd name="T17" fmla="*/ 55 h 484"/>
              <a:gd name="T18" fmla="*/ 272 w 340"/>
              <a:gd name="T19" fmla="*/ 252 h 484"/>
              <a:gd name="T20" fmla="*/ 112 w 340"/>
              <a:gd name="T21" fmla="*/ 327 h 484"/>
              <a:gd name="T22" fmla="*/ 24 w 340"/>
              <a:gd name="T23" fmla="*/ 158 h 484"/>
              <a:gd name="T24" fmla="*/ 170 w 340"/>
              <a:gd name="T25" fmla="*/ 22 h 484"/>
              <a:gd name="T26" fmla="*/ 316 w 340"/>
              <a:gd name="T27" fmla="*/ 158 h 484"/>
              <a:gd name="T28" fmla="*/ 101 w 340"/>
              <a:gd name="T29" fmla="*/ 436 h 484"/>
              <a:gd name="T30" fmla="*/ 104 w 340"/>
              <a:gd name="T31" fmla="*/ 458 h 484"/>
              <a:gd name="T32" fmla="*/ 117 w 340"/>
              <a:gd name="T33" fmla="*/ 455 h 484"/>
              <a:gd name="T34" fmla="*/ 170 w 340"/>
              <a:gd name="T35" fmla="*/ 484 h 484"/>
              <a:gd name="T36" fmla="*/ 230 w 340"/>
              <a:gd name="T37" fmla="*/ 425 h 484"/>
              <a:gd name="T38" fmla="*/ 255 w 340"/>
              <a:gd name="T39" fmla="*/ 407 h 484"/>
              <a:gd name="T40" fmla="*/ 170 w 340"/>
              <a:gd name="T41" fmla="*/ 462 h 484"/>
              <a:gd name="T42" fmla="*/ 209 w 340"/>
              <a:gd name="T43" fmla="*/ 430 h 484"/>
              <a:gd name="T44" fmla="*/ 242 w 340"/>
              <a:gd name="T45" fmla="*/ 346 h 484"/>
              <a:gd name="T46" fmla="*/ 93 w 340"/>
              <a:gd name="T47" fmla="*/ 396 h 484"/>
              <a:gd name="T48" fmla="*/ 106 w 340"/>
              <a:gd name="T49" fmla="*/ 404 h 484"/>
              <a:gd name="T50" fmla="*/ 255 w 340"/>
              <a:gd name="T51" fmla="*/ 354 h 484"/>
              <a:gd name="T52" fmla="*/ 248 w 340"/>
              <a:gd name="T53" fmla="*/ 108 h 484"/>
              <a:gd name="T54" fmla="*/ 164 w 340"/>
              <a:gd name="T55" fmla="*/ 234 h 484"/>
              <a:gd name="T56" fmla="*/ 107 w 340"/>
              <a:gd name="T57" fmla="*/ 175 h 484"/>
              <a:gd name="T58" fmla="*/ 156 w 340"/>
              <a:gd name="T59" fmla="*/ 261 h 484"/>
              <a:gd name="T60" fmla="*/ 166 w 340"/>
              <a:gd name="T61" fmla="*/ 265 h 484"/>
              <a:gd name="T62" fmla="*/ 252 w 340"/>
              <a:gd name="T63" fmla="*/ 12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84">
                <a:moveTo>
                  <a:pt x="299" y="55"/>
                </a:moveTo>
                <a:cubicBezTo>
                  <a:pt x="267" y="20"/>
                  <a:pt x="220" y="0"/>
                  <a:pt x="170" y="0"/>
                </a:cubicBezTo>
                <a:cubicBezTo>
                  <a:pt x="121" y="0"/>
                  <a:pt x="74" y="20"/>
                  <a:pt x="41" y="55"/>
                </a:cubicBezTo>
                <a:cubicBezTo>
                  <a:pt x="14" y="84"/>
                  <a:pt x="0" y="121"/>
                  <a:pt x="2" y="159"/>
                </a:cubicBezTo>
                <a:cubicBezTo>
                  <a:pt x="7" y="233"/>
                  <a:pt x="33" y="254"/>
                  <a:pt x="56" y="271"/>
                </a:cubicBezTo>
                <a:cubicBezTo>
                  <a:pt x="74" y="285"/>
                  <a:pt x="88" y="296"/>
                  <a:pt x="90" y="335"/>
                </a:cubicBezTo>
                <a:cubicBezTo>
                  <a:pt x="90" y="337"/>
                  <a:pt x="91" y="339"/>
                  <a:pt x="93" y="341"/>
                </a:cubicBezTo>
                <a:cubicBezTo>
                  <a:pt x="93" y="342"/>
                  <a:pt x="93" y="342"/>
                  <a:pt x="93" y="343"/>
                </a:cubicBezTo>
                <a:cubicBezTo>
                  <a:pt x="94" y="348"/>
                  <a:pt x="99" y="351"/>
                  <a:pt x="104" y="351"/>
                </a:cubicBezTo>
                <a:cubicBezTo>
                  <a:pt x="105" y="351"/>
                  <a:pt x="105" y="351"/>
                  <a:pt x="106" y="351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7" y="314"/>
                  <a:pt x="248" y="314"/>
                  <a:pt x="250" y="313"/>
                </a:cubicBezTo>
                <a:cubicBezTo>
                  <a:pt x="250" y="313"/>
                  <a:pt x="250" y="313"/>
                  <a:pt x="251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4" y="311"/>
                  <a:pt x="255" y="308"/>
                  <a:pt x="256" y="305"/>
                </a:cubicBezTo>
                <a:cubicBezTo>
                  <a:pt x="262" y="287"/>
                  <a:pt x="273" y="279"/>
                  <a:pt x="285" y="269"/>
                </a:cubicBezTo>
                <a:cubicBezTo>
                  <a:pt x="307" y="251"/>
                  <a:pt x="332" y="231"/>
                  <a:pt x="338" y="159"/>
                </a:cubicBezTo>
                <a:cubicBezTo>
                  <a:pt x="340" y="122"/>
                  <a:pt x="327" y="85"/>
                  <a:pt x="299" y="55"/>
                </a:cubicBezTo>
                <a:close/>
                <a:moveTo>
                  <a:pt x="316" y="158"/>
                </a:moveTo>
                <a:cubicBezTo>
                  <a:pt x="311" y="220"/>
                  <a:pt x="292" y="236"/>
                  <a:pt x="272" y="252"/>
                </a:cubicBezTo>
                <a:cubicBezTo>
                  <a:pt x="259" y="262"/>
                  <a:pt x="245" y="273"/>
                  <a:pt x="236" y="294"/>
                </a:cubicBezTo>
                <a:cubicBezTo>
                  <a:pt x="112" y="327"/>
                  <a:pt x="112" y="327"/>
                  <a:pt x="112" y="327"/>
                </a:cubicBezTo>
                <a:cubicBezTo>
                  <a:pt x="107" y="283"/>
                  <a:pt x="88" y="268"/>
                  <a:pt x="69" y="254"/>
                </a:cubicBezTo>
                <a:cubicBezTo>
                  <a:pt x="48" y="238"/>
                  <a:pt x="29" y="222"/>
                  <a:pt x="24" y="158"/>
                </a:cubicBezTo>
                <a:cubicBezTo>
                  <a:pt x="22" y="126"/>
                  <a:pt x="34" y="95"/>
                  <a:pt x="57" y="70"/>
                </a:cubicBezTo>
                <a:cubicBezTo>
                  <a:pt x="85" y="40"/>
                  <a:pt x="127" y="22"/>
                  <a:pt x="170" y="22"/>
                </a:cubicBezTo>
                <a:cubicBezTo>
                  <a:pt x="213" y="22"/>
                  <a:pt x="255" y="40"/>
                  <a:pt x="283" y="70"/>
                </a:cubicBezTo>
                <a:cubicBezTo>
                  <a:pt x="306" y="95"/>
                  <a:pt x="318" y="126"/>
                  <a:pt x="316" y="158"/>
                </a:cubicBezTo>
                <a:close/>
                <a:moveTo>
                  <a:pt x="242" y="399"/>
                </a:moveTo>
                <a:cubicBezTo>
                  <a:pt x="101" y="436"/>
                  <a:pt x="101" y="436"/>
                  <a:pt x="101" y="436"/>
                </a:cubicBezTo>
                <a:cubicBezTo>
                  <a:pt x="95" y="438"/>
                  <a:pt x="91" y="444"/>
                  <a:pt x="93" y="450"/>
                </a:cubicBezTo>
                <a:cubicBezTo>
                  <a:pt x="94" y="455"/>
                  <a:pt x="99" y="458"/>
                  <a:pt x="104" y="458"/>
                </a:cubicBezTo>
                <a:cubicBezTo>
                  <a:pt x="105" y="458"/>
                  <a:pt x="105" y="458"/>
                  <a:pt x="106" y="457"/>
                </a:cubicBezTo>
                <a:cubicBezTo>
                  <a:pt x="117" y="455"/>
                  <a:pt x="117" y="455"/>
                  <a:pt x="117" y="455"/>
                </a:cubicBezTo>
                <a:cubicBezTo>
                  <a:pt x="117" y="457"/>
                  <a:pt x="118" y="459"/>
                  <a:pt x="119" y="460"/>
                </a:cubicBezTo>
                <a:cubicBezTo>
                  <a:pt x="131" y="475"/>
                  <a:pt x="150" y="484"/>
                  <a:pt x="170" y="484"/>
                </a:cubicBezTo>
                <a:cubicBezTo>
                  <a:pt x="204" y="484"/>
                  <a:pt x="231" y="460"/>
                  <a:pt x="231" y="430"/>
                </a:cubicBezTo>
                <a:cubicBezTo>
                  <a:pt x="231" y="428"/>
                  <a:pt x="231" y="426"/>
                  <a:pt x="230" y="425"/>
                </a:cubicBezTo>
                <a:cubicBezTo>
                  <a:pt x="248" y="420"/>
                  <a:pt x="248" y="420"/>
                  <a:pt x="248" y="420"/>
                </a:cubicBezTo>
                <a:cubicBezTo>
                  <a:pt x="253" y="419"/>
                  <a:pt x="257" y="413"/>
                  <a:pt x="255" y="407"/>
                </a:cubicBezTo>
                <a:cubicBezTo>
                  <a:pt x="254" y="401"/>
                  <a:pt x="248" y="398"/>
                  <a:pt x="242" y="399"/>
                </a:cubicBezTo>
                <a:close/>
                <a:moveTo>
                  <a:pt x="170" y="462"/>
                </a:moveTo>
                <a:cubicBezTo>
                  <a:pt x="157" y="462"/>
                  <a:pt x="146" y="457"/>
                  <a:pt x="138" y="449"/>
                </a:cubicBezTo>
                <a:cubicBezTo>
                  <a:pt x="209" y="430"/>
                  <a:pt x="209" y="430"/>
                  <a:pt x="209" y="430"/>
                </a:cubicBezTo>
                <a:cubicBezTo>
                  <a:pt x="209" y="448"/>
                  <a:pt x="191" y="462"/>
                  <a:pt x="170" y="462"/>
                </a:cubicBezTo>
                <a:close/>
                <a:moveTo>
                  <a:pt x="242" y="346"/>
                </a:moveTo>
                <a:cubicBezTo>
                  <a:pt x="101" y="383"/>
                  <a:pt x="101" y="383"/>
                  <a:pt x="101" y="383"/>
                </a:cubicBezTo>
                <a:cubicBezTo>
                  <a:pt x="95" y="384"/>
                  <a:pt x="91" y="390"/>
                  <a:pt x="93" y="396"/>
                </a:cubicBezTo>
                <a:cubicBezTo>
                  <a:pt x="94" y="401"/>
                  <a:pt x="99" y="405"/>
                  <a:pt x="104" y="405"/>
                </a:cubicBezTo>
                <a:cubicBezTo>
                  <a:pt x="105" y="405"/>
                  <a:pt x="105" y="404"/>
                  <a:pt x="106" y="404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53" y="366"/>
                  <a:pt x="257" y="360"/>
                  <a:pt x="255" y="354"/>
                </a:cubicBezTo>
                <a:cubicBezTo>
                  <a:pt x="254" y="348"/>
                  <a:pt x="248" y="344"/>
                  <a:pt x="242" y="346"/>
                </a:cubicBezTo>
                <a:close/>
                <a:moveTo>
                  <a:pt x="248" y="108"/>
                </a:moveTo>
                <a:cubicBezTo>
                  <a:pt x="243" y="105"/>
                  <a:pt x="236" y="107"/>
                  <a:pt x="233" y="112"/>
                </a:cubicBezTo>
                <a:cubicBezTo>
                  <a:pt x="164" y="234"/>
                  <a:pt x="164" y="234"/>
                  <a:pt x="164" y="234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19" y="172"/>
                  <a:pt x="112" y="171"/>
                  <a:pt x="107" y="175"/>
                </a:cubicBezTo>
                <a:cubicBezTo>
                  <a:pt x="102" y="178"/>
                  <a:pt x="101" y="185"/>
                  <a:pt x="104" y="190"/>
                </a:cubicBezTo>
                <a:cubicBezTo>
                  <a:pt x="156" y="261"/>
                  <a:pt x="156" y="261"/>
                  <a:pt x="156" y="261"/>
                </a:cubicBezTo>
                <a:cubicBezTo>
                  <a:pt x="158" y="264"/>
                  <a:pt x="161" y="265"/>
                  <a:pt x="165" y="265"/>
                </a:cubicBezTo>
                <a:cubicBezTo>
                  <a:pt x="165" y="265"/>
                  <a:pt x="165" y="265"/>
                  <a:pt x="166" y="265"/>
                </a:cubicBezTo>
                <a:cubicBezTo>
                  <a:pt x="169" y="265"/>
                  <a:pt x="173" y="263"/>
                  <a:pt x="174" y="260"/>
                </a:cubicBezTo>
                <a:cubicBezTo>
                  <a:pt x="252" y="123"/>
                  <a:pt x="252" y="123"/>
                  <a:pt x="252" y="123"/>
                </a:cubicBezTo>
                <a:cubicBezTo>
                  <a:pt x="255" y="118"/>
                  <a:pt x="253" y="111"/>
                  <a:pt x="248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4217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307783-1C00-DF43-B019-CCDCD7C9656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con </a:t>
            </a:r>
            <a:r>
              <a:rPr lang="en-US" dirty="0" err="1"/>
              <a:t>envolvente</a:t>
            </a:r>
            <a:r>
              <a:rPr lang="en-US" dirty="0"/>
              <a:t> 3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6465888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7918700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10821951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10821951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3566004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6465888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9370018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5015946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9370018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2105557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3559039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652075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7918700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8072699" y="3926959"/>
            <a:ext cx="412003" cy="494715"/>
          </a:xfrm>
          <a:custGeom>
            <a:avLst/>
            <a:gdLst>
              <a:gd name="T0" fmla="*/ 398 w 398"/>
              <a:gd name="T1" fmla="*/ 160 h 478"/>
              <a:gd name="T2" fmla="*/ 336 w 398"/>
              <a:gd name="T3" fmla="*/ 98 h 478"/>
              <a:gd name="T4" fmla="*/ 274 w 398"/>
              <a:gd name="T5" fmla="*/ 160 h 478"/>
              <a:gd name="T6" fmla="*/ 325 w 398"/>
              <a:gd name="T7" fmla="*/ 221 h 478"/>
              <a:gd name="T8" fmla="*/ 325 w 398"/>
              <a:gd name="T9" fmla="*/ 357 h 478"/>
              <a:gd name="T10" fmla="*/ 226 w 398"/>
              <a:gd name="T11" fmla="*/ 456 h 478"/>
              <a:gd name="T12" fmla="*/ 129 w 398"/>
              <a:gd name="T13" fmla="*/ 362 h 478"/>
              <a:gd name="T14" fmla="*/ 129 w 398"/>
              <a:gd name="T15" fmla="*/ 335 h 478"/>
              <a:gd name="T16" fmla="*/ 238 w 398"/>
              <a:gd name="T17" fmla="*/ 255 h 478"/>
              <a:gd name="T18" fmla="*/ 238 w 398"/>
              <a:gd name="T19" fmla="*/ 254 h 478"/>
              <a:gd name="T20" fmla="*/ 238 w 398"/>
              <a:gd name="T21" fmla="*/ 97 h 478"/>
              <a:gd name="T22" fmla="*/ 198 w 398"/>
              <a:gd name="T23" fmla="*/ 28 h 478"/>
              <a:gd name="T24" fmla="*/ 168 w 398"/>
              <a:gd name="T25" fmla="*/ 0 h 478"/>
              <a:gd name="T26" fmla="*/ 137 w 398"/>
              <a:gd name="T27" fmla="*/ 30 h 478"/>
              <a:gd name="T28" fmla="*/ 168 w 398"/>
              <a:gd name="T29" fmla="*/ 60 h 478"/>
              <a:gd name="T30" fmla="*/ 191 w 398"/>
              <a:gd name="T31" fmla="*/ 50 h 478"/>
              <a:gd name="T32" fmla="*/ 216 w 398"/>
              <a:gd name="T33" fmla="*/ 96 h 478"/>
              <a:gd name="T34" fmla="*/ 216 w 398"/>
              <a:gd name="T35" fmla="*/ 253 h 478"/>
              <a:gd name="T36" fmla="*/ 118 w 398"/>
              <a:gd name="T37" fmla="*/ 313 h 478"/>
              <a:gd name="T38" fmla="*/ 22 w 398"/>
              <a:gd name="T39" fmla="*/ 253 h 478"/>
              <a:gd name="T40" fmla="*/ 22 w 398"/>
              <a:gd name="T41" fmla="*/ 97 h 478"/>
              <a:gd name="T42" fmla="*/ 46 w 398"/>
              <a:gd name="T43" fmla="*/ 51 h 478"/>
              <a:gd name="T44" fmla="*/ 68 w 398"/>
              <a:gd name="T45" fmla="*/ 60 h 478"/>
              <a:gd name="T46" fmla="*/ 99 w 398"/>
              <a:gd name="T47" fmla="*/ 30 h 478"/>
              <a:gd name="T48" fmla="*/ 68 w 398"/>
              <a:gd name="T49" fmla="*/ 0 h 478"/>
              <a:gd name="T50" fmla="*/ 38 w 398"/>
              <a:gd name="T51" fmla="*/ 30 h 478"/>
              <a:gd name="T52" fmla="*/ 38 w 398"/>
              <a:gd name="T53" fmla="*/ 30 h 478"/>
              <a:gd name="T54" fmla="*/ 0 w 398"/>
              <a:gd name="T55" fmla="*/ 97 h 478"/>
              <a:gd name="T56" fmla="*/ 0 w 398"/>
              <a:gd name="T57" fmla="*/ 254 h 478"/>
              <a:gd name="T58" fmla="*/ 0 w 398"/>
              <a:gd name="T59" fmla="*/ 256 h 478"/>
              <a:gd name="T60" fmla="*/ 21 w 398"/>
              <a:gd name="T61" fmla="*/ 296 h 478"/>
              <a:gd name="T62" fmla="*/ 107 w 398"/>
              <a:gd name="T63" fmla="*/ 334 h 478"/>
              <a:gd name="T64" fmla="*/ 107 w 398"/>
              <a:gd name="T65" fmla="*/ 363 h 478"/>
              <a:gd name="T66" fmla="*/ 226 w 398"/>
              <a:gd name="T67" fmla="*/ 478 h 478"/>
              <a:gd name="T68" fmla="*/ 347 w 398"/>
              <a:gd name="T69" fmla="*/ 358 h 478"/>
              <a:gd name="T70" fmla="*/ 347 w 398"/>
              <a:gd name="T71" fmla="*/ 357 h 478"/>
              <a:gd name="T72" fmla="*/ 347 w 398"/>
              <a:gd name="T73" fmla="*/ 221 h 478"/>
              <a:gd name="T74" fmla="*/ 398 w 398"/>
              <a:gd name="T75" fmla="*/ 160 h 478"/>
              <a:gd name="T76" fmla="*/ 336 w 398"/>
              <a:gd name="T77" fmla="*/ 201 h 478"/>
              <a:gd name="T78" fmla="*/ 296 w 398"/>
              <a:gd name="T79" fmla="*/ 160 h 478"/>
              <a:gd name="T80" fmla="*/ 336 w 398"/>
              <a:gd name="T81" fmla="*/ 120 h 478"/>
              <a:gd name="T82" fmla="*/ 376 w 398"/>
              <a:gd name="T83" fmla="*/ 160 h 478"/>
              <a:gd name="T84" fmla="*/ 336 w 398"/>
              <a:gd name="T85" fmla="*/ 20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8" h="478">
                <a:moveTo>
                  <a:pt x="398" y="160"/>
                </a:moveTo>
                <a:cubicBezTo>
                  <a:pt x="398" y="126"/>
                  <a:pt x="370" y="98"/>
                  <a:pt x="336" y="98"/>
                </a:cubicBezTo>
                <a:cubicBezTo>
                  <a:pt x="301" y="98"/>
                  <a:pt x="274" y="126"/>
                  <a:pt x="274" y="160"/>
                </a:cubicBezTo>
                <a:cubicBezTo>
                  <a:pt x="274" y="191"/>
                  <a:pt x="296" y="216"/>
                  <a:pt x="325" y="221"/>
                </a:cubicBezTo>
                <a:cubicBezTo>
                  <a:pt x="325" y="357"/>
                  <a:pt x="325" y="357"/>
                  <a:pt x="325" y="357"/>
                </a:cubicBezTo>
                <a:cubicBezTo>
                  <a:pt x="325" y="363"/>
                  <a:pt x="318" y="456"/>
                  <a:pt x="226" y="456"/>
                </a:cubicBezTo>
                <a:cubicBezTo>
                  <a:pt x="133" y="456"/>
                  <a:pt x="129" y="366"/>
                  <a:pt x="129" y="362"/>
                </a:cubicBezTo>
                <a:cubicBezTo>
                  <a:pt x="129" y="335"/>
                  <a:pt x="129" y="335"/>
                  <a:pt x="129" y="335"/>
                </a:cubicBezTo>
                <a:cubicBezTo>
                  <a:pt x="228" y="329"/>
                  <a:pt x="238" y="256"/>
                  <a:pt x="238" y="255"/>
                </a:cubicBezTo>
                <a:cubicBezTo>
                  <a:pt x="238" y="255"/>
                  <a:pt x="238" y="254"/>
                  <a:pt x="238" y="254"/>
                </a:cubicBezTo>
                <a:cubicBezTo>
                  <a:pt x="238" y="97"/>
                  <a:pt x="238" y="97"/>
                  <a:pt x="238" y="97"/>
                </a:cubicBezTo>
                <a:cubicBezTo>
                  <a:pt x="238" y="79"/>
                  <a:pt x="230" y="46"/>
                  <a:pt x="198" y="28"/>
                </a:cubicBezTo>
                <a:cubicBezTo>
                  <a:pt x="197" y="12"/>
                  <a:pt x="184" y="0"/>
                  <a:pt x="168" y="0"/>
                </a:cubicBezTo>
                <a:cubicBezTo>
                  <a:pt x="151" y="0"/>
                  <a:pt x="137" y="13"/>
                  <a:pt x="137" y="30"/>
                </a:cubicBezTo>
                <a:cubicBezTo>
                  <a:pt x="137" y="47"/>
                  <a:pt x="151" y="60"/>
                  <a:pt x="168" y="60"/>
                </a:cubicBezTo>
                <a:cubicBezTo>
                  <a:pt x="177" y="60"/>
                  <a:pt x="185" y="56"/>
                  <a:pt x="191" y="50"/>
                </a:cubicBezTo>
                <a:cubicBezTo>
                  <a:pt x="216" y="66"/>
                  <a:pt x="216" y="94"/>
                  <a:pt x="216" y="96"/>
                </a:cubicBezTo>
                <a:cubicBezTo>
                  <a:pt x="216" y="253"/>
                  <a:pt x="216" y="253"/>
                  <a:pt x="216" y="253"/>
                </a:cubicBezTo>
                <a:cubicBezTo>
                  <a:pt x="215" y="259"/>
                  <a:pt x="204" y="313"/>
                  <a:pt x="118" y="313"/>
                </a:cubicBezTo>
                <a:cubicBezTo>
                  <a:pt x="38" y="313"/>
                  <a:pt x="24" y="260"/>
                  <a:pt x="22" y="253"/>
                </a:cubicBezTo>
                <a:cubicBezTo>
                  <a:pt x="22" y="97"/>
                  <a:pt x="22" y="97"/>
                  <a:pt x="22" y="97"/>
                </a:cubicBezTo>
                <a:cubicBezTo>
                  <a:pt x="22" y="73"/>
                  <a:pt x="34" y="59"/>
                  <a:pt x="46" y="51"/>
                </a:cubicBezTo>
                <a:cubicBezTo>
                  <a:pt x="52" y="57"/>
                  <a:pt x="59" y="60"/>
                  <a:pt x="68" y="60"/>
                </a:cubicBezTo>
                <a:cubicBezTo>
                  <a:pt x="85" y="60"/>
                  <a:pt x="99" y="47"/>
                  <a:pt x="99" y="30"/>
                </a:cubicBezTo>
                <a:cubicBezTo>
                  <a:pt x="99" y="13"/>
                  <a:pt x="85" y="0"/>
                  <a:pt x="68" y="0"/>
                </a:cubicBezTo>
                <a:cubicBezTo>
                  <a:pt x="51" y="0"/>
                  <a:pt x="38" y="13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19" y="42"/>
                  <a:pt x="0" y="63"/>
                  <a:pt x="0" y="97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6"/>
                </a:cubicBezTo>
                <a:cubicBezTo>
                  <a:pt x="0" y="256"/>
                  <a:pt x="4" y="276"/>
                  <a:pt x="21" y="296"/>
                </a:cubicBezTo>
                <a:cubicBezTo>
                  <a:pt x="35" y="312"/>
                  <a:pt x="61" y="332"/>
                  <a:pt x="107" y="334"/>
                </a:cubicBezTo>
                <a:cubicBezTo>
                  <a:pt x="107" y="363"/>
                  <a:pt x="107" y="363"/>
                  <a:pt x="107" y="363"/>
                </a:cubicBezTo>
                <a:cubicBezTo>
                  <a:pt x="107" y="364"/>
                  <a:pt x="112" y="478"/>
                  <a:pt x="226" y="478"/>
                </a:cubicBezTo>
                <a:cubicBezTo>
                  <a:pt x="341" y="478"/>
                  <a:pt x="347" y="359"/>
                  <a:pt x="347" y="358"/>
                </a:cubicBezTo>
                <a:cubicBezTo>
                  <a:pt x="347" y="358"/>
                  <a:pt x="347" y="358"/>
                  <a:pt x="347" y="357"/>
                </a:cubicBezTo>
                <a:cubicBezTo>
                  <a:pt x="347" y="221"/>
                  <a:pt x="347" y="221"/>
                  <a:pt x="347" y="221"/>
                </a:cubicBezTo>
                <a:cubicBezTo>
                  <a:pt x="376" y="216"/>
                  <a:pt x="398" y="191"/>
                  <a:pt x="398" y="160"/>
                </a:cubicBezTo>
                <a:close/>
                <a:moveTo>
                  <a:pt x="336" y="201"/>
                </a:moveTo>
                <a:cubicBezTo>
                  <a:pt x="314" y="201"/>
                  <a:pt x="296" y="182"/>
                  <a:pt x="296" y="160"/>
                </a:cubicBezTo>
                <a:cubicBezTo>
                  <a:pt x="296" y="138"/>
                  <a:pt x="314" y="120"/>
                  <a:pt x="336" y="120"/>
                </a:cubicBezTo>
                <a:cubicBezTo>
                  <a:pt x="358" y="120"/>
                  <a:pt x="376" y="138"/>
                  <a:pt x="376" y="160"/>
                </a:cubicBezTo>
                <a:cubicBezTo>
                  <a:pt x="376" y="182"/>
                  <a:pt x="358" y="201"/>
                  <a:pt x="336" y="2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10937192" y="1497934"/>
            <a:ext cx="489518" cy="576000"/>
            <a:chOff x="5939715" y="2572185"/>
            <a:chExt cx="585328" cy="688737"/>
          </a:xfrm>
          <a:solidFill>
            <a:schemeClr val="bg1"/>
          </a:solidFill>
        </p:grpSpPr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6178047" y="2630159"/>
              <a:ext cx="107961" cy="107961"/>
            </a:xfrm>
            <a:custGeom>
              <a:avLst/>
              <a:gdLst>
                <a:gd name="T0" fmla="*/ 41 w 83"/>
                <a:gd name="T1" fmla="*/ 83 h 83"/>
                <a:gd name="T2" fmla="*/ 0 w 83"/>
                <a:gd name="T3" fmla="*/ 41 h 83"/>
                <a:gd name="T4" fmla="*/ 41 w 83"/>
                <a:gd name="T5" fmla="*/ 0 h 83"/>
                <a:gd name="T6" fmla="*/ 83 w 83"/>
                <a:gd name="T7" fmla="*/ 41 h 83"/>
                <a:gd name="T8" fmla="*/ 41 w 83"/>
                <a:gd name="T9" fmla="*/ 83 h 83"/>
                <a:gd name="T10" fmla="*/ 41 w 83"/>
                <a:gd name="T11" fmla="*/ 22 h 83"/>
                <a:gd name="T12" fmla="*/ 22 w 83"/>
                <a:gd name="T13" fmla="*/ 41 h 83"/>
                <a:gd name="T14" fmla="*/ 41 w 83"/>
                <a:gd name="T15" fmla="*/ 61 h 83"/>
                <a:gd name="T16" fmla="*/ 61 w 83"/>
                <a:gd name="T17" fmla="*/ 41 h 83"/>
                <a:gd name="T18" fmla="*/ 41 w 83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83"/>
                  </a:moveTo>
                  <a:cubicBezTo>
                    <a:pt x="19" y="83"/>
                    <a:pt x="0" y="64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3" y="18"/>
                    <a:pt x="83" y="41"/>
                  </a:cubicBezTo>
                  <a:cubicBezTo>
                    <a:pt x="83" y="64"/>
                    <a:pt x="64" y="83"/>
                    <a:pt x="41" y="83"/>
                  </a:cubicBezTo>
                  <a:close/>
                  <a:moveTo>
                    <a:pt x="41" y="22"/>
                  </a:moveTo>
                  <a:cubicBezTo>
                    <a:pt x="31" y="22"/>
                    <a:pt x="22" y="30"/>
                    <a:pt x="22" y="41"/>
                  </a:cubicBezTo>
                  <a:cubicBezTo>
                    <a:pt x="22" y="52"/>
                    <a:pt x="31" y="61"/>
                    <a:pt x="41" y="61"/>
                  </a:cubicBezTo>
                  <a:cubicBezTo>
                    <a:pt x="52" y="61"/>
                    <a:pt x="61" y="52"/>
                    <a:pt x="61" y="41"/>
                  </a:cubicBezTo>
                  <a:cubicBezTo>
                    <a:pt x="61" y="30"/>
                    <a:pt x="52" y="22"/>
                    <a:pt x="4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5939715" y="2572185"/>
              <a:ext cx="585328" cy="688737"/>
            </a:xfrm>
            <a:custGeom>
              <a:avLst/>
              <a:gdLst>
                <a:gd name="T0" fmla="*/ 41 w 451"/>
                <a:gd name="T1" fmla="*/ 436 h 531"/>
                <a:gd name="T2" fmla="*/ 12 w 451"/>
                <a:gd name="T3" fmla="*/ 303 h 531"/>
                <a:gd name="T4" fmla="*/ 107 w 451"/>
                <a:gd name="T5" fmla="*/ 400 h 531"/>
                <a:gd name="T6" fmla="*/ 189 w 451"/>
                <a:gd name="T7" fmla="*/ 278 h 531"/>
                <a:gd name="T8" fmla="*/ 103 w 451"/>
                <a:gd name="T9" fmla="*/ 205 h 531"/>
                <a:gd name="T10" fmla="*/ 189 w 451"/>
                <a:gd name="T11" fmla="*/ 181 h 531"/>
                <a:gd name="T12" fmla="*/ 225 w 451"/>
                <a:gd name="T13" fmla="*/ 0 h 531"/>
                <a:gd name="T14" fmla="*/ 262 w 451"/>
                <a:gd name="T15" fmla="*/ 181 h 531"/>
                <a:gd name="T16" fmla="*/ 348 w 451"/>
                <a:gd name="T17" fmla="*/ 205 h 531"/>
                <a:gd name="T18" fmla="*/ 337 w 451"/>
                <a:gd name="T19" fmla="*/ 264 h 531"/>
                <a:gd name="T20" fmla="*/ 262 w 451"/>
                <a:gd name="T21" fmla="*/ 278 h 531"/>
                <a:gd name="T22" fmla="*/ 341 w 451"/>
                <a:gd name="T23" fmla="*/ 399 h 531"/>
                <a:gd name="T24" fmla="*/ 439 w 451"/>
                <a:gd name="T25" fmla="*/ 303 h 531"/>
                <a:gd name="T26" fmla="*/ 407 w 451"/>
                <a:gd name="T27" fmla="*/ 434 h 531"/>
                <a:gd name="T28" fmla="*/ 49 w 451"/>
                <a:gd name="T29" fmla="*/ 407 h 531"/>
                <a:gd name="T30" fmla="*/ 224 w 451"/>
                <a:gd name="T31" fmla="*/ 509 h 531"/>
                <a:gd name="T32" fmla="*/ 400 w 451"/>
                <a:gd name="T33" fmla="*/ 405 h 531"/>
                <a:gd name="T34" fmla="*/ 420 w 451"/>
                <a:gd name="T35" fmla="*/ 339 h 531"/>
                <a:gd name="T36" fmla="*/ 374 w 451"/>
                <a:gd name="T37" fmla="*/ 391 h 531"/>
                <a:gd name="T38" fmla="*/ 253 w 451"/>
                <a:gd name="T39" fmla="*/ 472 h 531"/>
                <a:gd name="T40" fmla="*/ 240 w 451"/>
                <a:gd name="T41" fmla="*/ 256 h 531"/>
                <a:gd name="T42" fmla="*/ 320 w 451"/>
                <a:gd name="T43" fmla="*/ 249 h 531"/>
                <a:gd name="T44" fmla="*/ 326 w 451"/>
                <a:gd name="T45" fmla="*/ 231 h 531"/>
                <a:gd name="T46" fmla="*/ 240 w 451"/>
                <a:gd name="T47" fmla="*/ 227 h 531"/>
                <a:gd name="T48" fmla="*/ 247 w 451"/>
                <a:gd name="T49" fmla="*/ 163 h 531"/>
                <a:gd name="T50" fmla="*/ 225 w 451"/>
                <a:gd name="T51" fmla="*/ 22 h 531"/>
                <a:gd name="T52" fmla="*/ 204 w 451"/>
                <a:gd name="T53" fmla="*/ 163 h 531"/>
                <a:gd name="T54" fmla="*/ 211 w 451"/>
                <a:gd name="T55" fmla="*/ 227 h 531"/>
                <a:gd name="T56" fmla="*/ 125 w 451"/>
                <a:gd name="T57" fmla="*/ 256 h 531"/>
                <a:gd name="T58" fmla="*/ 211 w 451"/>
                <a:gd name="T59" fmla="*/ 474 h 531"/>
                <a:gd name="T60" fmla="*/ 82 w 451"/>
                <a:gd name="T61" fmla="*/ 403 h 531"/>
                <a:gd name="T62" fmla="*/ 100 w 451"/>
                <a:gd name="T63" fmla="*/ 380 h 531"/>
                <a:gd name="T64" fmla="*/ 25 w 451"/>
                <a:gd name="T65" fmla="*/ 419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31">
                  <a:moveTo>
                    <a:pt x="224" y="531"/>
                  </a:moveTo>
                  <a:cubicBezTo>
                    <a:pt x="150" y="531"/>
                    <a:pt x="83" y="496"/>
                    <a:pt x="41" y="436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45" y="381"/>
                    <a:pt x="145" y="381"/>
                    <a:pt x="145" y="381"/>
                  </a:cubicBezTo>
                  <a:cubicBezTo>
                    <a:pt x="107" y="400"/>
                    <a:pt x="107" y="400"/>
                    <a:pt x="107" y="400"/>
                  </a:cubicBezTo>
                  <a:cubicBezTo>
                    <a:pt x="124" y="418"/>
                    <a:pt x="154" y="438"/>
                    <a:pt x="189" y="447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54" y="167"/>
                    <a:pt x="131" y="133"/>
                    <a:pt x="131" y="94"/>
                  </a:cubicBezTo>
                  <a:cubicBezTo>
                    <a:pt x="131" y="42"/>
                    <a:pt x="174" y="0"/>
                    <a:pt x="225" y="0"/>
                  </a:cubicBezTo>
                  <a:cubicBezTo>
                    <a:pt x="277" y="0"/>
                    <a:pt x="320" y="42"/>
                    <a:pt x="320" y="94"/>
                  </a:cubicBezTo>
                  <a:cubicBezTo>
                    <a:pt x="320" y="133"/>
                    <a:pt x="297" y="167"/>
                    <a:pt x="262" y="181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348" y="205"/>
                    <a:pt x="348" y="205"/>
                    <a:pt x="348" y="205"/>
                  </a:cubicBezTo>
                  <a:cubicBezTo>
                    <a:pt x="348" y="231"/>
                    <a:pt x="348" y="231"/>
                    <a:pt x="348" y="231"/>
                  </a:cubicBezTo>
                  <a:cubicBezTo>
                    <a:pt x="348" y="234"/>
                    <a:pt x="348" y="251"/>
                    <a:pt x="337" y="264"/>
                  </a:cubicBezTo>
                  <a:cubicBezTo>
                    <a:pt x="328" y="273"/>
                    <a:pt x="317" y="278"/>
                    <a:pt x="302" y="278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2" y="447"/>
                    <a:pt x="262" y="447"/>
                    <a:pt x="262" y="447"/>
                  </a:cubicBezTo>
                  <a:cubicBezTo>
                    <a:pt x="295" y="438"/>
                    <a:pt x="325" y="418"/>
                    <a:pt x="341" y="399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439" y="303"/>
                    <a:pt x="439" y="303"/>
                    <a:pt x="439" y="303"/>
                  </a:cubicBezTo>
                  <a:cubicBezTo>
                    <a:pt x="451" y="457"/>
                    <a:pt x="451" y="457"/>
                    <a:pt x="451" y="457"/>
                  </a:cubicBezTo>
                  <a:cubicBezTo>
                    <a:pt x="407" y="434"/>
                    <a:pt x="407" y="434"/>
                    <a:pt x="407" y="434"/>
                  </a:cubicBezTo>
                  <a:cubicBezTo>
                    <a:pt x="366" y="495"/>
                    <a:pt x="298" y="531"/>
                    <a:pt x="224" y="531"/>
                  </a:cubicBezTo>
                  <a:close/>
                  <a:moveTo>
                    <a:pt x="49" y="407"/>
                  </a:moveTo>
                  <a:cubicBezTo>
                    <a:pt x="54" y="415"/>
                    <a:pt x="54" y="415"/>
                    <a:pt x="54" y="415"/>
                  </a:cubicBezTo>
                  <a:cubicBezTo>
                    <a:pt x="91" y="474"/>
                    <a:pt x="155" y="509"/>
                    <a:pt x="224" y="509"/>
                  </a:cubicBezTo>
                  <a:cubicBezTo>
                    <a:pt x="294" y="509"/>
                    <a:pt x="358" y="474"/>
                    <a:pt x="394" y="414"/>
                  </a:cubicBezTo>
                  <a:cubicBezTo>
                    <a:pt x="400" y="405"/>
                    <a:pt x="400" y="405"/>
                    <a:pt x="400" y="405"/>
                  </a:cubicBezTo>
                  <a:cubicBezTo>
                    <a:pt x="426" y="419"/>
                    <a:pt x="426" y="419"/>
                    <a:pt x="426" y="419"/>
                  </a:cubicBezTo>
                  <a:cubicBezTo>
                    <a:pt x="420" y="339"/>
                    <a:pt x="420" y="339"/>
                    <a:pt x="420" y="339"/>
                  </a:cubicBezTo>
                  <a:cubicBezTo>
                    <a:pt x="351" y="380"/>
                    <a:pt x="351" y="380"/>
                    <a:pt x="351" y="380"/>
                  </a:cubicBezTo>
                  <a:cubicBezTo>
                    <a:pt x="374" y="391"/>
                    <a:pt x="374" y="391"/>
                    <a:pt x="374" y="391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46" y="434"/>
                    <a:pt x="298" y="463"/>
                    <a:pt x="253" y="472"/>
                  </a:cubicBezTo>
                  <a:cubicBezTo>
                    <a:pt x="240" y="474"/>
                    <a:pt x="240" y="474"/>
                    <a:pt x="240" y="474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302" y="256"/>
                    <a:pt x="302" y="256"/>
                    <a:pt x="302" y="256"/>
                  </a:cubicBezTo>
                  <a:cubicBezTo>
                    <a:pt x="310" y="256"/>
                    <a:pt x="317" y="253"/>
                    <a:pt x="320" y="249"/>
                  </a:cubicBezTo>
                  <a:cubicBezTo>
                    <a:pt x="327" y="243"/>
                    <a:pt x="326" y="232"/>
                    <a:pt x="326" y="232"/>
                  </a:cubicBezTo>
                  <a:cubicBezTo>
                    <a:pt x="326" y="231"/>
                    <a:pt x="326" y="231"/>
                    <a:pt x="326" y="231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240" y="227"/>
                    <a:pt x="240" y="227"/>
                    <a:pt x="240" y="227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7" y="163"/>
                    <a:pt x="247" y="163"/>
                    <a:pt x="247" y="163"/>
                  </a:cubicBezTo>
                  <a:cubicBezTo>
                    <a:pt x="277" y="153"/>
                    <a:pt x="298" y="126"/>
                    <a:pt x="298" y="94"/>
                  </a:cubicBezTo>
                  <a:cubicBezTo>
                    <a:pt x="298" y="54"/>
                    <a:pt x="265" y="22"/>
                    <a:pt x="225" y="22"/>
                  </a:cubicBezTo>
                  <a:cubicBezTo>
                    <a:pt x="186" y="22"/>
                    <a:pt x="153" y="54"/>
                    <a:pt x="153" y="94"/>
                  </a:cubicBezTo>
                  <a:cubicBezTo>
                    <a:pt x="153" y="126"/>
                    <a:pt x="174" y="153"/>
                    <a:pt x="204" y="163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11" y="474"/>
                    <a:pt x="211" y="474"/>
                    <a:pt x="211" y="474"/>
                  </a:cubicBezTo>
                  <a:cubicBezTo>
                    <a:pt x="198" y="472"/>
                    <a:pt x="198" y="472"/>
                    <a:pt x="198" y="472"/>
                  </a:cubicBezTo>
                  <a:cubicBezTo>
                    <a:pt x="151" y="463"/>
                    <a:pt x="102" y="434"/>
                    <a:pt x="82" y="403"/>
                  </a:cubicBezTo>
                  <a:cubicBezTo>
                    <a:pt x="75" y="393"/>
                    <a:pt x="75" y="393"/>
                    <a:pt x="75" y="393"/>
                  </a:cubicBezTo>
                  <a:cubicBezTo>
                    <a:pt x="100" y="380"/>
                    <a:pt x="100" y="380"/>
                    <a:pt x="100" y="380"/>
                  </a:cubicBezTo>
                  <a:cubicBezTo>
                    <a:pt x="31" y="339"/>
                    <a:pt x="31" y="339"/>
                    <a:pt x="31" y="339"/>
                  </a:cubicBezTo>
                  <a:cubicBezTo>
                    <a:pt x="25" y="419"/>
                    <a:pt x="25" y="419"/>
                    <a:pt x="25" y="419"/>
                  </a:cubicBezTo>
                  <a:lnTo>
                    <a:pt x="49" y="4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24" name="Freeform 12"/>
          <p:cNvSpPr>
            <a:spLocks noChangeAspect="1" noEditPoints="1"/>
          </p:cNvSpPr>
          <p:nvPr/>
        </p:nvSpPr>
        <p:spPr bwMode="auto">
          <a:xfrm>
            <a:off x="6660282" y="1497934"/>
            <a:ext cx="331213" cy="576000"/>
          </a:xfrm>
          <a:custGeom>
            <a:avLst/>
            <a:gdLst>
              <a:gd name="T0" fmla="*/ 159 w 321"/>
              <a:gd name="T1" fmla="*/ 230 h 558"/>
              <a:gd name="T2" fmla="*/ 218 w 321"/>
              <a:gd name="T3" fmla="*/ 239 h 558"/>
              <a:gd name="T4" fmla="*/ 285 w 321"/>
              <a:gd name="T5" fmla="*/ 167 h 558"/>
              <a:gd name="T6" fmla="*/ 264 w 321"/>
              <a:gd name="T7" fmla="*/ 52 h 558"/>
              <a:gd name="T8" fmla="*/ 202 w 321"/>
              <a:gd name="T9" fmla="*/ 0 h 558"/>
              <a:gd name="T10" fmla="*/ 86 w 321"/>
              <a:gd name="T11" fmla="*/ 68 h 558"/>
              <a:gd name="T12" fmla="*/ 111 w 321"/>
              <a:gd name="T13" fmla="*/ 209 h 558"/>
              <a:gd name="T14" fmla="*/ 129 w 321"/>
              <a:gd name="T15" fmla="*/ 300 h 558"/>
              <a:gd name="T16" fmla="*/ 0 w 321"/>
              <a:gd name="T17" fmla="*/ 405 h 558"/>
              <a:gd name="T18" fmla="*/ 35 w 321"/>
              <a:gd name="T19" fmla="*/ 514 h 558"/>
              <a:gd name="T20" fmla="*/ 270 w 321"/>
              <a:gd name="T21" fmla="*/ 514 h 558"/>
              <a:gd name="T22" fmla="*/ 305 w 321"/>
              <a:gd name="T23" fmla="*/ 405 h 558"/>
              <a:gd name="T24" fmla="*/ 151 w 321"/>
              <a:gd name="T25" fmla="*/ 300 h 558"/>
              <a:gd name="T26" fmla="*/ 164 w 321"/>
              <a:gd name="T27" fmla="*/ 382 h 558"/>
              <a:gd name="T28" fmla="*/ 278 w 321"/>
              <a:gd name="T29" fmla="*/ 350 h 558"/>
              <a:gd name="T30" fmla="*/ 121 w 321"/>
              <a:gd name="T31" fmla="*/ 146 h 558"/>
              <a:gd name="T32" fmla="*/ 118 w 321"/>
              <a:gd name="T33" fmla="*/ 129 h 558"/>
              <a:gd name="T34" fmla="*/ 135 w 321"/>
              <a:gd name="T35" fmla="*/ 56 h 558"/>
              <a:gd name="T36" fmla="*/ 164 w 321"/>
              <a:gd name="T37" fmla="*/ 65 h 558"/>
              <a:gd name="T38" fmla="*/ 202 w 321"/>
              <a:gd name="T39" fmla="*/ 22 h 558"/>
              <a:gd name="T40" fmla="*/ 242 w 321"/>
              <a:gd name="T41" fmla="*/ 63 h 558"/>
              <a:gd name="T42" fmla="*/ 254 w 321"/>
              <a:gd name="T43" fmla="*/ 74 h 558"/>
              <a:gd name="T44" fmla="*/ 294 w 321"/>
              <a:gd name="T45" fmla="*/ 105 h 558"/>
              <a:gd name="T46" fmla="*/ 255 w 321"/>
              <a:gd name="T47" fmla="*/ 153 h 558"/>
              <a:gd name="T48" fmla="*/ 242 w 321"/>
              <a:gd name="T49" fmla="*/ 210 h 558"/>
              <a:gd name="T50" fmla="*/ 186 w 321"/>
              <a:gd name="T51" fmla="*/ 190 h 558"/>
              <a:gd name="T52" fmla="*/ 155 w 321"/>
              <a:gd name="T53" fmla="*/ 208 h 558"/>
              <a:gd name="T54" fmla="*/ 130 w 321"/>
              <a:gd name="T55" fmla="*/ 322 h 558"/>
              <a:gd name="T56" fmla="*/ 24 w 321"/>
              <a:gd name="T57" fmla="*/ 353 h 558"/>
              <a:gd name="T58" fmla="*/ 248 w 321"/>
              <a:gd name="T59" fmla="*/ 509 h 558"/>
              <a:gd name="T60" fmla="*/ 248 w 321"/>
              <a:gd name="T61" fmla="*/ 512 h 558"/>
              <a:gd name="T62" fmla="*/ 57 w 321"/>
              <a:gd name="T63" fmla="*/ 512 h 558"/>
              <a:gd name="T64" fmla="*/ 37 w 321"/>
              <a:gd name="T65" fmla="*/ 444 h 558"/>
              <a:gd name="T66" fmla="*/ 269 w 321"/>
              <a:gd name="T67" fmla="*/ 443 h 558"/>
              <a:gd name="T68" fmla="*/ 283 w 321"/>
              <a:gd name="T69" fmla="*/ 405 h 558"/>
              <a:gd name="T70" fmla="*/ 152 w 321"/>
              <a:gd name="T71" fmla="*/ 441 h 558"/>
              <a:gd name="T72" fmla="*/ 22 w 321"/>
              <a:gd name="T73" fmla="*/ 405 h 558"/>
              <a:gd name="T74" fmla="*/ 152 w 321"/>
              <a:gd name="T75" fmla="*/ 404 h 558"/>
              <a:gd name="T76" fmla="*/ 283 w 321"/>
              <a:gd name="T77" fmla="*/ 405 h 558"/>
              <a:gd name="T78" fmla="*/ 246 w 321"/>
              <a:gd name="T79" fmla="*/ 121 h 558"/>
              <a:gd name="T80" fmla="*/ 153 w 321"/>
              <a:gd name="T81" fmla="*/ 121 h 558"/>
              <a:gd name="T82" fmla="*/ 200 w 321"/>
              <a:gd name="T83" fmla="*/ 97 h 558"/>
              <a:gd name="T84" fmla="*/ 200 w 321"/>
              <a:gd name="T85" fmla="*/ 146 h 558"/>
              <a:gd name="T86" fmla="*/ 200 w 321"/>
              <a:gd name="T87" fmla="*/ 97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1" h="558">
                <a:moveTo>
                  <a:pt x="151" y="300"/>
                </a:moveTo>
                <a:cubicBezTo>
                  <a:pt x="150" y="274"/>
                  <a:pt x="153" y="250"/>
                  <a:pt x="159" y="230"/>
                </a:cubicBezTo>
                <a:cubicBezTo>
                  <a:pt x="167" y="229"/>
                  <a:pt x="174" y="227"/>
                  <a:pt x="181" y="222"/>
                </a:cubicBezTo>
                <a:cubicBezTo>
                  <a:pt x="194" y="236"/>
                  <a:pt x="208" y="239"/>
                  <a:pt x="218" y="239"/>
                </a:cubicBezTo>
                <a:cubicBezTo>
                  <a:pt x="229" y="239"/>
                  <a:pt x="240" y="236"/>
                  <a:pt x="252" y="230"/>
                </a:cubicBezTo>
                <a:cubicBezTo>
                  <a:pt x="280" y="215"/>
                  <a:pt x="291" y="193"/>
                  <a:pt x="285" y="167"/>
                </a:cubicBezTo>
                <a:cubicBezTo>
                  <a:pt x="309" y="156"/>
                  <a:pt x="321" y="132"/>
                  <a:pt x="315" y="101"/>
                </a:cubicBezTo>
                <a:cubicBezTo>
                  <a:pt x="310" y="71"/>
                  <a:pt x="292" y="54"/>
                  <a:pt x="264" y="52"/>
                </a:cubicBezTo>
                <a:cubicBezTo>
                  <a:pt x="261" y="20"/>
                  <a:pt x="237" y="5"/>
                  <a:pt x="213" y="1"/>
                </a:cubicBezTo>
                <a:cubicBezTo>
                  <a:pt x="209" y="1"/>
                  <a:pt x="205" y="0"/>
                  <a:pt x="202" y="0"/>
                </a:cubicBezTo>
                <a:cubicBezTo>
                  <a:pt x="176" y="0"/>
                  <a:pt x="157" y="13"/>
                  <a:pt x="148" y="36"/>
                </a:cubicBezTo>
                <a:cubicBezTo>
                  <a:pt x="122" y="30"/>
                  <a:pt x="99" y="42"/>
                  <a:pt x="86" y="68"/>
                </a:cubicBezTo>
                <a:cubicBezTo>
                  <a:pt x="75" y="91"/>
                  <a:pt x="73" y="120"/>
                  <a:pt x="97" y="141"/>
                </a:cubicBezTo>
                <a:cubicBezTo>
                  <a:pt x="87" y="159"/>
                  <a:pt x="84" y="183"/>
                  <a:pt x="111" y="209"/>
                </a:cubicBezTo>
                <a:cubicBezTo>
                  <a:pt x="119" y="218"/>
                  <a:pt x="128" y="224"/>
                  <a:pt x="137" y="227"/>
                </a:cubicBezTo>
                <a:cubicBezTo>
                  <a:pt x="131" y="249"/>
                  <a:pt x="128" y="274"/>
                  <a:pt x="129" y="300"/>
                </a:cubicBezTo>
                <a:cubicBezTo>
                  <a:pt x="63" y="304"/>
                  <a:pt x="0" y="324"/>
                  <a:pt x="0" y="358"/>
                </a:cubicBezTo>
                <a:cubicBezTo>
                  <a:pt x="0" y="405"/>
                  <a:pt x="0" y="405"/>
                  <a:pt x="0" y="405"/>
                </a:cubicBezTo>
                <a:cubicBezTo>
                  <a:pt x="0" y="412"/>
                  <a:pt x="3" y="419"/>
                  <a:pt x="8" y="425"/>
                </a:cubicBezTo>
                <a:cubicBezTo>
                  <a:pt x="35" y="514"/>
                  <a:pt x="35" y="514"/>
                  <a:pt x="35" y="514"/>
                </a:cubicBezTo>
                <a:cubicBezTo>
                  <a:pt x="38" y="543"/>
                  <a:pt x="95" y="558"/>
                  <a:pt x="152" y="558"/>
                </a:cubicBezTo>
                <a:cubicBezTo>
                  <a:pt x="209" y="558"/>
                  <a:pt x="267" y="543"/>
                  <a:pt x="270" y="514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303" y="416"/>
                  <a:pt x="305" y="411"/>
                  <a:pt x="305" y="405"/>
                </a:cubicBezTo>
                <a:cubicBezTo>
                  <a:pt x="305" y="358"/>
                  <a:pt x="305" y="358"/>
                  <a:pt x="305" y="358"/>
                </a:cubicBezTo>
                <a:cubicBezTo>
                  <a:pt x="305" y="325"/>
                  <a:pt x="242" y="301"/>
                  <a:pt x="151" y="300"/>
                </a:cubicBezTo>
                <a:close/>
                <a:moveTo>
                  <a:pt x="278" y="350"/>
                </a:moveTo>
                <a:cubicBezTo>
                  <a:pt x="263" y="361"/>
                  <a:pt x="233" y="380"/>
                  <a:pt x="164" y="382"/>
                </a:cubicBezTo>
                <a:cubicBezTo>
                  <a:pt x="158" y="361"/>
                  <a:pt x="154" y="341"/>
                  <a:pt x="152" y="322"/>
                </a:cubicBezTo>
                <a:cubicBezTo>
                  <a:pt x="225" y="323"/>
                  <a:pt x="264" y="339"/>
                  <a:pt x="278" y="350"/>
                </a:cubicBezTo>
                <a:close/>
                <a:moveTo>
                  <a:pt x="126" y="193"/>
                </a:moveTo>
                <a:cubicBezTo>
                  <a:pt x="109" y="177"/>
                  <a:pt x="107" y="162"/>
                  <a:pt x="121" y="14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5" y="121"/>
                  <a:pt x="92" y="106"/>
                  <a:pt x="106" y="78"/>
                </a:cubicBezTo>
                <a:cubicBezTo>
                  <a:pt x="113" y="64"/>
                  <a:pt x="123" y="56"/>
                  <a:pt x="135" y="56"/>
                </a:cubicBezTo>
                <a:cubicBezTo>
                  <a:pt x="140" y="56"/>
                  <a:pt x="146" y="58"/>
                  <a:pt x="152" y="60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71" y="32"/>
                  <a:pt x="183" y="22"/>
                  <a:pt x="202" y="22"/>
                </a:cubicBezTo>
                <a:cubicBezTo>
                  <a:pt x="204" y="22"/>
                  <a:pt x="207" y="23"/>
                  <a:pt x="210" y="23"/>
                </a:cubicBezTo>
                <a:cubicBezTo>
                  <a:pt x="225" y="25"/>
                  <a:pt x="244" y="34"/>
                  <a:pt x="242" y="63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54" y="74"/>
                  <a:pt x="254" y="74"/>
                  <a:pt x="254" y="74"/>
                </a:cubicBezTo>
                <a:cubicBezTo>
                  <a:pt x="256" y="74"/>
                  <a:pt x="258" y="74"/>
                  <a:pt x="260" y="74"/>
                </a:cubicBezTo>
                <a:cubicBezTo>
                  <a:pt x="267" y="74"/>
                  <a:pt x="289" y="74"/>
                  <a:pt x="294" y="105"/>
                </a:cubicBezTo>
                <a:cubicBezTo>
                  <a:pt x="297" y="121"/>
                  <a:pt x="294" y="143"/>
                  <a:pt x="268" y="150"/>
                </a:cubicBezTo>
                <a:cubicBezTo>
                  <a:pt x="255" y="153"/>
                  <a:pt x="255" y="153"/>
                  <a:pt x="255" y="153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69" y="185"/>
                  <a:pt x="264" y="199"/>
                  <a:pt x="242" y="210"/>
                </a:cubicBezTo>
                <a:cubicBezTo>
                  <a:pt x="220" y="222"/>
                  <a:pt x="205" y="219"/>
                  <a:pt x="193" y="201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69" y="205"/>
                  <a:pt x="162" y="208"/>
                  <a:pt x="155" y="208"/>
                </a:cubicBezTo>
                <a:cubicBezTo>
                  <a:pt x="146" y="208"/>
                  <a:pt x="136" y="203"/>
                  <a:pt x="126" y="193"/>
                </a:cubicBezTo>
                <a:close/>
                <a:moveTo>
                  <a:pt x="130" y="322"/>
                </a:moveTo>
                <a:cubicBezTo>
                  <a:pt x="132" y="341"/>
                  <a:pt x="136" y="361"/>
                  <a:pt x="142" y="382"/>
                </a:cubicBezTo>
                <a:cubicBezTo>
                  <a:pt x="68" y="380"/>
                  <a:pt x="38" y="362"/>
                  <a:pt x="24" y="353"/>
                </a:cubicBezTo>
                <a:cubicBezTo>
                  <a:pt x="33" y="342"/>
                  <a:pt x="70" y="325"/>
                  <a:pt x="130" y="322"/>
                </a:cubicBezTo>
                <a:close/>
                <a:moveTo>
                  <a:pt x="248" y="509"/>
                </a:moveTo>
                <a:cubicBezTo>
                  <a:pt x="248" y="510"/>
                  <a:pt x="248" y="510"/>
                  <a:pt x="248" y="51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6" y="518"/>
                  <a:pt x="215" y="536"/>
                  <a:pt x="152" y="536"/>
                </a:cubicBezTo>
                <a:cubicBezTo>
                  <a:pt x="90" y="536"/>
                  <a:pt x="58" y="518"/>
                  <a:pt x="57" y="512"/>
                </a:cubicBezTo>
                <a:cubicBezTo>
                  <a:pt x="57" y="510"/>
                  <a:pt x="57" y="510"/>
                  <a:pt x="57" y="510"/>
                </a:cubicBezTo>
                <a:cubicBezTo>
                  <a:pt x="37" y="444"/>
                  <a:pt x="37" y="444"/>
                  <a:pt x="37" y="444"/>
                </a:cubicBezTo>
                <a:cubicBezTo>
                  <a:pt x="64" y="456"/>
                  <a:pt x="105" y="463"/>
                  <a:pt x="152" y="463"/>
                </a:cubicBezTo>
                <a:cubicBezTo>
                  <a:pt x="200" y="463"/>
                  <a:pt x="242" y="456"/>
                  <a:pt x="269" y="443"/>
                </a:cubicBezTo>
                <a:lnTo>
                  <a:pt x="248" y="509"/>
                </a:lnTo>
                <a:close/>
                <a:moveTo>
                  <a:pt x="283" y="405"/>
                </a:moveTo>
                <a:cubicBezTo>
                  <a:pt x="283" y="409"/>
                  <a:pt x="275" y="419"/>
                  <a:pt x="251" y="427"/>
                </a:cubicBezTo>
                <a:cubicBezTo>
                  <a:pt x="225" y="436"/>
                  <a:pt x="190" y="441"/>
                  <a:pt x="152" y="441"/>
                </a:cubicBezTo>
                <a:cubicBezTo>
                  <a:pt x="115" y="441"/>
                  <a:pt x="80" y="436"/>
                  <a:pt x="54" y="427"/>
                </a:cubicBezTo>
                <a:cubicBezTo>
                  <a:pt x="30" y="419"/>
                  <a:pt x="22" y="409"/>
                  <a:pt x="22" y="405"/>
                </a:cubicBezTo>
                <a:cubicBezTo>
                  <a:pt x="22" y="377"/>
                  <a:pt x="22" y="377"/>
                  <a:pt x="22" y="377"/>
                </a:cubicBezTo>
                <a:cubicBezTo>
                  <a:pt x="42" y="389"/>
                  <a:pt x="78" y="404"/>
                  <a:pt x="152" y="404"/>
                </a:cubicBezTo>
                <a:cubicBezTo>
                  <a:pt x="226" y="404"/>
                  <a:pt x="263" y="386"/>
                  <a:pt x="283" y="373"/>
                </a:cubicBezTo>
                <a:lnTo>
                  <a:pt x="283" y="405"/>
                </a:lnTo>
                <a:close/>
                <a:moveTo>
                  <a:pt x="200" y="168"/>
                </a:moveTo>
                <a:cubicBezTo>
                  <a:pt x="225" y="168"/>
                  <a:pt x="246" y="147"/>
                  <a:pt x="246" y="121"/>
                </a:cubicBezTo>
                <a:cubicBezTo>
                  <a:pt x="246" y="96"/>
                  <a:pt x="225" y="75"/>
                  <a:pt x="200" y="75"/>
                </a:cubicBezTo>
                <a:cubicBezTo>
                  <a:pt x="174" y="75"/>
                  <a:pt x="153" y="96"/>
                  <a:pt x="153" y="121"/>
                </a:cubicBezTo>
                <a:cubicBezTo>
                  <a:pt x="153" y="147"/>
                  <a:pt x="174" y="168"/>
                  <a:pt x="200" y="168"/>
                </a:cubicBezTo>
                <a:close/>
                <a:moveTo>
                  <a:pt x="200" y="97"/>
                </a:moveTo>
                <a:cubicBezTo>
                  <a:pt x="213" y="97"/>
                  <a:pt x="224" y="108"/>
                  <a:pt x="224" y="121"/>
                </a:cubicBezTo>
                <a:cubicBezTo>
                  <a:pt x="224" y="135"/>
                  <a:pt x="213" y="146"/>
                  <a:pt x="200" y="146"/>
                </a:cubicBezTo>
                <a:cubicBezTo>
                  <a:pt x="186" y="146"/>
                  <a:pt x="175" y="135"/>
                  <a:pt x="175" y="121"/>
                </a:cubicBezTo>
                <a:cubicBezTo>
                  <a:pt x="175" y="108"/>
                  <a:pt x="186" y="97"/>
                  <a:pt x="200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5"/>
          <p:cNvSpPr>
            <a:spLocks noChangeAspect="1" noEditPoints="1"/>
          </p:cNvSpPr>
          <p:nvPr/>
        </p:nvSpPr>
        <p:spPr bwMode="auto">
          <a:xfrm>
            <a:off x="7984846" y="1557778"/>
            <a:ext cx="604800" cy="439220"/>
          </a:xfrm>
          <a:custGeom>
            <a:avLst/>
            <a:gdLst>
              <a:gd name="T0" fmla="*/ 0 w 738"/>
              <a:gd name="T1" fmla="*/ 324 h 536"/>
              <a:gd name="T2" fmla="*/ 184 w 738"/>
              <a:gd name="T3" fmla="*/ 346 h 536"/>
              <a:gd name="T4" fmla="*/ 300 w 738"/>
              <a:gd name="T5" fmla="*/ 463 h 536"/>
              <a:gd name="T6" fmla="*/ 0 w 738"/>
              <a:gd name="T7" fmla="*/ 508 h 536"/>
              <a:gd name="T8" fmla="*/ 322 w 738"/>
              <a:gd name="T9" fmla="*/ 530 h 536"/>
              <a:gd name="T10" fmla="*/ 289 w 738"/>
              <a:gd name="T11" fmla="*/ 363 h 536"/>
              <a:gd name="T12" fmla="*/ 705 w 738"/>
              <a:gd name="T13" fmla="*/ 450 h 536"/>
              <a:gd name="T14" fmla="*/ 616 w 738"/>
              <a:gd name="T15" fmla="*/ 450 h 536"/>
              <a:gd name="T16" fmla="*/ 549 w 738"/>
              <a:gd name="T17" fmla="*/ 450 h 536"/>
              <a:gd name="T18" fmla="*/ 460 w 738"/>
              <a:gd name="T19" fmla="*/ 450 h 536"/>
              <a:gd name="T20" fmla="*/ 394 w 738"/>
              <a:gd name="T21" fmla="*/ 450 h 536"/>
              <a:gd name="T22" fmla="*/ 349 w 738"/>
              <a:gd name="T23" fmla="*/ 458 h 536"/>
              <a:gd name="T24" fmla="*/ 427 w 738"/>
              <a:gd name="T25" fmla="*/ 482 h 536"/>
              <a:gd name="T26" fmla="*/ 505 w 738"/>
              <a:gd name="T27" fmla="*/ 458 h 536"/>
              <a:gd name="T28" fmla="*/ 582 w 738"/>
              <a:gd name="T29" fmla="*/ 482 h 536"/>
              <a:gd name="T30" fmla="*/ 660 w 738"/>
              <a:gd name="T31" fmla="*/ 458 h 536"/>
              <a:gd name="T32" fmla="*/ 738 w 738"/>
              <a:gd name="T33" fmla="*/ 482 h 536"/>
              <a:gd name="T34" fmla="*/ 705 w 738"/>
              <a:gd name="T35" fmla="*/ 450 h 536"/>
              <a:gd name="T36" fmla="*/ 616 w 738"/>
              <a:gd name="T37" fmla="*/ 503 h 536"/>
              <a:gd name="T38" fmla="*/ 549 w 738"/>
              <a:gd name="T39" fmla="*/ 503 h 536"/>
              <a:gd name="T40" fmla="*/ 460 w 738"/>
              <a:gd name="T41" fmla="*/ 503 h 536"/>
              <a:gd name="T42" fmla="*/ 394 w 738"/>
              <a:gd name="T43" fmla="*/ 503 h 536"/>
              <a:gd name="T44" fmla="*/ 349 w 738"/>
              <a:gd name="T45" fmla="*/ 512 h 536"/>
              <a:gd name="T46" fmla="*/ 427 w 738"/>
              <a:gd name="T47" fmla="*/ 536 h 536"/>
              <a:gd name="T48" fmla="*/ 505 w 738"/>
              <a:gd name="T49" fmla="*/ 512 h 536"/>
              <a:gd name="T50" fmla="*/ 582 w 738"/>
              <a:gd name="T51" fmla="*/ 536 h 536"/>
              <a:gd name="T52" fmla="*/ 660 w 738"/>
              <a:gd name="T53" fmla="*/ 512 h 536"/>
              <a:gd name="T54" fmla="*/ 738 w 738"/>
              <a:gd name="T55" fmla="*/ 536 h 536"/>
              <a:gd name="T56" fmla="*/ 705 w 738"/>
              <a:gd name="T57" fmla="*/ 503 h 536"/>
              <a:gd name="T58" fmla="*/ 483 w 738"/>
              <a:gd name="T59" fmla="*/ 366 h 536"/>
              <a:gd name="T60" fmla="*/ 508 w 738"/>
              <a:gd name="T61" fmla="*/ 366 h 536"/>
              <a:gd name="T62" fmla="*/ 518 w 738"/>
              <a:gd name="T63" fmla="*/ 312 h 536"/>
              <a:gd name="T64" fmla="*/ 436 w 738"/>
              <a:gd name="T65" fmla="*/ 270 h 536"/>
              <a:gd name="T66" fmla="*/ 431 w 738"/>
              <a:gd name="T67" fmla="*/ 19 h 536"/>
              <a:gd name="T68" fmla="*/ 370 w 738"/>
              <a:gd name="T69" fmla="*/ 177 h 536"/>
              <a:gd name="T70" fmla="*/ 494 w 738"/>
              <a:gd name="T71" fmla="*/ 317 h 536"/>
              <a:gd name="T72" fmla="*/ 494 w 738"/>
              <a:gd name="T73" fmla="*/ 344 h 536"/>
              <a:gd name="T74" fmla="*/ 333 w 738"/>
              <a:gd name="T75" fmla="*/ 289 h 536"/>
              <a:gd name="T76" fmla="*/ 236 w 738"/>
              <a:gd name="T77" fmla="*/ 225 h 536"/>
              <a:gd name="T78" fmla="*/ 248 w 738"/>
              <a:gd name="T79" fmla="*/ 158 h 536"/>
              <a:gd name="T80" fmla="*/ 322 w 738"/>
              <a:gd name="T81" fmla="*/ 7 h 536"/>
              <a:gd name="T82" fmla="*/ 262 w 738"/>
              <a:gd name="T83" fmla="*/ 109 h 536"/>
              <a:gd name="T84" fmla="*/ 207 w 738"/>
              <a:gd name="T85" fmla="*/ 171 h 536"/>
              <a:gd name="T86" fmla="*/ 246 w 738"/>
              <a:gd name="T87" fmla="*/ 256 h 536"/>
              <a:gd name="T88" fmla="*/ 383 w 738"/>
              <a:gd name="T89" fmla="*/ 36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8" h="536">
                <a:moveTo>
                  <a:pt x="184" y="324"/>
                </a:moveTo>
                <a:cubicBezTo>
                  <a:pt x="0" y="324"/>
                  <a:pt x="0" y="324"/>
                  <a:pt x="0" y="324"/>
                </a:cubicBezTo>
                <a:cubicBezTo>
                  <a:pt x="0" y="346"/>
                  <a:pt x="0" y="346"/>
                  <a:pt x="0" y="346"/>
                </a:cubicBezTo>
                <a:cubicBezTo>
                  <a:pt x="184" y="346"/>
                  <a:pt x="184" y="346"/>
                  <a:pt x="184" y="346"/>
                </a:cubicBezTo>
                <a:cubicBezTo>
                  <a:pt x="223" y="346"/>
                  <a:pt x="252" y="356"/>
                  <a:pt x="272" y="378"/>
                </a:cubicBezTo>
                <a:cubicBezTo>
                  <a:pt x="304" y="412"/>
                  <a:pt x="300" y="462"/>
                  <a:pt x="300" y="463"/>
                </a:cubicBezTo>
                <a:cubicBezTo>
                  <a:pt x="300" y="508"/>
                  <a:pt x="300" y="508"/>
                  <a:pt x="300" y="508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30"/>
                  <a:pt x="0" y="530"/>
                  <a:pt x="0" y="530"/>
                </a:cubicBezTo>
                <a:cubicBezTo>
                  <a:pt x="322" y="530"/>
                  <a:pt x="322" y="530"/>
                  <a:pt x="322" y="530"/>
                </a:cubicBezTo>
                <a:cubicBezTo>
                  <a:pt x="322" y="464"/>
                  <a:pt x="322" y="464"/>
                  <a:pt x="322" y="464"/>
                </a:cubicBezTo>
                <a:cubicBezTo>
                  <a:pt x="323" y="458"/>
                  <a:pt x="325" y="403"/>
                  <a:pt x="289" y="363"/>
                </a:cubicBezTo>
                <a:cubicBezTo>
                  <a:pt x="264" y="337"/>
                  <a:pt x="229" y="324"/>
                  <a:pt x="184" y="324"/>
                </a:cubicBezTo>
                <a:close/>
                <a:moveTo>
                  <a:pt x="705" y="450"/>
                </a:moveTo>
                <a:cubicBezTo>
                  <a:pt x="695" y="443"/>
                  <a:pt x="683" y="436"/>
                  <a:pt x="660" y="436"/>
                </a:cubicBezTo>
                <a:cubicBezTo>
                  <a:pt x="638" y="436"/>
                  <a:pt x="626" y="443"/>
                  <a:pt x="616" y="450"/>
                </a:cubicBezTo>
                <a:cubicBezTo>
                  <a:pt x="606" y="455"/>
                  <a:pt x="599" y="460"/>
                  <a:pt x="582" y="460"/>
                </a:cubicBezTo>
                <a:cubicBezTo>
                  <a:pt x="566" y="460"/>
                  <a:pt x="559" y="455"/>
                  <a:pt x="549" y="450"/>
                </a:cubicBezTo>
                <a:cubicBezTo>
                  <a:pt x="539" y="443"/>
                  <a:pt x="527" y="436"/>
                  <a:pt x="505" y="436"/>
                </a:cubicBezTo>
                <a:cubicBezTo>
                  <a:pt x="482" y="436"/>
                  <a:pt x="470" y="443"/>
                  <a:pt x="460" y="450"/>
                </a:cubicBezTo>
                <a:cubicBezTo>
                  <a:pt x="451" y="455"/>
                  <a:pt x="443" y="460"/>
                  <a:pt x="427" y="460"/>
                </a:cubicBezTo>
                <a:cubicBezTo>
                  <a:pt x="411" y="460"/>
                  <a:pt x="403" y="455"/>
                  <a:pt x="394" y="450"/>
                </a:cubicBezTo>
                <a:cubicBezTo>
                  <a:pt x="384" y="443"/>
                  <a:pt x="372" y="436"/>
                  <a:pt x="349" y="436"/>
                </a:cubicBezTo>
                <a:cubicBezTo>
                  <a:pt x="349" y="458"/>
                  <a:pt x="349" y="458"/>
                  <a:pt x="349" y="458"/>
                </a:cubicBezTo>
                <a:cubicBezTo>
                  <a:pt x="366" y="458"/>
                  <a:pt x="373" y="463"/>
                  <a:pt x="382" y="468"/>
                </a:cubicBezTo>
                <a:cubicBezTo>
                  <a:pt x="393" y="475"/>
                  <a:pt x="404" y="482"/>
                  <a:pt x="427" y="482"/>
                </a:cubicBezTo>
                <a:cubicBezTo>
                  <a:pt x="450" y="482"/>
                  <a:pt x="461" y="475"/>
                  <a:pt x="472" y="468"/>
                </a:cubicBezTo>
                <a:cubicBezTo>
                  <a:pt x="481" y="463"/>
                  <a:pt x="488" y="458"/>
                  <a:pt x="505" y="458"/>
                </a:cubicBezTo>
                <a:cubicBezTo>
                  <a:pt x="521" y="458"/>
                  <a:pt x="528" y="463"/>
                  <a:pt x="538" y="468"/>
                </a:cubicBezTo>
                <a:cubicBezTo>
                  <a:pt x="548" y="475"/>
                  <a:pt x="560" y="482"/>
                  <a:pt x="582" y="482"/>
                </a:cubicBezTo>
                <a:cubicBezTo>
                  <a:pt x="605" y="482"/>
                  <a:pt x="617" y="475"/>
                  <a:pt x="627" y="468"/>
                </a:cubicBezTo>
                <a:cubicBezTo>
                  <a:pt x="637" y="463"/>
                  <a:pt x="644" y="458"/>
                  <a:pt x="660" y="458"/>
                </a:cubicBezTo>
                <a:cubicBezTo>
                  <a:pt x="677" y="458"/>
                  <a:pt x="684" y="463"/>
                  <a:pt x="693" y="468"/>
                </a:cubicBezTo>
                <a:cubicBezTo>
                  <a:pt x="704" y="475"/>
                  <a:pt x="715" y="482"/>
                  <a:pt x="738" y="482"/>
                </a:cubicBezTo>
                <a:cubicBezTo>
                  <a:pt x="738" y="460"/>
                  <a:pt x="738" y="460"/>
                  <a:pt x="738" y="460"/>
                </a:cubicBezTo>
                <a:cubicBezTo>
                  <a:pt x="722" y="460"/>
                  <a:pt x="714" y="455"/>
                  <a:pt x="705" y="450"/>
                </a:cubicBezTo>
                <a:close/>
                <a:moveTo>
                  <a:pt x="660" y="490"/>
                </a:moveTo>
                <a:cubicBezTo>
                  <a:pt x="638" y="490"/>
                  <a:pt x="626" y="497"/>
                  <a:pt x="616" y="503"/>
                </a:cubicBezTo>
                <a:cubicBezTo>
                  <a:pt x="606" y="509"/>
                  <a:pt x="599" y="514"/>
                  <a:pt x="582" y="514"/>
                </a:cubicBezTo>
                <a:cubicBezTo>
                  <a:pt x="566" y="514"/>
                  <a:pt x="559" y="509"/>
                  <a:pt x="549" y="503"/>
                </a:cubicBezTo>
                <a:cubicBezTo>
                  <a:pt x="539" y="497"/>
                  <a:pt x="527" y="490"/>
                  <a:pt x="505" y="490"/>
                </a:cubicBezTo>
                <a:cubicBezTo>
                  <a:pt x="482" y="490"/>
                  <a:pt x="470" y="497"/>
                  <a:pt x="460" y="503"/>
                </a:cubicBezTo>
                <a:cubicBezTo>
                  <a:pt x="451" y="509"/>
                  <a:pt x="443" y="514"/>
                  <a:pt x="427" y="514"/>
                </a:cubicBezTo>
                <a:cubicBezTo>
                  <a:pt x="411" y="514"/>
                  <a:pt x="403" y="509"/>
                  <a:pt x="394" y="503"/>
                </a:cubicBezTo>
                <a:cubicBezTo>
                  <a:pt x="384" y="497"/>
                  <a:pt x="372" y="490"/>
                  <a:pt x="349" y="490"/>
                </a:cubicBezTo>
                <a:cubicBezTo>
                  <a:pt x="349" y="512"/>
                  <a:pt x="349" y="512"/>
                  <a:pt x="349" y="512"/>
                </a:cubicBezTo>
                <a:cubicBezTo>
                  <a:pt x="366" y="512"/>
                  <a:pt x="373" y="516"/>
                  <a:pt x="382" y="522"/>
                </a:cubicBezTo>
                <a:cubicBezTo>
                  <a:pt x="393" y="528"/>
                  <a:pt x="404" y="536"/>
                  <a:pt x="427" y="536"/>
                </a:cubicBezTo>
                <a:cubicBezTo>
                  <a:pt x="450" y="536"/>
                  <a:pt x="461" y="528"/>
                  <a:pt x="472" y="522"/>
                </a:cubicBezTo>
                <a:cubicBezTo>
                  <a:pt x="481" y="516"/>
                  <a:pt x="488" y="512"/>
                  <a:pt x="505" y="512"/>
                </a:cubicBezTo>
                <a:cubicBezTo>
                  <a:pt x="521" y="512"/>
                  <a:pt x="528" y="516"/>
                  <a:pt x="538" y="522"/>
                </a:cubicBezTo>
                <a:cubicBezTo>
                  <a:pt x="548" y="528"/>
                  <a:pt x="560" y="536"/>
                  <a:pt x="582" y="536"/>
                </a:cubicBezTo>
                <a:cubicBezTo>
                  <a:pt x="605" y="536"/>
                  <a:pt x="617" y="528"/>
                  <a:pt x="627" y="522"/>
                </a:cubicBezTo>
                <a:cubicBezTo>
                  <a:pt x="637" y="516"/>
                  <a:pt x="644" y="512"/>
                  <a:pt x="660" y="512"/>
                </a:cubicBezTo>
                <a:cubicBezTo>
                  <a:pt x="677" y="512"/>
                  <a:pt x="684" y="516"/>
                  <a:pt x="693" y="522"/>
                </a:cubicBezTo>
                <a:cubicBezTo>
                  <a:pt x="704" y="528"/>
                  <a:pt x="715" y="536"/>
                  <a:pt x="738" y="536"/>
                </a:cubicBezTo>
                <a:cubicBezTo>
                  <a:pt x="738" y="514"/>
                  <a:pt x="738" y="514"/>
                  <a:pt x="738" y="514"/>
                </a:cubicBezTo>
                <a:cubicBezTo>
                  <a:pt x="722" y="514"/>
                  <a:pt x="714" y="509"/>
                  <a:pt x="705" y="503"/>
                </a:cubicBezTo>
                <a:cubicBezTo>
                  <a:pt x="695" y="497"/>
                  <a:pt x="683" y="490"/>
                  <a:pt x="660" y="490"/>
                </a:cubicBezTo>
                <a:close/>
                <a:moveTo>
                  <a:pt x="483" y="366"/>
                </a:moveTo>
                <a:cubicBezTo>
                  <a:pt x="493" y="366"/>
                  <a:pt x="500" y="366"/>
                  <a:pt x="501" y="366"/>
                </a:cubicBezTo>
                <a:cubicBezTo>
                  <a:pt x="508" y="366"/>
                  <a:pt x="508" y="366"/>
                  <a:pt x="508" y="366"/>
                </a:cubicBezTo>
                <a:cubicBezTo>
                  <a:pt x="511" y="360"/>
                  <a:pt x="511" y="360"/>
                  <a:pt x="511" y="360"/>
                </a:cubicBezTo>
                <a:cubicBezTo>
                  <a:pt x="512" y="357"/>
                  <a:pt x="526" y="331"/>
                  <a:pt x="518" y="312"/>
                </a:cubicBezTo>
                <a:cubicBezTo>
                  <a:pt x="515" y="304"/>
                  <a:pt x="509" y="299"/>
                  <a:pt x="501" y="296"/>
                </a:cubicBezTo>
                <a:cubicBezTo>
                  <a:pt x="477" y="288"/>
                  <a:pt x="466" y="283"/>
                  <a:pt x="436" y="270"/>
                </a:cubicBezTo>
                <a:cubicBezTo>
                  <a:pt x="428" y="264"/>
                  <a:pt x="391" y="215"/>
                  <a:pt x="392" y="178"/>
                </a:cubicBezTo>
                <a:cubicBezTo>
                  <a:pt x="393" y="136"/>
                  <a:pt x="420" y="38"/>
                  <a:pt x="431" y="19"/>
                </a:cubicBezTo>
                <a:cubicBezTo>
                  <a:pt x="411" y="9"/>
                  <a:pt x="411" y="9"/>
                  <a:pt x="411" y="9"/>
                </a:cubicBezTo>
                <a:cubicBezTo>
                  <a:pt x="398" y="32"/>
                  <a:pt x="371" y="134"/>
                  <a:pt x="370" y="177"/>
                </a:cubicBezTo>
                <a:cubicBezTo>
                  <a:pt x="368" y="223"/>
                  <a:pt x="413" y="283"/>
                  <a:pt x="427" y="290"/>
                </a:cubicBezTo>
                <a:cubicBezTo>
                  <a:pt x="457" y="303"/>
                  <a:pt x="469" y="308"/>
                  <a:pt x="494" y="317"/>
                </a:cubicBezTo>
                <a:cubicBezTo>
                  <a:pt x="496" y="318"/>
                  <a:pt x="497" y="319"/>
                  <a:pt x="498" y="320"/>
                </a:cubicBezTo>
                <a:cubicBezTo>
                  <a:pt x="500" y="325"/>
                  <a:pt x="497" y="336"/>
                  <a:pt x="494" y="344"/>
                </a:cubicBezTo>
                <a:cubicBezTo>
                  <a:pt x="473" y="344"/>
                  <a:pt x="409" y="344"/>
                  <a:pt x="385" y="341"/>
                </a:cubicBezTo>
                <a:cubicBezTo>
                  <a:pt x="365" y="339"/>
                  <a:pt x="343" y="309"/>
                  <a:pt x="333" y="289"/>
                </a:cubicBezTo>
                <a:cubicBezTo>
                  <a:pt x="324" y="273"/>
                  <a:pt x="293" y="256"/>
                  <a:pt x="256" y="236"/>
                </a:cubicBezTo>
                <a:cubicBezTo>
                  <a:pt x="247" y="232"/>
                  <a:pt x="239" y="228"/>
                  <a:pt x="236" y="225"/>
                </a:cubicBezTo>
                <a:cubicBezTo>
                  <a:pt x="225" y="218"/>
                  <a:pt x="215" y="199"/>
                  <a:pt x="226" y="183"/>
                </a:cubicBezTo>
                <a:cubicBezTo>
                  <a:pt x="230" y="176"/>
                  <a:pt x="238" y="168"/>
                  <a:pt x="248" y="158"/>
                </a:cubicBezTo>
                <a:cubicBezTo>
                  <a:pt x="260" y="146"/>
                  <a:pt x="273" y="133"/>
                  <a:pt x="281" y="121"/>
                </a:cubicBezTo>
                <a:cubicBezTo>
                  <a:pt x="294" y="99"/>
                  <a:pt x="319" y="16"/>
                  <a:pt x="322" y="7"/>
                </a:cubicBezTo>
                <a:cubicBezTo>
                  <a:pt x="301" y="0"/>
                  <a:pt x="301" y="0"/>
                  <a:pt x="301" y="0"/>
                </a:cubicBezTo>
                <a:cubicBezTo>
                  <a:pt x="293" y="25"/>
                  <a:pt x="272" y="93"/>
                  <a:pt x="262" y="109"/>
                </a:cubicBezTo>
                <a:cubicBezTo>
                  <a:pt x="256" y="119"/>
                  <a:pt x="243" y="132"/>
                  <a:pt x="232" y="143"/>
                </a:cubicBezTo>
                <a:cubicBezTo>
                  <a:pt x="222" y="153"/>
                  <a:pt x="212" y="163"/>
                  <a:pt x="207" y="171"/>
                </a:cubicBezTo>
                <a:cubicBezTo>
                  <a:pt x="189" y="200"/>
                  <a:pt x="205" y="232"/>
                  <a:pt x="224" y="244"/>
                </a:cubicBezTo>
                <a:cubicBezTo>
                  <a:pt x="228" y="247"/>
                  <a:pt x="236" y="251"/>
                  <a:pt x="246" y="256"/>
                </a:cubicBezTo>
                <a:cubicBezTo>
                  <a:pt x="266" y="266"/>
                  <a:pt x="307" y="288"/>
                  <a:pt x="313" y="299"/>
                </a:cubicBezTo>
                <a:cubicBezTo>
                  <a:pt x="316" y="305"/>
                  <a:pt x="345" y="359"/>
                  <a:pt x="383" y="363"/>
                </a:cubicBezTo>
                <a:cubicBezTo>
                  <a:pt x="405" y="366"/>
                  <a:pt x="455" y="366"/>
                  <a:pt x="483" y="3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Freeform 26"/>
          <p:cNvSpPr>
            <a:spLocks noChangeAspect="1"/>
          </p:cNvSpPr>
          <p:nvPr/>
        </p:nvSpPr>
        <p:spPr bwMode="auto">
          <a:xfrm>
            <a:off x="10821951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10914405" y="3920459"/>
            <a:ext cx="535092" cy="507715"/>
          </a:xfrm>
          <a:custGeom>
            <a:avLst/>
            <a:gdLst>
              <a:gd name="T0" fmla="*/ 276 w 530"/>
              <a:gd name="T1" fmla="*/ 106 h 503"/>
              <a:gd name="T2" fmla="*/ 254 w 530"/>
              <a:gd name="T3" fmla="*/ 106 h 503"/>
              <a:gd name="T4" fmla="*/ 254 w 530"/>
              <a:gd name="T5" fmla="*/ 154 h 503"/>
              <a:gd name="T6" fmla="*/ 210 w 530"/>
              <a:gd name="T7" fmla="*/ 154 h 503"/>
              <a:gd name="T8" fmla="*/ 210 w 530"/>
              <a:gd name="T9" fmla="*/ 176 h 503"/>
              <a:gd name="T10" fmla="*/ 254 w 530"/>
              <a:gd name="T11" fmla="*/ 176 h 503"/>
              <a:gd name="T12" fmla="*/ 254 w 530"/>
              <a:gd name="T13" fmla="*/ 300 h 503"/>
              <a:gd name="T14" fmla="*/ 276 w 530"/>
              <a:gd name="T15" fmla="*/ 300 h 503"/>
              <a:gd name="T16" fmla="*/ 276 w 530"/>
              <a:gd name="T17" fmla="*/ 176 h 503"/>
              <a:gd name="T18" fmla="*/ 320 w 530"/>
              <a:gd name="T19" fmla="*/ 176 h 503"/>
              <a:gd name="T20" fmla="*/ 320 w 530"/>
              <a:gd name="T21" fmla="*/ 154 h 503"/>
              <a:gd name="T22" fmla="*/ 276 w 530"/>
              <a:gd name="T23" fmla="*/ 154 h 503"/>
              <a:gd name="T24" fmla="*/ 276 w 530"/>
              <a:gd name="T25" fmla="*/ 106 h 503"/>
              <a:gd name="T26" fmla="*/ 460 w 530"/>
              <a:gd name="T27" fmla="*/ 481 h 503"/>
              <a:gd name="T28" fmla="*/ 460 w 530"/>
              <a:gd name="T29" fmla="*/ 119 h 503"/>
              <a:gd name="T30" fmla="*/ 341 w 530"/>
              <a:gd name="T31" fmla="*/ 0 h 503"/>
              <a:gd name="T32" fmla="*/ 70 w 530"/>
              <a:gd name="T33" fmla="*/ 0 h 503"/>
              <a:gd name="T34" fmla="*/ 70 w 530"/>
              <a:gd name="T35" fmla="*/ 481 h 503"/>
              <a:gd name="T36" fmla="*/ 0 w 530"/>
              <a:gd name="T37" fmla="*/ 481 h 503"/>
              <a:gd name="T38" fmla="*/ 0 w 530"/>
              <a:gd name="T39" fmla="*/ 503 h 503"/>
              <a:gd name="T40" fmla="*/ 530 w 530"/>
              <a:gd name="T41" fmla="*/ 503 h 503"/>
              <a:gd name="T42" fmla="*/ 530 w 530"/>
              <a:gd name="T43" fmla="*/ 481 h 503"/>
              <a:gd name="T44" fmla="*/ 460 w 530"/>
              <a:gd name="T45" fmla="*/ 481 h 503"/>
              <a:gd name="T46" fmla="*/ 438 w 530"/>
              <a:gd name="T47" fmla="*/ 481 h 503"/>
              <a:gd name="T48" fmla="*/ 92 w 530"/>
              <a:gd name="T49" fmla="*/ 481 h 503"/>
              <a:gd name="T50" fmla="*/ 92 w 530"/>
              <a:gd name="T51" fmla="*/ 22 h 503"/>
              <a:gd name="T52" fmla="*/ 341 w 530"/>
              <a:gd name="T53" fmla="*/ 22 h 503"/>
              <a:gd name="T54" fmla="*/ 438 w 530"/>
              <a:gd name="T55" fmla="*/ 119 h 503"/>
              <a:gd name="T56" fmla="*/ 438 w 530"/>
              <a:gd name="T57" fmla="*/ 48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0" h="503">
                <a:moveTo>
                  <a:pt x="276" y="106"/>
                </a:moveTo>
                <a:cubicBezTo>
                  <a:pt x="254" y="106"/>
                  <a:pt x="254" y="106"/>
                  <a:pt x="254" y="106"/>
                </a:cubicBezTo>
                <a:cubicBezTo>
                  <a:pt x="254" y="154"/>
                  <a:pt x="254" y="154"/>
                  <a:pt x="254" y="154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10" y="176"/>
                  <a:pt x="210" y="176"/>
                  <a:pt x="210" y="176"/>
                </a:cubicBezTo>
                <a:cubicBezTo>
                  <a:pt x="254" y="176"/>
                  <a:pt x="254" y="176"/>
                  <a:pt x="254" y="176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76" y="300"/>
                  <a:pt x="276" y="300"/>
                  <a:pt x="276" y="300"/>
                </a:cubicBezTo>
                <a:cubicBezTo>
                  <a:pt x="276" y="176"/>
                  <a:pt x="276" y="176"/>
                  <a:pt x="276" y="176"/>
                </a:cubicBezTo>
                <a:cubicBezTo>
                  <a:pt x="320" y="176"/>
                  <a:pt x="320" y="176"/>
                  <a:pt x="320" y="176"/>
                </a:cubicBezTo>
                <a:cubicBezTo>
                  <a:pt x="320" y="154"/>
                  <a:pt x="320" y="154"/>
                  <a:pt x="320" y="154"/>
                </a:cubicBezTo>
                <a:cubicBezTo>
                  <a:pt x="276" y="154"/>
                  <a:pt x="276" y="154"/>
                  <a:pt x="276" y="154"/>
                </a:cubicBezTo>
                <a:lnTo>
                  <a:pt x="276" y="106"/>
                </a:lnTo>
                <a:close/>
                <a:moveTo>
                  <a:pt x="460" y="481"/>
                </a:moveTo>
                <a:cubicBezTo>
                  <a:pt x="460" y="119"/>
                  <a:pt x="460" y="119"/>
                  <a:pt x="460" y="119"/>
                </a:cubicBezTo>
                <a:cubicBezTo>
                  <a:pt x="460" y="53"/>
                  <a:pt x="406" y="0"/>
                  <a:pt x="34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481"/>
                  <a:pt x="70" y="481"/>
                  <a:pt x="70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503"/>
                  <a:pt x="0" y="503"/>
                  <a:pt x="0" y="503"/>
                </a:cubicBezTo>
                <a:cubicBezTo>
                  <a:pt x="530" y="503"/>
                  <a:pt x="530" y="503"/>
                  <a:pt x="530" y="503"/>
                </a:cubicBezTo>
                <a:cubicBezTo>
                  <a:pt x="530" y="481"/>
                  <a:pt x="530" y="481"/>
                  <a:pt x="530" y="481"/>
                </a:cubicBezTo>
                <a:lnTo>
                  <a:pt x="460" y="481"/>
                </a:lnTo>
                <a:close/>
                <a:moveTo>
                  <a:pt x="438" y="481"/>
                </a:moveTo>
                <a:cubicBezTo>
                  <a:pt x="92" y="481"/>
                  <a:pt x="92" y="481"/>
                  <a:pt x="92" y="481"/>
                </a:cubicBezTo>
                <a:cubicBezTo>
                  <a:pt x="92" y="22"/>
                  <a:pt x="92" y="22"/>
                  <a:pt x="92" y="22"/>
                </a:cubicBezTo>
                <a:cubicBezTo>
                  <a:pt x="341" y="22"/>
                  <a:pt x="341" y="22"/>
                  <a:pt x="341" y="22"/>
                </a:cubicBezTo>
                <a:cubicBezTo>
                  <a:pt x="394" y="22"/>
                  <a:pt x="438" y="65"/>
                  <a:pt x="438" y="119"/>
                </a:cubicBezTo>
                <a:lnTo>
                  <a:pt x="438" y="4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sp>
        <p:nvSpPr>
          <p:cNvPr id="29" name="Freeform 13"/>
          <p:cNvSpPr>
            <a:spLocks noChangeAspect="1" noEditPoints="1"/>
          </p:cNvSpPr>
          <p:nvPr/>
        </p:nvSpPr>
        <p:spPr bwMode="auto">
          <a:xfrm>
            <a:off x="10937192" y="2739925"/>
            <a:ext cx="473240" cy="486000"/>
          </a:xfrm>
          <a:custGeom>
            <a:avLst/>
            <a:gdLst>
              <a:gd name="T0" fmla="*/ 283 w 428"/>
              <a:gd name="T1" fmla="*/ 293 h 439"/>
              <a:gd name="T2" fmla="*/ 425 w 428"/>
              <a:gd name="T3" fmla="*/ 122 h 439"/>
              <a:gd name="T4" fmla="*/ 426 w 428"/>
              <a:gd name="T5" fmla="*/ 111 h 439"/>
              <a:gd name="T6" fmla="*/ 416 w 428"/>
              <a:gd name="T7" fmla="*/ 105 h 439"/>
              <a:gd name="T8" fmla="*/ 300 w 428"/>
              <a:gd name="T9" fmla="*/ 105 h 439"/>
              <a:gd name="T10" fmla="*/ 327 w 428"/>
              <a:gd name="T11" fmla="*/ 48 h 439"/>
              <a:gd name="T12" fmla="*/ 397 w 428"/>
              <a:gd name="T13" fmla="*/ 20 h 439"/>
              <a:gd name="T14" fmla="*/ 389 w 428"/>
              <a:gd name="T15" fmla="*/ 0 h 439"/>
              <a:gd name="T16" fmla="*/ 311 w 428"/>
              <a:gd name="T17" fmla="*/ 31 h 439"/>
              <a:gd name="T18" fmla="*/ 275 w 428"/>
              <a:gd name="T19" fmla="*/ 105 h 439"/>
              <a:gd name="T20" fmla="*/ 189 w 428"/>
              <a:gd name="T21" fmla="*/ 105 h 439"/>
              <a:gd name="T22" fmla="*/ 95 w 428"/>
              <a:gd name="T23" fmla="*/ 29 h 439"/>
              <a:gd name="T24" fmla="*/ 0 w 428"/>
              <a:gd name="T25" fmla="*/ 124 h 439"/>
              <a:gd name="T26" fmla="*/ 95 w 428"/>
              <a:gd name="T27" fmla="*/ 220 h 439"/>
              <a:gd name="T28" fmla="*/ 132 w 428"/>
              <a:gd name="T29" fmla="*/ 213 h 439"/>
              <a:gd name="T30" fmla="*/ 195 w 428"/>
              <a:gd name="T31" fmla="*/ 290 h 439"/>
              <a:gd name="T32" fmla="*/ 231 w 428"/>
              <a:gd name="T33" fmla="*/ 310 h 439"/>
              <a:gd name="T34" fmla="*/ 231 w 428"/>
              <a:gd name="T35" fmla="*/ 417 h 439"/>
              <a:gd name="T36" fmla="*/ 187 w 428"/>
              <a:gd name="T37" fmla="*/ 417 h 439"/>
              <a:gd name="T38" fmla="*/ 187 w 428"/>
              <a:gd name="T39" fmla="*/ 439 h 439"/>
              <a:gd name="T40" fmla="*/ 296 w 428"/>
              <a:gd name="T41" fmla="*/ 439 h 439"/>
              <a:gd name="T42" fmla="*/ 296 w 428"/>
              <a:gd name="T43" fmla="*/ 417 h 439"/>
              <a:gd name="T44" fmla="*/ 253 w 428"/>
              <a:gd name="T45" fmla="*/ 417 h 439"/>
              <a:gd name="T46" fmla="*/ 253 w 428"/>
              <a:gd name="T47" fmla="*/ 310 h 439"/>
              <a:gd name="T48" fmla="*/ 283 w 428"/>
              <a:gd name="T49" fmla="*/ 293 h 439"/>
              <a:gd name="T50" fmla="*/ 95 w 428"/>
              <a:gd name="T51" fmla="*/ 200 h 439"/>
              <a:gd name="T52" fmla="*/ 20 w 428"/>
              <a:gd name="T53" fmla="*/ 124 h 439"/>
              <a:gd name="T54" fmla="*/ 95 w 428"/>
              <a:gd name="T55" fmla="*/ 49 h 439"/>
              <a:gd name="T56" fmla="*/ 168 w 428"/>
              <a:gd name="T57" fmla="*/ 105 h 439"/>
              <a:gd name="T58" fmla="*/ 69 w 428"/>
              <a:gd name="T59" fmla="*/ 105 h 439"/>
              <a:gd name="T60" fmla="*/ 59 w 428"/>
              <a:gd name="T61" fmla="*/ 111 h 439"/>
              <a:gd name="T62" fmla="*/ 60 w 428"/>
              <a:gd name="T63" fmla="*/ 122 h 439"/>
              <a:gd name="T64" fmla="*/ 119 w 428"/>
              <a:gd name="T65" fmla="*/ 197 h 439"/>
              <a:gd name="T66" fmla="*/ 95 w 428"/>
              <a:gd name="T67" fmla="*/ 200 h 439"/>
              <a:gd name="T68" fmla="*/ 211 w 428"/>
              <a:gd name="T69" fmla="*/ 275 h 439"/>
              <a:gd name="T70" fmla="*/ 91 w 428"/>
              <a:gd name="T71" fmla="*/ 127 h 439"/>
              <a:gd name="T72" fmla="*/ 393 w 428"/>
              <a:gd name="T73" fmla="*/ 127 h 439"/>
              <a:gd name="T74" fmla="*/ 267 w 428"/>
              <a:gd name="T75" fmla="*/ 279 h 439"/>
              <a:gd name="T76" fmla="*/ 241 w 428"/>
              <a:gd name="T77" fmla="*/ 289 h 439"/>
              <a:gd name="T78" fmla="*/ 241 w 428"/>
              <a:gd name="T79" fmla="*/ 289 h 439"/>
              <a:gd name="T80" fmla="*/ 211 w 428"/>
              <a:gd name="T81" fmla="*/ 275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8" h="439">
                <a:moveTo>
                  <a:pt x="283" y="293"/>
                </a:moveTo>
                <a:cubicBezTo>
                  <a:pt x="316" y="256"/>
                  <a:pt x="420" y="128"/>
                  <a:pt x="425" y="122"/>
                </a:cubicBezTo>
                <a:cubicBezTo>
                  <a:pt x="427" y="119"/>
                  <a:pt x="428" y="115"/>
                  <a:pt x="426" y="111"/>
                </a:cubicBezTo>
                <a:cubicBezTo>
                  <a:pt x="424" y="107"/>
                  <a:pt x="420" y="105"/>
                  <a:pt x="416" y="105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97" y="20"/>
                  <a:pt x="397" y="20"/>
                  <a:pt x="397" y="20"/>
                </a:cubicBezTo>
                <a:cubicBezTo>
                  <a:pt x="389" y="0"/>
                  <a:pt x="389" y="0"/>
                  <a:pt x="389" y="0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80" y="61"/>
                  <a:pt x="141" y="29"/>
                  <a:pt x="95" y="29"/>
                </a:cubicBezTo>
                <a:cubicBezTo>
                  <a:pt x="43" y="29"/>
                  <a:pt x="0" y="72"/>
                  <a:pt x="0" y="124"/>
                </a:cubicBezTo>
                <a:cubicBezTo>
                  <a:pt x="0" y="177"/>
                  <a:pt x="43" y="220"/>
                  <a:pt x="95" y="220"/>
                </a:cubicBezTo>
                <a:cubicBezTo>
                  <a:pt x="108" y="220"/>
                  <a:pt x="120" y="218"/>
                  <a:pt x="132" y="213"/>
                </a:cubicBezTo>
                <a:cubicBezTo>
                  <a:pt x="159" y="246"/>
                  <a:pt x="185" y="279"/>
                  <a:pt x="195" y="290"/>
                </a:cubicBezTo>
                <a:cubicBezTo>
                  <a:pt x="204" y="301"/>
                  <a:pt x="217" y="308"/>
                  <a:pt x="231" y="310"/>
                </a:cubicBezTo>
                <a:cubicBezTo>
                  <a:pt x="231" y="417"/>
                  <a:pt x="231" y="417"/>
                  <a:pt x="231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87" y="439"/>
                  <a:pt x="187" y="439"/>
                  <a:pt x="187" y="439"/>
                </a:cubicBezTo>
                <a:cubicBezTo>
                  <a:pt x="296" y="439"/>
                  <a:pt x="296" y="439"/>
                  <a:pt x="296" y="439"/>
                </a:cubicBezTo>
                <a:cubicBezTo>
                  <a:pt x="296" y="417"/>
                  <a:pt x="296" y="417"/>
                  <a:pt x="296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65" y="308"/>
                  <a:pt x="275" y="302"/>
                  <a:pt x="283" y="293"/>
                </a:cubicBezTo>
                <a:close/>
                <a:moveTo>
                  <a:pt x="95" y="200"/>
                </a:moveTo>
                <a:cubicBezTo>
                  <a:pt x="54" y="200"/>
                  <a:pt x="20" y="166"/>
                  <a:pt x="20" y="124"/>
                </a:cubicBezTo>
                <a:cubicBezTo>
                  <a:pt x="20" y="83"/>
                  <a:pt x="54" y="49"/>
                  <a:pt x="95" y="49"/>
                </a:cubicBezTo>
                <a:cubicBezTo>
                  <a:pt x="130" y="49"/>
                  <a:pt x="160" y="72"/>
                  <a:pt x="168" y="105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4" y="105"/>
                  <a:pt x="61" y="107"/>
                  <a:pt x="59" y="111"/>
                </a:cubicBezTo>
                <a:cubicBezTo>
                  <a:pt x="57" y="115"/>
                  <a:pt x="57" y="119"/>
                  <a:pt x="60" y="122"/>
                </a:cubicBezTo>
                <a:cubicBezTo>
                  <a:pt x="62" y="125"/>
                  <a:pt x="89" y="159"/>
                  <a:pt x="119" y="197"/>
                </a:cubicBezTo>
                <a:cubicBezTo>
                  <a:pt x="111" y="199"/>
                  <a:pt x="103" y="200"/>
                  <a:pt x="95" y="200"/>
                </a:cubicBezTo>
                <a:close/>
                <a:moveTo>
                  <a:pt x="211" y="275"/>
                </a:moveTo>
                <a:cubicBezTo>
                  <a:pt x="194" y="255"/>
                  <a:pt x="122" y="165"/>
                  <a:pt x="91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62" y="164"/>
                  <a:pt x="292" y="250"/>
                  <a:pt x="267" y="279"/>
                </a:cubicBezTo>
                <a:cubicBezTo>
                  <a:pt x="261" y="285"/>
                  <a:pt x="251" y="289"/>
                  <a:pt x="241" y="289"/>
                </a:cubicBezTo>
                <a:cubicBezTo>
                  <a:pt x="241" y="289"/>
                  <a:pt x="241" y="289"/>
                  <a:pt x="241" y="289"/>
                </a:cubicBezTo>
                <a:cubicBezTo>
                  <a:pt x="230" y="289"/>
                  <a:pt x="219" y="284"/>
                  <a:pt x="211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7"/>
          <p:cNvSpPr>
            <a:spLocks noEditPoints="1"/>
          </p:cNvSpPr>
          <p:nvPr/>
        </p:nvSpPr>
        <p:spPr bwMode="auto">
          <a:xfrm>
            <a:off x="3645660" y="2723198"/>
            <a:ext cx="551690" cy="502727"/>
          </a:xfrm>
          <a:custGeom>
            <a:avLst/>
            <a:gdLst>
              <a:gd name="T0" fmla="*/ 484 w 491"/>
              <a:gd name="T1" fmla="*/ 327 h 447"/>
              <a:gd name="T2" fmla="*/ 469 w 491"/>
              <a:gd name="T3" fmla="*/ 306 h 447"/>
              <a:gd name="T4" fmla="*/ 464 w 491"/>
              <a:gd name="T5" fmla="*/ 264 h 447"/>
              <a:gd name="T6" fmla="*/ 375 w 491"/>
              <a:gd name="T7" fmla="*/ 38 h 447"/>
              <a:gd name="T8" fmla="*/ 136 w 491"/>
              <a:gd name="T9" fmla="*/ 221 h 447"/>
              <a:gd name="T10" fmla="*/ 0 w 491"/>
              <a:gd name="T11" fmla="*/ 407 h 447"/>
              <a:gd name="T12" fmla="*/ 123 w 491"/>
              <a:gd name="T13" fmla="*/ 389 h 447"/>
              <a:gd name="T14" fmla="*/ 491 w 491"/>
              <a:gd name="T15" fmla="*/ 365 h 447"/>
              <a:gd name="T16" fmla="*/ 407 w 491"/>
              <a:gd name="T17" fmla="*/ 227 h 447"/>
              <a:gd name="T18" fmla="*/ 328 w 491"/>
              <a:gd name="T19" fmla="*/ 149 h 447"/>
              <a:gd name="T20" fmla="*/ 357 w 491"/>
              <a:gd name="T21" fmla="*/ 130 h 447"/>
              <a:gd name="T22" fmla="*/ 415 w 491"/>
              <a:gd name="T23" fmla="*/ 134 h 447"/>
              <a:gd name="T24" fmla="*/ 448 w 491"/>
              <a:gd name="T25" fmla="*/ 147 h 447"/>
              <a:gd name="T26" fmla="*/ 366 w 491"/>
              <a:gd name="T27" fmla="*/ 58 h 447"/>
              <a:gd name="T28" fmla="*/ 415 w 491"/>
              <a:gd name="T29" fmla="*/ 110 h 447"/>
              <a:gd name="T30" fmla="*/ 365 w 491"/>
              <a:gd name="T31" fmla="*/ 110 h 447"/>
              <a:gd name="T32" fmla="*/ 299 w 491"/>
              <a:gd name="T33" fmla="*/ 160 h 447"/>
              <a:gd name="T34" fmla="*/ 390 w 491"/>
              <a:gd name="T35" fmla="*/ 244 h 447"/>
              <a:gd name="T36" fmla="*/ 406 w 491"/>
              <a:gd name="T37" fmla="*/ 308 h 447"/>
              <a:gd name="T38" fmla="*/ 395 w 491"/>
              <a:gd name="T39" fmla="*/ 273 h 447"/>
              <a:gd name="T40" fmla="*/ 329 w 491"/>
              <a:gd name="T41" fmla="*/ 193 h 447"/>
              <a:gd name="T42" fmla="*/ 267 w 491"/>
              <a:gd name="T43" fmla="*/ 233 h 447"/>
              <a:gd name="T44" fmla="*/ 173 w 491"/>
              <a:gd name="T45" fmla="*/ 246 h 447"/>
              <a:gd name="T46" fmla="*/ 228 w 491"/>
              <a:gd name="T47" fmla="*/ 200 h 447"/>
              <a:gd name="T48" fmla="*/ 197 w 491"/>
              <a:gd name="T49" fmla="*/ 158 h 447"/>
              <a:gd name="T50" fmla="*/ 160 w 491"/>
              <a:gd name="T51" fmla="*/ 161 h 447"/>
              <a:gd name="T52" fmla="*/ 173 w 491"/>
              <a:gd name="T53" fmla="*/ 160 h 447"/>
              <a:gd name="T54" fmla="*/ 212 w 491"/>
              <a:gd name="T55" fmla="*/ 137 h 447"/>
              <a:gd name="T56" fmla="*/ 254 w 491"/>
              <a:gd name="T57" fmla="*/ 141 h 447"/>
              <a:gd name="T58" fmla="*/ 255 w 491"/>
              <a:gd name="T59" fmla="*/ 62 h 447"/>
              <a:gd name="T60" fmla="*/ 366 w 491"/>
              <a:gd name="T61" fmla="*/ 58 h 447"/>
              <a:gd name="T62" fmla="*/ 262 w 491"/>
              <a:gd name="T63" fmla="*/ 318 h 447"/>
              <a:gd name="T64" fmla="*/ 281 w 491"/>
              <a:gd name="T65" fmla="*/ 330 h 447"/>
              <a:gd name="T66" fmla="*/ 320 w 491"/>
              <a:gd name="T67" fmla="*/ 259 h 447"/>
              <a:gd name="T68" fmla="*/ 290 w 491"/>
              <a:gd name="T69" fmla="*/ 235 h 447"/>
              <a:gd name="T70" fmla="*/ 320 w 491"/>
              <a:gd name="T71" fmla="*/ 213 h 447"/>
              <a:gd name="T72" fmla="*/ 371 w 491"/>
              <a:gd name="T73" fmla="*/ 272 h 447"/>
              <a:gd name="T74" fmla="*/ 302 w 491"/>
              <a:gd name="T75" fmla="*/ 334 h 447"/>
              <a:gd name="T76" fmla="*/ 157 w 491"/>
              <a:gd name="T77" fmla="*/ 185 h 447"/>
              <a:gd name="T78" fmla="*/ 197 w 491"/>
              <a:gd name="T79" fmla="*/ 182 h 447"/>
              <a:gd name="T80" fmla="*/ 205 w 491"/>
              <a:gd name="T81" fmla="*/ 200 h 447"/>
              <a:gd name="T82" fmla="*/ 158 w 491"/>
              <a:gd name="T83" fmla="*/ 229 h 447"/>
              <a:gd name="T84" fmla="*/ 160 w 491"/>
              <a:gd name="T85" fmla="*/ 227 h 447"/>
              <a:gd name="T86" fmla="*/ 222 w 491"/>
              <a:gd name="T87" fmla="*/ 72 h 447"/>
              <a:gd name="T88" fmla="*/ 251 w 491"/>
              <a:gd name="T89" fmla="*/ 94 h 447"/>
              <a:gd name="T90" fmla="*/ 230 w 491"/>
              <a:gd name="T91" fmla="*/ 107 h 447"/>
              <a:gd name="T92" fmla="*/ 191 w 491"/>
              <a:gd name="T93" fmla="*/ 130 h 447"/>
              <a:gd name="T94" fmla="*/ 169 w 491"/>
              <a:gd name="T95" fmla="*/ 135 h 447"/>
              <a:gd name="T96" fmla="*/ 27 w 491"/>
              <a:gd name="T97" fmla="*/ 384 h 447"/>
              <a:gd name="T98" fmla="*/ 132 w 491"/>
              <a:gd name="T99" fmla="*/ 243 h 447"/>
              <a:gd name="T100" fmla="*/ 27 w 491"/>
              <a:gd name="T101" fmla="*/ 384 h 447"/>
              <a:gd name="T102" fmla="*/ 297 w 491"/>
              <a:gd name="T103" fmla="*/ 256 h 447"/>
              <a:gd name="T104" fmla="*/ 298 w 491"/>
              <a:gd name="T105" fmla="*/ 264 h 447"/>
              <a:gd name="T106" fmla="*/ 211 w 491"/>
              <a:gd name="T107" fmla="*/ 311 h 447"/>
              <a:gd name="T108" fmla="*/ 430 w 491"/>
              <a:gd name="T109" fmla="*/ 324 h 447"/>
              <a:gd name="T110" fmla="*/ 462 w 491"/>
              <a:gd name="T111" fmla="*/ 331 h 447"/>
              <a:gd name="T112" fmla="*/ 256 w 491"/>
              <a:gd name="T113" fmla="*/ 424 h 447"/>
              <a:gd name="T114" fmla="*/ 149 w 491"/>
              <a:gd name="T115" fmla="*/ 27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447">
                <a:moveTo>
                  <a:pt x="491" y="365"/>
                </a:moveTo>
                <a:cubicBezTo>
                  <a:pt x="484" y="327"/>
                  <a:pt x="484" y="327"/>
                  <a:pt x="484" y="327"/>
                </a:cubicBezTo>
                <a:cubicBezTo>
                  <a:pt x="484" y="326"/>
                  <a:pt x="484" y="326"/>
                  <a:pt x="484" y="326"/>
                </a:cubicBezTo>
                <a:cubicBezTo>
                  <a:pt x="482" y="317"/>
                  <a:pt x="477" y="310"/>
                  <a:pt x="469" y="306"/>
                </a:cubicBezTo>
                <a:cubicBezTo>
                  <a:pt x="461" y="301"/>
                  <a:pt x="452" y="300"/>
                  <a:pt x="443" y="300"/>
                </a:cubicBezTo>
                <a:cubicBezTo>
                  <a:pt x="453" y="287"/>
                  <a:pt x="459" y="275"/>
                  <a:pt x="464" y="264"/>
                </a:cubicBezTo>
                <a:cubicBezTo>
                  <a:pt x="482" y="222"/>
                  <a:pt x="483" y="175"/>
                  <a:pt x="466" y="132"/>
                </a:cubicBezTo>
                <a:cubicBezTo>
                  <a:pt x="449" y="90"/>
                  <a:pt x="417" y="56"/>
                  <a:pt x="375" y="38"/>
                </a:cubicBezTo>
                <a:cubicBezTo>
                  <a:pt x="288" y="0"/>
                  <a:pt x="186" y="40"/>
                  <a:pt x="149" y="127"/>
                </a:cubicBezTo>
                <a:cubicBezTo>
                  <a:pt x="136" y="157"/>
                  <a:pt x="132" y="189"/>
                  <a:pt x="136" y="221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0" y="407"/>
                  <a:pt x="0" y="407"/>
                  <a:pt x="0" y="407"/>
                </a:cubicBezTo>
                <a:cubicBezTo>
                  <a:pt x="119" y="405"/>
                  <a:pt x="119" y="405"/>
                  <a:pt x="119" y="405"/>
                </a:cubicBezTo>
                <a:cubicBezTo>
                  <a:pt x="123" y="389"/>
                  <a:pt x="123" y="389"/>
                  <a:pt x="123" y="389"/>
                </a:cubicBezTo>
                <a:cubicBezTo>
                  <a:pt x="255" y="447"/>
                  <a:pt x="255" y="447"/>
                  <a:pt x="255" y="447"/>
                </a:cubicBezTo>
                <a:lnTo>
                  <a:pt x="491" y="365"/>
                </a:lnTo>
                <a:close/>
                <a:moveTo>
                  <a:pt x="448" y="245"/>
                </a:moveTo>
                <a:cubicBezTo>
                  <a:pt x="407" y="227"/>
                  <a:pt x="407" y="227"/>
                  <a:pt x="407" y="227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1" y="140"/>
                  <a:pt x="331" y="140"/>
                  <a:pt x="331" y="140"/>
                </a:cubicBezTo>
                <a:cubicBezTo>
                  <a:pt x="336" y="131"/>
                  <a:pt x="347" y="126"/>
                  <a:pt x="357" y="130"/>
                </a:cubicBezTo>
                <a:cubicBezTo>
                  <a:pt x="388" y="144"/>
                  <a:pt x="388" y="144"/>
                  <a:pt x="388" y="14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48" y="148"/>
                  <a:pt x="448" y="148"/>
                  <a:pt x="448" y="148"/>
                </a:cubicBezTo>
                <a:cubicBezTo>
                  <a:pt x="448" y="147"/>
                  <a:pt x="448" y="147"/>
                  <a:pt x="448" y="147"/>
                </a:cubicBezTo>
                <a:cubicBezTo>
                  <a:pt x="459" y="179"/>
                  <a:pt x="459" y="213"/>
                  <a:pt x="448" y="245"/>
                </a:cubicBezTo>
                <a:close/>
                <a:moveTo>
                  <a:pt x="366" y="58"/>
                </a:moveTo>
                <a:cubicBezTo>
                  <a:pt x="395" y="71"/>
                  <a:pt x="419" y="92"/>
                  <a:pt x="435" y="119"/>
                </a:cubicBezTo>
                <a:cubicBezTo>
                  <a:pt x="415" y="110"/>
                  <a:pt x="415" y="110"/>
                  <a:pt x="415" y="110"/>
                </a:cubicBezTo>
                <a:cubicBezTo>
                  <a:pt x="389" y="120"/>
                  <a:pt x="389" y="120"/>
                  <a:pt x="389" y="120"/>
                </a:cubicBezTo>
                <a:cubicBezTo>
                  <a:pt x="365" y="110"/>
                  <a:pt x="365" y="110"/>
                  <a:pt x="365" y="110"/>
                </a:cubicBezTo>
                <a:cubicBezTo>
                  <a:pt x="344" y="101"/>
                  <a:pt x="320" y="111"/>
                  <a:pt x="311" y="132"/>
                </a:cubicBezTo>
                <a:cubicBezTo>
                  <a:pt x="299" y="160"/>
                  <a:pt x="299" y="160"/>
                  <a:pt x="299" y="160"/>
                </a:cubicBezTo>
                <a:cubicBezTo>
                  <a:pt x="369" y="191"/>
                  <a:pt x="369" y="191"/>
                  <a:pt x="369" y="191"/>
                </a:cubicBezTo>
                <a:cubicBezTo>
                  <a:pt x="390" y="244"/>
                  <a:pt x="390" y="244"/>
                  <a:pt x="390" y="244"/>
                </a:cubicBezTo>
                <a:cubicBezTo>
                  <a:pt x="439" y="265"/>
                  <a:pt x="439" y="265"/>
                  <a:pt x="439" y="265"/>
                </a:cubicBezTo>
                <a:cubicBezTo>
                  <a:pt x="433" y="279"/>
                  <a:pt x="424" y="292"/>
                  <a:pt x="406" y="308"/>
                </a:cubicBezTo>
                <a:cubicBezTo>
                  <a:pt x="373" y="316"/>
                  <a:pt x="373" y="316"/>
                  <a:pt x="373" y="316"/>
                </a:cubicBezTo>
                <a:cubicBezTo>
                  <a:pt x="395" y="273"/>
                  <a:pt x="395" y="273"/>
                  <a:pt x="395" y="273"/>
                </a:cubicBezTo>
                <a:cubicBezTo>
                  <a:pt x="370" y="211"/>
                  <a:pt x="370" y="211"/>
                  <a:pt x="370" y="211"/>
                </a:cubicBezTo>
                <a:cubicBezTo>
                  <a:pt x="329" y="193"/>
                  <a:pt x="329" y="193"/>
                  <a:pt x="329" y="193"/>
                </a:cubicBezTo>
                <a:cubicBezTo>
                  <a:pt x="308" y="184"/>
                  <a:pt x="284" y="194"/>
                  <a:pt x="275" y="215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66" y="234"/>
                  <a:pt x="266" y="236"/>
                  <a:pt x="266" y="237"/>
                </a:cubicBezTo>
                <a:cubicBezTo>
                  <a:pt x="173" y="246"/>
                  <a:pt x="173" y="246"/>
                  <a:pt x="173" y="246"/>
                </a:cubicBezTo>
                <a:cubicBezTo>
                  <a:pt x="221" y="217"/>
                  <a:pt x="221" y="217"/>
                  <a:pt x="221" y="217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197" y="158"/>
                  <a:pt x="197" y="158"/>
                  <a:pt x="197" y="15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1" y="159"/>
                  <a:pt x="161" y="157"/>
                  <a:pt x="16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54" y="141"/>
                  <a:pt x="254" y="141"/>
                  <a:pt x="254" y="141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78" y="87"/>
                  <a:pt x="270" y="69"/>
                  <a:pt x="255" y="62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83" y="42"/>
                  <a:pt x="326" y="41"/>
                  <a:pt x="366" y="58"/>
                </a:cubicBezTo>
                <a:close/>
                <a:moveTo>
                  <a:pt x="281" y="330"/>
                </a:moveTo>
                <a:cubicBezTo>
                  <a:pt x="262" y="318"/>
                  <a:pt x="262" y="318"/>
                  <a:pt x="262" y="318"/>
                </a:cubicBezTo>
                <a:cubicBezTo>
                  <a:pt x="282" y="312"/>
                  <a:pt x="282" y="312"/>
                  <a:pt x="282" y="312"/>
                </a:cubicBezTo>
                <a:lnTo>
                  <a:pt x="281" y="330"/>
                </a:lnTo>
                <a:close/>
                <a:moveTo>
                  <a:pt x="306" y="302"/>
                </a:moveTo>
                <a:cubicBezTo>
                  <a:pt x="322" y="289"/>
                  <a:pt x="322" y="270"/>
                  <a:pt x="320" y="25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3"/>
                  <a:pt x="295" y="223"/>
                  <a:pt x="295" y="223"/>
                </a:cubicBezTo>
                <a:cubicBezTo>
                  <a:pt x="299" y="214"/>
                  <a:pt x="311" y="209"/>
                  <a:pt x="320" y="213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71" y="272"/>
                  <a:pt x="371" y="272"/>
                  <a:pt x="371" y="272"/>
                </a:cubicBezTo>
                <a:cubicBezTo>
                  <a:pt x="345" y="323"/>
                  <a:pt x="345" y="323"/>
                  <a:pt x="345" y="323"/>
                </a:cubicBezTo>
                <a:cubicBezTo>
                  <a:pt x="302" y="334"/>
                  <a:pt x="302" y="334"/>
                  <a:pt x="302" y="334"/>
                </a:cubicBezTo>
                <a:lnTo>
                  <a:pt x="306" y="302"/>
                </a:lnTo>
                <a:close/>
                <a:moveTo>
                  <a:pt x="157" y="185"/>
                </a:moveTo>
                <a:cubicBezTo>
                  <a:pt x="169" y="192"/>
                  <a:pt x="169" y="192"/>
                  <a:pt x="169" y="19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4" y="202"/>
                  <a:pt x="204" y="202"/>
                  <a:pt x="204" y="202"/>
                </a:cubicBezTo>
                <a:cubicBezTo>
                  <a:pt x="158" y="229"/>
                  <a:pt x="158" y="229"/>
                  <a:pt x="158" y="229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57" y="213"/>
                  <a:pt x="156" y="199"/>
                  <a:pt x="157" y="185"/>
                </a:cubicBezTo>
                <a:close/>
                <a:moveTo>
                  <a:pt x="222" y="72"/>
                </a:moveTo>
                <a:cubicBezTo>
                  <a:pt x="246" y="82"/>
                  <a:pt x="246" y="82"/>
                  <a:pt x="246" y="82"/>
                </a:cubicBezTo>
                <a:cubicBezTo>
                  <a:pt x="250" y="84"/>
                  <a:pt x="253" y="90"/>
                  <a:pt x="251" y="94"/>
                </a:cubicBezTo>
                <a:cubicBezTo>
                  <a:pt x="243" y="112"/>
                  <a:pt x="243" y="112"/>
                  <a:pt x="243" y="112"/>
                </a:cubicBezTo>
                <a:cubicBezTo>
                  <a:pt x="230" y="107"/>
                  <a:pt x="230" y="107"/>
                  <a:pt x="230" y="107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81" y="108"/>
                  <a:pt x="199" y="87"/>
                  <a:pt x="222" y="72"/>
                </a:cubicBezTo>
                <a:close/>
                <a:moveTo>
                  <a:pt x="27" y="384"/>
                </a:moveTo>
                <a:cubicBezTo>
                  <a:pt x="61" y="225"/>
                  <a:pt x="61" y="225"/>
                  <a:pt x="61" y="225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01" y="384"/>
                  <a:pt x="101" y="384"/>
                  <a:pt x="101" y="384"/>
                </a:cubicBezTo>
                <a:lnTo>
                  <a:pt x="27" y="384"/>
                </a:lnTo>
                <a:close/>
                <a:moveTo>
                  <a:pt x="149" y="270"/>
                </a:moveTo>
                <a:cubicBezTo>
                  <a:pt x="297" y="256"/>
                  <a:pt x="297" y="256"/>
                  <a:pt x="297" y="256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64"/>
                  <a:pt x="298" y="264"/>
                  <a:pt x="298" y="264"/>
                </a:cubicBezTo>
                <a:cubicBezTo>
                  <a:pt x="299" y="268"/>
                  <a:pt x="301" y="282"/>
                  <a:pt x="285" y="288"/>
                </a:cubicBezTo>
                <a:cubicBezTo>
                  <a:pt x="211" y="311"/>
                  <a:pt x="211" y="311"/>
                  <a:pt x="211" y="311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430" y="324"/>
                  <a:pt x="430" y="324"/>
                  <a:pt x="430" y="324"/>
                </a:cubicBezTo>
                <a:cubicBezTo>
                  <a:pt x="436" y="323"/>
                  <a:pt x="451" y="321"/>
                  <a:pt x="458" y="325"/>
                </a:cubicBezTo>
                <a:cubicBezTo>
                  <a:pt x="460" y="326"/>
                  <a:pt x="462" y="328"/>
                  <a:pt x="462" y="331"/>
                </a:cubicBezTo>
                <a:cubicBezTo>
                  <a:pt x="466" y="350"/>
                  <a:pt x="466" y="350"/>
                  <a:pt x="466" y="350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127" y="367"/>
                  <a:pt x="127" y="367"/>
                  <a:pt x="127" y="367"/>
                </a:cubicBezTo>
                <a:lnTo>
                  <a:pt x="149" y="2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31"/>
          <p:cNvSpPr>
            <a:spLocks noChangeAspect="1"/>
          </p:cNvSpPr>
          <p:nvPr/>
        </p:nvSpPr>
        <p:spPr bwMode="auto">
          <a:xfrm>
            <a:off x="2112204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9"/>
          <p:cNvSpPr>
            <a:spLocks noEditPoints="1"/>
          </p:cNvSpPr>
          <p:nvPr/>
        </p:nvSpPr>
        <p:spPr bwMode="auto">
          <a:xfrm>
            <a:off x="2272138" y="3871052"/>
            <a:ext cx="400133" cy="563723"/>
          </a:xfrm>
          <a:custGeom>
            <a:avLst/>
            <a:gdLst>
              <a:gd name="T0" fmla="*/ 154 w 357"/>
              <a:gd name="T1" fmla="*/ 145 h 503"/>
              <a:gd name="T2" fmla="*/ 303 w 357"/>
              <a:gd name="T3" fmla="*/ 167 h 503"/>
              <a:gd name="T4" fmla="*/ 303 w 357"/>
              <a:gd name="T5" fmla="*/ 174 h 503"/>
              <a:gd name="T6" fmla="*/ 154 w 357"/>
              <a:gd name="T7" fmla="*/ 196 h 503"/>
              <a:gd name="T8" fmla="*/ 303 w 357"/>
              <a:gd name="T9" fmla="*/ 174 h 503"/>
              <a:gd name="T10" fmla="*/ 154 w 357"/>
              <a:gd name="T11" fmla="*/ 254 h 503"/>
              <a:gd name="T12" fmla="*/ 303 w 357"/>
              <a:gd name="T13" fmla="*/ 276 h 503"/>
              <a:gd name="T14" fmla="*/ 303 w 357"/>
              <a:gd name="T15" fmla="*/ 283 h 503"/>
              <a:gd name="T16" fmla="*/ 154 w 357"/>
              <a:gd name="T17" fmla="*/ 305 h 503"/>
              <a:gd name="T18" fmla="*/ 303 w 357"/>
              <a:gd name="T19" fmla="*/ 283 h 503"/>
              <a:gd name="T20" fmla="*/ 154 w 357"/>
              <a:gd name="T21" fmla="*/ 363 h 503"/>
              <a:gd name="T22" fmla="*/ 303 w 357"/>
              <a:gd name="T23" fmla="*/ 385 h 503"/>
              <a:gd name="T24" fmla="*/ 303 w 357"/>
              <a:gd name="T25" fmla="*/ 392 h 503"/>
              <a:gd name="T26" fmla="*/ 154 w 357"/>
              <a:gd name="T27" fmla="*/ 414 h 503"/>
              <a:gd name="T28" fmla="*/ 303 w 357"/>
              <a:gd name="T29" fmla="*/ 392 h 503"/>
              <a:gd name="T30" fmla="*/ 269 w 357"/>
              <a:gd name="T31" fmla="*/ 23 h 503"/>
              <a:gd name="T32" fmla="*/ 174 w 357"/>
              <a:gd name="T33" fmla="*/ 0 h 503"/>
              <a:gd name="T34" fmla="*/ 86 w 357"/>
              <a:gd name="T35" fmla="*/ 23 h 503"/>
              <a:gd name="T36" fmla="*/ 0 w 357"/>
              <a:gd name="T37" fmla="*/ 49 h 503"/>
              <a:gd name="T38" fmla="*/ 293 w 357"/>
              <a:gd name="T39" fmla="*/ 503 h 503"/>
              <a:gd name="T40" fmla="*/ 357 w 357"/>
              <a:gd name="T41" fmla="*/ 49 h 503"/>
              <a:gd name="T42" fmla="*/ 102 w 357"/>
              <a:gd name="T43" fmla="*/ 45 h 503"/>
              <a:gd name="T44" fmla="*/ 163 w 357"/>
              <a:gd name="T45" fmla="*/ 34 h 503"/>
              <a:gd name="T46" fmla="*/ 186 w 357"/>
              <a:gd name="T47" fmla="*/ 34 h 503"/>
              <a:gd name="T48" fmla="*/ 254 w 357"/>
              <a:gd name="T49" fmla="*/ 45 h 503"/>
              <a:gd name="T50" fmla="*/ 92 w 357"/>
              <a:gd name="T51" fmla="*/ 76 h 503"/>
              <a:gd name="T52" fmla="*/ 22 w 357"/>
              <a:gd name="T53" fmla="*/ 71 h 503"/>
              <a:gd name="T54" fmla="*/ 68 w 357"/>
              <a:gd name="T55" fmla="*/ 76 h 503"/>
              <a:gd name="T56" fmla="*/ 22 w 357"/>
              <a:gd name="T57" fmla="*/ 71 h 503"/>
              <a:gd name="T58" fmla="*/ 293 w 357"/>
              <a:gd name="T59" fmla="*/ 481 h 503"/>
              <a:gd name="T60" fmla="*/ 22 w 357"/>
              <a:gd name="T61" fmla="*/ 98 h 503"/>
              <a:gd name="T62" fmla="*/ 335 w 357"/>
              <a:gd name="T63" fmla="*/ 439 h 503"/>
              <a:gd name="T64" fmla="*/ 288 w 357"/>
              <a:gd name="T65" fmla="*/ 76 h 503"/>
              <a:gd name="T66" fmla="*/ 335 w 357"/>
              <a:gd name="T67" fmla="*/ 71 h 503"/>
              <a:gd name="T68" fmla="*/ 131 w 357"/>
              <a:gd name="T69" fmla="*/ 158 h 503"/>
              <a:gd name="T70" fmla="*/ 77 w 357"/>
              <a:gd name="T71" fmla="*/ 174 h 503"/>
              <a:gd name="T72" fmla="*/ 54 w 357"/>
              <a:gd name="T73" fmla="*/ 182 h 503"/>
              <a:gd name="T74" fmla="*/ 131 w 357"/>
              <a:gd name="T75" fmla="*/ 158 h 503"/>
              <a:gd name="T76" fmla="*/ 116 w 357"/>
              <a:gd name="T77" fmla="*/ 257 h 503"/>
              <a:gd name="T78" fmla="*/ 70 w 357"/>
              <a:gd name="T79" fmla="*/ 283 h 503"/>
              <a:gd name="T80" fmla="*/ 75 w 357"/>
              <a:gd name="T81" fmla="*/ 320 h 503"/>
              <a:gd name="T82" fmla="*/ 101 w 357"/>
              <a:gd name="T83" fmla="*/ 362 h 503"/>
              <a:gd name="T84" fmla="*/ 78 w 357"/>
              <a:gd name="T85" fmla="*/ 362 h 503"/>
              <a:gd name="T86" fmla="*/ 74 w 357"/>
              <a:gd name="T87" fmla="*/ 390 h 503"/>
              <a:gd name="T88" fmla="*/ 78 w 357"/>
              <a:gd name="T89" fmla="*/ 419 h 503"/>
              <a:gd name="T90" fmla="*/ 101 w 357"/>
              <a:gd name="T91" fmla="*/ 419 h 503"/>
              <a:gd name="T92" fmla="*/ 105 w 357"/>
              <a:gd name="T93" fmla="*/ 390 h 503"/>
              <a:gd name="T94" fmla="*/ 101 w 357"/>
              <a:gd name="T95" fmla="*/ 362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7" h="503">
                <a:moveTo>
                  <a:pt x="303" y="145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303" y="167"/>
                  <a:pt x="303" y="167"/>
                  <a:pt x="303" y="167"/>
                </a:cubicBezTo>
                <a:lnTo>
                  <a:pt x="303" y="145"/>
                </a:lnTo>
                <a:close/>
                <a:moveTo>
                  <a:pt x="303" y="174"/>
                </a:moveTo>
                <a:cubicBezTo>
                  <a:pt x="154" y="174"/>
                  <a:pt x="154" y="174"/>
                  <a:pt x="154" y="174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303" y="196"/>
                  <a:pt x="303" y="196"/>
                  <a:pt x="303" y="196"/>
                </a:cubicBezTo>
                <a:lnTo>
                  <a:pt x="303" y="174"/>
                </a:lnTo>
                <a:close/>
                <a:moveTo>
                  <a:pt x="303" y="254"/>
                </a:moveTo>
                <a:cubicBezTo>
                  <a:pt x="154" y="254"/>
                  <a:pt x="154" y="254"/>
                  <a:pt x="154" y="254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303" y="276"/>
                  <a:pt x="303" y="276"/>
                  <a:pt x="303" y="276"/>
                </a:cubicBezTo>
                <a:lnTo>
                  <a:pt x="303" y="254"/>
                </a:lnTo>
                <a:close/>
                <a:moveTo>
                  <a:pt x="303" y="283"/>
                </a:moveTo>
                <a:cubicBezTo>
                  <a:pt x="154" y="283"/>
                  <a:pt x="154" y="283"/>
                  <a:pt x="154" y="283"/>
                </a:cubicBezTo>
                <a:cubicBezTo>
                  <a:pt x="154" y="305"/>
                  <a:pt x="154" y="305"/>
                  <a:pt x="154" y="305"/>
                </a:cubicBezTo>
                <a:cubicBezTo>
                  <a:pt x="303" y="305"/>
                  <a:pt x="303" y="305"/>
                  <a:pt x="303" y="305"/>
                </a:cubicBezTo>
                <a:lnTo>
                  <a:pt x="303" y="283"/>
                </a:lnTo>
                <a:close/>
                <a:moveTo>
                  <a:pt x="303" y="363"/>
                </a:moveTo>
                <a:cubicBezTo>
                  <a:pt x="154" y="363"/>
                  <a:pt x="154" y="363"/>
                  <a:pt x="154" y="363"/>
                </a:cubicBezTo>
                <a:cubicBezTo>
                  <a:pt x="154" y="385"/>
                  <a:pt x="154" y="385"/>
                  <a:pt x="154" y="385"/>
                </a:cubicBezTo>
                <a:cubicBezTo>
                  <a:pt x="303" y="385"/>
                  <a:pt x="303" y="385"/>
                  <a:pt x="303" y="385"/>
                </a:cubicBezTo>
                <a:lnTo>
                  <a:pt x="303" y="363"/>
                </a:lnTo>
                <a:close/>
                <a:moveTo>
                  <a:pt x="303" y="392"/>
                </a:moveTo>
                <a:cubicBezTo>
                  <a:pt x="154" y="392"/>
                  <a:pt x="154" y="392"/>
                  <a:pt x="154" y="392"/>
                </a:cubicBezTo>
                <a:cubicBezTo>
                  <a:pt x="154" y="414"/>
                  <a:pt x="154" y="414"/>
                  <a:pt x="154" y="414"/>
                </a:cubicBezTo>
                <a:cubicBezTo>
                  <a:pt x="303" y="414"/>
                  <a:pt x="303" y="414"/>
                  <a:pt x="303" y="414"/>
                </a:cubicBezTo>
                <a:lnTo>
                  <a:pt x="303" y="392"/>
                </a:lnTo>
                <a:close/>
                <a:moveTo>
                  <a:pt x="279" y="49"/>
                </a:moveTo>
                <a:cubicBezTo>
                  <a:pt x="269" y="23"/>
                  <a:pt x="269" y="23"/>
                  <a:pt x="269" y="23"/>
                </a:cubicBezTo>
                <a:cubicBezTo>
                  <a:pt x="206" y="23"/>
                  <a:pt x="206" y="23"/>
                  <a:pt x="206" y="23"/>
                </a:cubicBezTo>
                <a:cubicBezTo>
                  <a:pt x="201" y="10"/>
                  <a:pt x="189" y="0"/>
                  <a:pt x="174" y="0"/>
                </a:cubicBezTo>
                <a:cubicBezTo>
                  <a:pt x="160" y="0"/>
                  <a:pt x="148" y="10"/>
                  <a:pt x="143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78" y="49"/>
                  <a:pt x="78" y="49"/>
                  <a:pt x="78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3"/>
                  <a:pt x="0" y="503"/>
                  <a:pt x="0" y="503"/>
                </a:cubicBezTo>
                <a:cubicBezTo>
                  <a:pt x="293" y="503"/>
                  <a:pt x="293" y="503"/>
                  <a:pt x="293" y="503"/>
                </a:cubicBezTo>
                <a:cubicBezTo>
                  <a:pt x="328" y="503"/>
                  <a:pt x="357" y="475"/>
                  <a:pt x="357" y="439"/>
                </a:cubicBezTo>
                <a:cubicBezTo>
                  <a:pt x="357" y="49"/>
                  <a:pt x="357" y="49"/>
                  <a:pt x="357" y="49"/>
                </a:cubicBezTo>
                <a:lnTo>
                  <a:pt x="279" y="49"/>
                </a:lnTo>
                <a:close/>
                <a:moveTo>
                  <a:pt x="102" y="45"/>
                </a:moveTo>
                <a:cubicBezTo>
                  <a:pt x="163" y="45"/>
                  <a:pt x="163" y="45"/>
                  <a:pt x="163" y="45"/>
                </a:cubicBezTo>
                <a:cubicBezTo>
                  <a:pt x="163" y="34"/>
                  <a:pt x="163" y="34"/>
                  <a:pt x="163" y="34"/>
                </a:cubicBezTo>
                <a:cubicBezTo>
                  <a:pt x="163" y="27"/>
                  <a:pt x="168" y="22"/>
                  <a:pt x="174" y="22"/>
                </a:cubicBezTo>
                <a:cubicBezTo>
                  <a:pt x="181" y="22"/>
                  <a:pt x="186" y="27"/>
                  <a:pt x="186" y="34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92" y="76"/>
                  <a:pt x="92" y="76"/>
                  <a:pt x="92" y="76"/>
                </a:cubicBezTo>
                <a:lnTo>
                  <a:pt x="102" y="45"/>
                </a:lnTo>
                <a:close/>
                <a:moveTo>
                  <a:pt x="22" y="71"/>
                </a:moveTo>
                <a:cubicBezTo>
                  <a:pt x="70" y="71"/>
                  <a:pt x="70" y="71"/>
                  <a:pt x="70" y="71"/>
                </a:cubicBezTo>
                <a:cubicBezTo>
                  <a:pt x="68" y="76"/>
                  <a:pt x="68" y="76"/>
                  <a:pt x="68" y="76"/>
                </a:cubicBezTo>
                <a:cubicBezTo>
                  <a:pt x="22" y="76"/>
                  <a:pt x="22" y="76"/>
                  <a:pt x="22" y="76"/>
                </a:cubicBezTo>
                <a:lnTo>
                  <a:pt x="22" y="71"/>
                </a:lnTo>
                <a:close/>
                <a:moveTo>
                  <a:pt x="335" y="439"/>
                </a:moveTo>
                <a:cubicBezTo>
                  <a:pt x="335" y="462"/>
                  <a:pt x="316" y="481"/>
                  <a:pt x="293" y="481"/>
                </a:cubicBezTo>
                <a:cubicBezTo>
                  <a:pt x="22" y="481"/>
                  <a:pt x="22" y="481"/>
                  <a:pt x="22" y="481"/>
                </a:cubicBezTo>
                <a:cubicBezTo>
                  <a:pt x="22" y="98"/>
                  <a:pt x="22" y="98"/>
                  <a:pt x="22" y="98"/>
                </a:cubicBezTo>
                <a:cubicBezTo>
                  <a:pt x="335" y="98"/>
                  <a:pt x="335" y="98"/>
                  <a:pt x="335" y="98"/>
                </a:cubicBezTo>
                <a:lnTo>
                  <a:pt x="335" y="439"/>
                </a:lnTo>
                <a:close/>
                <a:moveTo>
                  <a:pt x="335" y="76"/>
                </a:moveTo>
                <a:cubicBezTo>
                  <a:pt x="288" y="76"/>
                  <a:pt x="288" y="76"/>
                  <a:pt x="288" y="76"/>
                </a:cubicBezTo>
                <a:cubicBezTo>
                  <a:pt x="286" y="71"/>
                  <a:pt x="286" y="71"/>
                  <a:pt x="286" y="71"/>
                </a:cubicBezTo>
                <a:cubicBezTo>
                  <a:pt x="335" y="71"/>
                  <a:pt x="335" y="71"/>
                  <a:pt x="335" y="71"/>
                </a:cubicBezTo>
                <a:lnTo>
                  <a:pt x="335" y="76"/>
                </a:lnTo>
                <a:close/>
                <a:moveTo>
                  <a:pt x="131" y="158"/>
                </a:moveTo>
                <a:cubicBezTo>
                  <a:pt x="116" y="141"/>
                  <a:pt x="116" y="141"/>
                  <a:pt x="116" y="141"/>
                </a:cubicBezTo>
                <a:cubicBezTo>
                  <a:pt x="77" y="174"/>
                  <a:pt x="77" y="174"/>
                  <a:pt x="77" y="174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75" y="204"/>
                  <a:pt x="75" y="204"/>
                  <a:pt x="75" y="204"/>
                </a:cubicBezTo>
                <a:lnTo>
                  <a:pt x="131" y="158"/>
                </a:lnTo>
                <a:close/>
                <a:moveTo>
                  <a:pt x="131" y="273"/>
                </a:moveTo>
                <a:cubicBezTo>
                  <a:pt x="116" y="257"/>
                  <a:pt x="116" y="257"/>
                  <a:pt x="116" y="257"/>
                </a:cubicBezTo>
                <a:cubicBezTo>
                  <a:pt x="77" y="290"/>
                  <a:pt x="77" y="290"/>
                  <a:pt x="77" y="290"/>
                </a:cubicBezTo>
                <a:cubicBezTo>
                  <a:pt x="70" y="283"/>
                  <a:pt x="70" y="283"/>
                  <a:pt x="70" y="283"/>
                </a:cubicBezTo>
                <a:cubicBezTo>
                  <a:pt x="54" y="298"/>
                  <a:pt x="54" y="298"/>
                  <a:pt x="54" y="298"/>
                </a:cubicBezTo>
                <a:cubicBezTo>
                  <a:pt x="75" y="320"/>
                  <a:pt x="75" y="320"/>
                  <a:pt x="75" y="320"/>
                </a:cubicBezTo>
                <a:lnTo>
                  <a:pt x="131" y="273"/>
                </a:lnTo>
                <a:close/>
                <a:moveTo>
                  <a:pt x="101" y="362"/>
                </a:moveTo>
                <a:cubicBezTo>
                  <a:pt x="89" y="374"/>
                  <a:pt x="89" y="374"/>
                  <a:pt x="89" y="374"/>
                </a:cubicBezTo>
                <a:cubicBezTo>
                  <a:pt x="78" y="362"/>
                  <a:pt x="78" y="362"/>
                  <a:pt x="78" y="362"/>
                </a:cubicBezTo>
                <a:cubicBezTo>
                  <a:pt x="62" y="377"/>
                  <a:pt x="62" y="377"/>
                  <a:pt x="62" y="377"/>
                </a:cubicBezTo>
                <a:cubicBezTo>
                  <a:pt x="74" y="390"/>
                  <a:pt x="74" y="390"/>
                  <a:pt x="74" y="390"/>
                </a:cubicBezTo>
                <a:cubicBezTo>
                  <a:pt x="62" y="404"/>
                  <a:pt x="62" y="404"/>
                  <a:pt x="62" y="404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89" y="406"/>
                  <a:pt x="89" y="406"/>
                  <a:pt x="89" y="406"/>
                </a:cubicBezTo>
                <a:cubicBezTo>
                  <a:pt x="101" y="419"/>
                  <a:pt x="101" y="419"/>
                  <a:pt x="101" y="419"/>
                </a:cubicBezTo>
                <a:cubicBezTo>
                  <a:pt x="117" y="404"/>
                  <a:pt x="117" y="404"/>
                  <a:pt x="117" y="404"/>
                </a:cubicBezTo>
                <a:cubicBezTo>
                  <a:pt x="105" y="390"/>
                  <a:pt x="105" y="390"/>
                  <a:pt x="105" y="390"/>
                </a:cubicBezTo>
                <a:cubicBezTo>
                  <a:pt x="117" y="377"/>
                  <a:pt x="117" y="377"/>
                  <a:pt x="117" y="377"/>
                </a:cubicBezTo>
                <a:lnTo>
                  <a:pt x="101" y="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34"/>
          <p:cNvSpPr>
            <a:spLocks noChangeAspect="1"/>
          </p:cNvSpPr>
          <p:nvPr/>
        </p:nvSpPr>
        <p:spPr bwMode="auto">
          <a:xfrm>
            <a:off x="660580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15"/>
          <p:cNvSpPr>
            <a:spLocks noEditPoints="1"/>
          </p:cNvSpPr>
          <p:nvPr/>
        </p:nvSpPr>
        <p:spPr bwMode="auto">
          <a:xfrm>
            <a:off x="759848" y="3916494"/>
            <a:ext cx="521464" cy="515644"/>
          </a:xfrm>
          <a:custGeom>
            <a:avLst/>
            <a:gdLst>
              <a:gd name="T0" fmla="*/ 132 w 461"/>
              <a:gd name="T1" fmla="*/ 193 h 455"/>
              <a:gd name="T2" fmla="*/ 177 w 461"/>
              <a:gd name="T3" fmla="*/ 235 h 455"/>
              <a:gd name="T4" fmla="*/ 199 w 461"/>
              <a:gd name="T5" fmla="*/ 219 h 455"/>
              <a:gd name="T6" fmla="*/ 240 w 461"/>
              <a:gd name="T7" fmla="*/ 187 h 455"/>
              <a:gd name="T8" fmla="*/ 199 w 461"/>
              <a:gd name="T9" fmla="*/ 127 h 455"/>
              <a:gd name="T10" fmla="*/ 221 w 461"/>
              <a:gd name="T11" fmla="*/ 90 h 455"/>
              <a:gd name="T12" fmla="*/ 221 w 461"/>
              <a:gd name="T13" fmla="*/ 90 h 455"/>
              <a:gd name="T14" fmla="*/ 199 w 461"/>
              <a:gd name="T15" fmla="*/ 55 h 455"/>
              <a:gd name="T16" fmla="*/ 177 w 461"/>
              <a:gd name="T17" fmla="*/ 43 h 455"/>
              <a:gd name="T18" fmla="*/ 136 w 461"/>
              <a:gd name="T19" fmla="*/ 99 h 455"/>
              <a:gd name="T20" fmla="*/ 177 w 461"/>
              <a:gd name="T21" fmla="*/ 145 h 455"/>
              <a:gd name="T22" fmla="*/ 149 w 461"/>
              <a:gd name="T23" fmla="*/ 179 h 455"/>
              <a:gd name="T24" fmla="*/ 218 w 461"/>
              <a:gd name="T25" fmla="*/ 162 h 455"/>
              <a:gd name="T26" fmla="*/ 204 w 461"/>
              <a:gd name="T27" fmla="*/ 195 h 455"/>
              <a:gd name="T28" fmla="*/ 199 w 461"/>
              <a:gd name="T29" fmla="*/ 150 h 455"/>
              <a:gd name="T30" fmla="*/ 177 w 461"/>
              <a:gd name="T31" fmla="*/ 77 h 455"/>
              <a:gd name="T32" fmla="*/ 158 w 461"/>
              <a:gd name="T33" fmla="*/ 99 h 455"/>
              <a:gd name="T34" fmla="*/ 343 w 461"/>
              <a:gd name="T35" fmla="*/ 223 h 455"/>
              <a:gd name="T36" fmla="*/ 379 w 461"/>
              <a:gd name="T37" fmla="*/ 223 h 455"/>
              <a:gd name="T38" fmla="*/ 429 w 461"/>
              <a:gd name="T39" fmla="*/ 225 h 455"/>
              <a:gd name="T40" fmla="*/ 393 w 461"/>
              <a:gd name="T41" fmla="*/ 129 h 455"/>
              <a:gd name="T42" fmla="*/ 379 w 461"/>
              <a:gd name="T43" fmla="*/ 96 h 455"/>
              <a:gd name="T44" fmla="*/ 319 w 461"/>
              <a:gd name="T45" fmla="*/ 115 h 455"/>
              <a:gd name="T46" fmla="*/ 51 w 461"/>
              <a:gd name="T47" fmla="*/ 135 h 455"/>
              <a:gd name="T48" fmla="*/ 70 w 461"/>
              <a:gd name="T49" fmla="*/ 209 h 455"/>
              <a:gd name="T50" fmla="*/ 29 w 461"/>
              <a:gd name="T51" fmla="*/ 246 h 455"/>
              <a:gd name="T52" fmla="*/ 20 w 461"/>
              <a:gd name="T53" fmla="*/ 239 h 455"/>
              <a:gd name="T54" fmla="*/ 42 w 461"/>
              <a:gd name="T55" fmla="*/ 279 h 455"/>
              <a:gd name="T56" fmla="*/ 56 w 461"/>
              <a:gd name="T57" fmla="*/ 277 h 455"/>
              <a:gd name="T58" fmla="*/ 82 w 461"/>
              <a:gd name="T59" fmla="*/ 280 h 455"/>
              <a:gd name="T60" fmla="*/ 150 w 461"/>
              <a:gd name="T61" fmla="*/ 444 h 455"/>
              <a:gd name="T62" fmla="*/ 247 w 461"/>
              <a:gd name="T63" fmla="*/ 454 h 455"/>
              <a:gd name="T64" fmla="*/ 276 w 461"/>
              <a:gd name="T65" fmla="*/ 431 h 455"/>
              <a:gd name="T66" fmla="*/ 332 w 461"/>
              <a:gd name="T67" fmla="*/ 455 h 455"/>
              <a:gd name="T68" fmla="*/ 373 w 461"/>
              <a:gd name="T69" fmla="*/ 403 h 455"/>
              <a:gd name="T70" fmla="*/ 406 w 461"/>
              <a:gd name="T71" fmla="*/ 367 h 455"/>
              <a:gd name="T72" fmla="*/ 461 w 461"/>
              <a:gd name="T73" fmla="*/ 291 h 455"/>
              <a:gd name="T74" fmla="*/ 429 w 461"/>
              <a:gd name="T75" fmla="*/ 225 h 455"/>
              <a:gd name="T76" fmla="*/ 57 w 461"/>
              <a:gd name="T77" fmla="*/ 251 h 455"/>
              <a:gd name="T78" fmla="*/ 52 w 461"/>
              <a:gd name="T79" fmla="*/ 231 h 455"/>
              <a:gd name="T80" fmla="*/ 61 w 461"/>
              <a:gd name="T81" fmla="*/ 229 h 455"/>
              <a:gd name="T82" fmla="*/ 73 w 461"/>
              <a:gd name="T83" fmla="*/ 135 h 455"/>
              <a:gd name="T84" fmla="*/ 298 w 461"/>
              <a:gd name="T85" fmla="*/ 135 h 455"/>
              <a:gd name="T86" fmla="*/ 73 w 461"/>
              <a:gd name="T87" fmla="*/ 135 h 455"/>
              <a:gd name="T88" fmla="*/ 81 w 461"/>
              <a:gd name="T89" fmla="*/ 258 h 455"/>
              <a:gd name="T90" fmla="*/ 84 w 461"/>
              <a:gd name="T91" fmla="*/ 257 h 455"/>
              <a:gd name="T92" fmla="*/ 85 w 461"/>
              <a:gd name="T93" fmla="*/ 225 h 455"/>
              <a:gd name="T94" fmla="*/ 88 w 461"/>
              <a:gd name="T95" fmla="*/ 242 h 455"/>
              <a:gd name="T96" fmla="*/ 422 w 461"/>
              <a:gd name="T97" fmla="*/ 305 h 455"/>
              <a:gd name="T98" fmla="*/ 412 w 461"/>
              <a:gd name="T99" fmla="*/ 312 h 455"/>
              <a:gd name="T100" fmla="*/ 372 w 461"/>
              <a:gd name="T101" fmla="*/ 370 h 455"/>
              <a:gd name="T102" fmla="*/ 351 w 461"/>
              <a:gd name="T103" fmla="*/ 406 h 455"/>
              <a:gd name="T104" fmla="*/ 298 w 461"/>
              <a:gd name="T105" fmla="*/ 433 h 455"/>
              <a:gd name="T106" fmla="*/ 284 w 461"/>
              <a:gd name="T107" fmla="*/ 407 h 455"/>
              <a:gd name="T108" fmla="*/ 225 w 461"/>
              <a:gd name="T109" fmla="*/ 406 h 455"/>
              <a:gd name="T110" fmla="*/ 170 w 461"/>
              <a:gd name="T111" fmla="*/ 432 h 455"/>
              <a:gd name="T112" fmla="*/ 109 w 461"/>
              <a:gd name="T113" fmla="*/ 246 h 455"/>
              <a:gd name="T114" fmla="*/ 319 w 461"/>
              <a:gd name="T115" fmla="*/ 152 h 455"/>
              <a:gd name="T116" fmla="*/ 372 w 461"/>
              <a:gd name="T117" fmla="*/ 125 h 455"/>
              <a:gd name="T118" fmla="*/ 364 w 461"/>
              <a:gd name="T119" fmla="*/ 173 h 455"/>
              <a:gd name="T120" fmla="*/ 409 w 461"/>
              <a:gd name="T121" fmla="*/ 236 h 455"/>
              <a:gd name="T122" fmla="*/ 439 w 461"/>
              <a:gd name="T123" fmla="*/ 24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1" h="455">
                <a:moveTo>
                  <a:pt x="149" y="179"/>
                </a:moveTo>
                <a:cubicBezTo>
                  <a:pt x="132" y="193"/>
                  <a:pt x="132" y="193"/>
                  <a:pt x="132" y="193"/>
                </a:cubicBezTo>
                <a:cubicBezTo>
                  <a:pt x="146" y="209"/>
                  <a:pt x="162" y="216"/>
                  <a:pt x="177" y="219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203" y="218"/>
                  <a:pt x="208" y="217"/>
                  <a:pt x="212" y="215"/>
                </a:cubicBezTo>
                <a:cubicBezTo>
                  <a:pt x="230" y="208"/>
                  <a:pt x="237" y="196"/>
                  <a:pt x="240" y="187"/>
                </a:cubicBezTo>
                <a:cubicBezTo>
                  <a:pt x="245" y="175"/>
                  <a:pt x="243" y="162"/>
                  <a:pt x="237" y="151"/>
                </a:cubicBezTo>
                <a:cubicBezTo>
                  <a:pt x="228" y="135"/>
                  <a:pt x="213" y="131"/>
                  <a:pt x="199" y="127"/>
                </a:cubicBezTo>
                <a:cubicBezTo>
                  <a:pt x="199" y="77"/>
                  <a:pt x="199" y="77"/>
                  <a:pt x="199" y="77"/>
                </a:cubicBezTo>
                <a:cubicBezTo>
                  <a:pt x="213" y="80"/>
                  <a:pt x="221" y="89"/>
                  <a:pt x="221" y="9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21" y="90"/>
                  <a:pt x="221" y="90"/>
                  <a:pt x="221" y="90"/>
                </a:cubicBezTo>
                <a:cubicBezTo>
                  <a:pt x="238" y="75"/>
                  <a:pt x="238" y="75"/>
                  <a:pt x="238" y="75"/>
                </a:cubicBezTo>
                <a:cubicBezTo>
                  <a:pt x="237" y="75"/>
                  <a:pt x="223" y="59"/>
                  <a:pt x="199" y="55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50" y="59"/>
                  <a:pt x="136" y="80"/>
                  <a:pt x="136" y="99"/>
                </a:cubicBezTo>
                <a:cubicBezTo>
                  <a:pt x="136" y="113"/>
                  <a:pt x="142" y="133"/>
                  <a:pt x="173" y="143"/>
                </a:cubicBezTo>
                <a:cubicBezTo>
                  <a:pt x="174" y="144"/>
                  <a:pt x="175" y="144"/>
                  <a:pt x="177" y="145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67" y="194"/>
                  <a:pt x="158" y="189"/>
                  <a:pt x="149" y="179"/>
                </a:cubicBezTo>
                <a:close/>
                <a:moveTo>
                  <a:pt x="199" y="150"/>
                </a:moveTo>
                <a:cubicBezTo>
                  <a:pt x="208" y="152"/>
                  <a:pt x="214" y="155"/>
                  <a:pt x="218" y="162"/>
                </a:cubicBezTo>
                <a:cubicBezTo>
                  <a:pt x="221" y="167"/>
                  <a:pt x="222" y="174"/>
                  <a:pt x="220" y="180"/>
                </a:cubicBezTo>
                <a:cubicBezTo>
                  <a:pt x="217" y="186"/>
                  <a:pt x="212" y="191"/>
                  <a:pt x="204" y="195"/>
                </a:cubicBezTo>
                <a:cubicBezTo>
                  <a:pt x="202" y="195"/>
                  <a:pt x="201" y="196"/>
                  <a:pt x="199" y="196"/>
                </a:cubicBezTo>
                <a:lnTo>
                  <a:pt x="199" y="150"/>
                </a:lnTo>
                <a:close/>
                <a:moveTo>
                  <a:pt x="158" y="99"/>
                </a:moveTo>
                <a:cubicBezTo>
                  <a:pt x="158" y="90"/>
                  <a:pt x="165" y="81"/>
                  <a:pt x="177" y="77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60" y="115"/>
                  <a:pt x="158" y="106"/>
                  <a:pt x="158" y="99"/>
                </a:cubicBezTo>
                <a:close/>
                <a:moveTo>
                  <a:pt x="361" y="205"/>
                </a:moveTo>
                <a:cubicBezTo>
                  <a:pt x="351" y="205"/>
                  <a:pt x="343" y="213"/>
                  <a:pt x="343" y="223"/>
                </a:cubicBezTo>
                <a:cubicBezTo>
                  <a:pt x="343" y="233"/>
                  <a:pt x="351" y="242"/>
                  <a:pt x="361" y="242"/>
                </a:cubicBezTo>
                <a:cubicBezTo>
                  <a:pt x="371" y="242"/>
                  <a:pt x="379" y="233"/>
                  <a:pt x="379" y="223"/>
                </a:cubicBezTo>
                <a:cubicBezTo>
                  <a:pt x="379" y="213"/>
                  <a:pt x="371" y="205"/>
                  <a:pt x="361" y="205"/>
                </a:cubicBezTo>
                <a:close/>
                <a:moveTo>
                  <a:pt x="429" y="225"/>
                </a:moveTo>
                <a:cubicBezTo>
                  <a:pt x="422" y="200"/>
                  <a:pt x="397" y="174"/>
                  <a:pt x="387" y="164"/>
                </a:cubicBezTo>
                <a:cubicBezTo>
                  <a:pt x="388" y="154"/>
                  <a:pt x="391" y="139"/>
                  <a:pt x="393" y="129"/>
                </a:cubicBezTo>
                <a:cubicBezTo>
                  <a:pt x="393" y="129"/>
                  <a:pt x="393" y="129"/>
                  <a:pt x="393" y="129"/>
                </a:cubicBezTo>
                <a:cubicBezTo>
                  <a:pt x="397" y="108"/>
                  <a:pt x="386" y="98"/>
                  <a:pt x="379" y="96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52" y="91"/>
                  <a:pt x="332" y="101"/>
                  <a:pt x="319" y="115"/>
                </a:cubicBezTo>
                <a:cubicBezTo>
                  <a:pt x="309" y="50"/>
                  <a:pt x="253" y="0"/>
                  <a:pt x="186" y="0"/>
                </a:cubicBezTo>
                <a:cubicBezTo>
                  <a:pt x="111" y="0"/>
                  <a:pt x="51" y="61"/>
                  <a:pt x="51" y="135"/>
                </a:cubicBezTo>
                <a:cubicBezTo>
                  <a:pt x="51" y="164"/>
                  <a:pt x="60" y="190"/>
                  <a:pt x="75" y="212"/>
                </a:cubicBezTo>
                <a:cubicBezTo>
                  <a:pt x="73" y="211"/>
                  <a:pt x="72" y="210"/>
                  <a:pt x="70" y="209"/>
                </a:cubicBezTo>
                <a:cubicBezTo>
                  <a:pt x="57" y="203"/>
                  <a:pt x="43" y="206"/>
                  <a:pt x="34" y="218"/>
                </a:cubicBezTo>
                <a:cubicBezTo>
                  <a:pt x="28" y="226"/>
                  <a:pt x="26" y="236"/>
                  <a:pt x="29" y="246"/>
                </a:cubicBezTo>
                <a:cubicBezTo>
                  <a:pt x="30" y="249"/>
                  <a:pt x="31" y="252"/>
                  <a:pt x="33" y="255"/>
                </a:cubicBezTo>
                <a:cubicBezTo>
                  <a:pt x="28" y="252"/>
                  <a:pt x="23" y="247"/>
                  <a:pt x="20" y="239"/>
                </a:cubicBezTo>
                <a:cubicBezTo>
                  <a:pt x="0" y="247"/>
                  <a:pt x="0" y="247"/>
                  <a:pt x="0" y="247"/>
                </a:cubicBezTo>
                <a:cubicBezTo>
                  <a:pt x="8" y="268"/>
                  <a:pt x="24" y="280"/>
                  <a:pt x="42" y="279"/>
                </a:cubicBezTo>
                <a:cubicBezTo>
                  <a:pt x="46" y="279"/>
                  <a:pt x="50" y="278"/>
                  <a:pt x="54" y="276"/>
                </a:cubicBezTo>
                <a:cubicBezTo>
                  <a:pt x="55" y="277"/>
                  <a:pt x="56" y="277"/>
                  <a:pt x="56" y="277"/>
                </a:cubicBezTo>
                <a:cubicBezTo>
                  <a:pt x="62" y="280"/>
                  <a:pt x="68" y="281"/>
                  <a:pt x="74" y="281"/>
                </a:cubicBezTo>
                <a:cubicBezTo>
                  <a:pt x="77" y="281"/>
                  <a:pt x="80" y="281"/>
                  <a:pt x="82" y="280"/>
                </a:cubicBezTo>
                <a:cubicBezTo>
                  <a:pt x="83" y="335"/>
                  <a:pt x="116" y="371"/>
                  <a:pt x="129" y="385"/>
                </a:cubicBezTo>
                <a:cubicBezTo>
                  <a:pt x="147" y="404"/>
                  <a:pt x="150" y="444"/>
                  <a:pt x="150" y="444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247" y="454"/>
                  <a:pt x="247" y="454"/>
                  <a:pt x="247" y="454"/>
                </a:cubicBezTo>
                <a:cubicBezTo>
                  <a:pt x="247" y="432"/>
                  <a:pt x="247" y="432"/>
                  <a:pt x="247" y="432"/>
                </a:cubicBezTo>
                <a:cubicBezTo>
                  <a:pt x="258" y="433"/>
                  <a:pt x="268" y="432"/>
                  <a:pt x="276" y="431"/>
                </a:cubicBezTo>
                <a:cubicBezTo>
                  <a:pt x="276" y="455"/>
                  <a:pt x="276" y="455"/>
                  <a:pt x="276" y="455"/>
                </a:cubicBezTo>
                <a:cubicBezTo>
                  <a:pt x="332" y="455"/>
                  <a:pt x="332" y="455"/>
                  <a:pt x="332" y="455"/>
                </a:cubicBezTo>
                <a:cubicBezTo>
                  <a:pt x="368" y="455"/>
                  <a:pt x="371" y="423"/>
                  <a:pt x="373" y="409"/>
                </a:cubicBezTo>
                <a:cubicBezTo>
                  <a:pt x="373" y="406"/>
                  <a:pt x="373" y="404"/>
                  <a:pt x="373" y="403"/>
                </a:cubicBezTo>
                <a:cubicBezTo>
                  <a:pt x="374" y="398"/>
                  <a:pt x="380" y="393"/>
                  <a:pt x="387" y="386"/>
                </a:cubicBezTo>
                <a:cubicBezTo>
                  <a:pt x="393" y="381"/>
                  <a:pt x="399" y="375"/>
                  <a:pt x="406" y="367"/>
                </a:cubicBezTo>
                <a:cubicBezTo>
                  <a:pt x="419" y="352"/>
                  <a:pt x="426" y="336"/>
                  <a:pt x="430" y="326"/>
                </a:cubicBezTo>
                <a:cubicBezTo>
                  <a:pt x="453" y="323"/>
                  <a:pt x="461" y="304"/>
                  <a:pt x="461" y="291"/>
                </a:cubicBezTo>
                <a:cubicBezTo>
                  <a:pt x="461" y="225"/>
                  <a:pt x="461" y="225"/>
                  <a:pt x="461" y="225"/>
                </a:cubicBezTo>
                <a:lnTo>
                  <a:pt x="429" y="225"/>
                </a:lnTo>
                <a:close/>
                <a:moveTo>
                  <a:pt x="65" y="241"/>
                </a:moveTo>
                <a:cubicBezTo>
                  <a:pt x="64" y="244"/>
                  <a:pt x="61" y="248"/>
                  <a:pt x="57" y="251"/>
                </a:cubicBezTo>
                <a:cubicBezTo>
                  <a:pt x="54" y="248"/>
                  <a:pt x="51" y="244"/>
                  <a:pt x="50" y="240"/>
                </a:cubicBezTo>
                <a:cubicBezTo>
                  <a:pt x="49" y="236"/>
                  <a:pt x="51" y="233"/>
                  <a:pt x="52" y="231"/>
                </a:cubicBezTo>
                <a:cubicBezTo>
                  <a:pt x="54" y="229"/>
                  <a:pt x="56" y="228"/>
                  <a:pt x="57" y="228"/>
                </a:cubicBezTo>
                <a:cubicBezTo>
                  <a:pt x="59" y="228"/>
                  <a:pt x="60" y="228"/>
                  <a:pt x="61" y="229"/>
                </a:cubicBezTo>
                <a:cubicBezTo>
                  <a:pt x="64" y="230"/>
                  <a:pt x="67" y="235"/>
                  <a:pt x="65" y="241"/>
                </a:cubicBezTo>
                <a:close/>
                <a:moveTo>
                  <a:pt x="73" y="135"/>
                </a:moveTo>
                <a:cubicBezTo>
                  <a:pt x="73" y="73"/>
                  <a:pt x="123" y="22"/>
                  <a:pt x="186" y="22"/>
                </a:cubicBezTo>
                <a:cubicBezTo>
                  <a:pt x="248" y="22"/>
                  <a:pt x="298" y="73"/>
                  <a:pt x="298" y="135"/>
                </a:cubicBezTo>
                <a:cubicBezTo>
                  <a:pt x="298" y="197"/>
                  <a:pt x="248" y="248"/>
                  <a:pt x="186" y="248"/>
                </a:cubicBezTo>
                <a:cubicBezTo>
                  <a:pt x="123" y="248"/>
                  <a:pt x="73" y="197"/>
                  <a:pt x="73" y="135"/>
                </a:cubicBezTo>
                <a:close/>
                <a:moveTo>
                  <a:pt x="84" y="257"/>
                </a:moveTo>
                <a:cubicBezTo>
                  <a:pt x="83" y="258"/>
                  <a:pt x="82" y="258"/>
                  <a:pt x="81" y="258"/>
                </a:cubicBezTo>
                <a:cubicBezTo>
                  <a:pt x="83" y="255"/>
                  <a:pt x="85" y="252"/>
                  <a:pt x="86" y="249"/>
                </a:cubicBezTo>
                <a:cubicBezTo>
                  <a:pt x="85" y="252"/>
                  <a:pt x="85" y="255"/>
                  <a:pt x="84" y="257"/>
                </a:cubicBezTo>
                <a:close/>
                <a:moveTo>
                  <a:pt x="88" y="242"/>
                </a:moveTo>
                <a:cubicBezTo>
                  <a:pt x="88" y="236"/>
                  <a:pt x="87" y="230"/>
                  <a:pt x="85" y="225"/>
                </a:cubicBezTo>
                <a:cubicBezTo>
                  <a:pt x="87" y="227"/>
                  <a:pt x="89" y="229"/>
                  <a:pt x="91" y="231"/>
                </a:cubicBezTo>
                <a:cubicBezTo>
                  <a:pt x="90" y="234"/>
                  <a:pt x="89" y="238"/>
                  <a:pt x="88" y="242"/>
                </a:cubicBezTo>
                <a:close/>
                <a:moveTo>
                  <a:pt x="439" y="291"/>
                </a:moveTo>
                <a:cubicBezTo>
                  <a:pt x="439" y="294"/>
                  <a:pt x="439" y="305"/>
                  <a:pt x="422" y="305"/>
                </a:cubicBezTo>
                <a:cubicBezTo>
                  <a:pt x="414" y="305"/>
                  <a:pt x="414" y="305"/>
                  <a:pt x="414" y="305"/>
                </a:cubicBezTo>
                <a:cubicBezTo>
                  <a:pt x="412" y="312"/>
                  <a:pt x="412" y="312"/>
                  <a:pt x="412" y="312"/>
                </a:cubicBezTo>
                <a:cubicBezTo>
                  <a:pt x="412" y="313"/>
                  <a:pt x="404" y="335"/>
                  <a:pt x="389" y="353"/>
                </a:cubicBezTo>
                <a:cubicBezTo>
                  <a:pt x="384" y="360"/>
                  <a:pt x="378" y="365"/>
                  <a:pt x="372" y="370"/>
                </a:cubicBezTo>
                <a:cubicBezTo>
                  <a:pt x="362" y="379"/>
                  <a:pt x="354" y="387"/>
                  <a:pt x="352" y="399"/>
                </a:cubicBezTo>
                <a:cubicBezTo>
                  <a:pt x="351" y="401"/>
                  <a:pt x="351" y="404"/>
                  <a:pt x="351" y="406"/>
                </a:cubicBezTo>
                <a:cubicBezTo>
                  <a:pt x="349" y="426"/>
                  <a:pt x="346" y="433"/>
                  <a:pt x="332" y="433"/>
                </a:cubicBezTo>
                <a:cubicBezTo>
                  <a:pt x="298" y="433"/>
                  <a:pt x="298" y="433"/>
                  <a:pt x="298" y="433"/>
                </a:cubicBezTo>
                <a:cubicBezTo>
                  <a:pt x="298" y="403"/>
                  <a:pt x="298" y="403"/>
                  <a:pt x="298" y="403"/>
                </a:cubicBezTo>
                <a:cubicBezTo>
                  <a:pt x="284" y="407"/>
                  <a:pt x="284" y="407"/>
                  <a:pt x="284" y="407"/>
                </a:cubicBezTo>
                <a:cubicBezTo>
                  <a:pt x="284" y="407"/>
                  <a:pt x="261" y="414"/>
                  <a:pt x="238" y="409"/>
                </a:cubicBezTo>
                <a:cubicBezTo>
                  <a:pt x="225" y="406"/>
                  <a:pt x="225" y="406"/>
                  <a:pt x="225" y="406"/>
                </a:cubicBezTo>
                <a:cubicBezTo>
                  <a:pt x="225" y="432"/>
                  <a:pt x="225" y="432"/>
                  <a:pt x="225" y="432"/>
                </a:cubicBezTo>
                <a:cubicBezTo>
                  <a:pt x="170" y="432"/>
                  <a:pt x="170" y="432"/>
                  <a:pt x="170" y="432"/>
                </a:cubicBezTo>
                <a:cubicBezTo>
                  <a:pt x="168" y="417"/>
                  <a:pt x="162" y="388"/>
                  <a:pt x="145" y="370"/>
                </a:cubicBezTo>
                <a:cubicBezTo>
                  <a:pt x="122" y="345"/>
                  <a:pt x="93" y="305"/>
                  <a:pt x="109" y="246"/>
                </a:cubicBezTo>
                <a:cubicBezTo>
                  <a:pt x="131" y="261"/>
                  <a:pt x="157" y="270"/>
                  <a:pt x="186" y="270"/>
                </a:cubicBezTo>
                <a:cubicBezTo>
                  <a:pt x="254" y="270"/>
                  <a:pt x="311" y="218"/>
                  <a:pt x="319" y="152"/>
                </a:cubicBezTo>
                <a:cubicBezTo>
                  <a:pt x="320" y="149"/>
                  <a:pt x="337" y="113"/>
                  <a:pt x="371" y="117"/>
                </a:cubicBezTo>
                <a:cubicBezTo>
                  <a:pt x="372" y="118"/>
                  <a:pt x="373" y="120"/>
                  <a:pt x="372" y="125"/>
                </a:cubicBezTo>
                <a:cubicBezTo>
                  <a:pt x="371" y="129"/>
                  <a:pt x="364" y="156"/>
                  <a:pt x="364" y="168"/>
                </a:cubicBezTo>
                <a:cubicBezTo>
                  <a:pt x="364" y="173"/>
                  <a:pt x="364" y="173"/>
                  <a:pt x="364" y="173"/>
                </a:cubicBezTo>
                <a:cubicBezTo>
                  <a:pt x="368" y="176"/>
                  <a:pt x="368" y="176"/>
                  <a:pt x="368" y="176"/>
                </a:cubicBezTo>
                <a:cubicBezTo>
                  <a:pt x="383" y="190"/>
                  <a:pt x="408" y="220"/>
                  <a:pt x="409" y="236"/>
                </a:cubicBezTo>
                <a:cubicBezTo>
                  <a:pt x="410" y="247"/>
                  <a:pt x="410" y="247"/>
                  <a:pt x="410" y="247"/>
                </a:cubicBezTo>
                <a:cubicBezTo>
                  <a:pt x="439" y="247"/>
                  <a:pt x="439" y="247"/>
                  <a:pt x="439" y="247"/>
                </a:cubicBezTo>
                <a:lnTo>
                  <a:pt x="439" y="2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37"/>
          <p:cNvSpPr>
            <a:spLocks noChangeAspect="1"/>
          </p:cNvSpPr>
          <p:nvPr/>
        </p:nvSpPr>
        <p:spPr bwMode="auto">
          <a:xfrm>
            <a:off x="3563828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3672324" y="3920781"/>
            <a:ext cx="503009" cy="507070"/>
          </a:xfrm>
          <a:custGeom>
            <a:avLst/>
            <a:gdLst>
              <a:gd name="T0" fmla="*/ 0 w 446"/>
              <a:gd name="T1" fmla="*/ 57 h 449"/>
              <a:gd name="T2" fmla="*/ 219 w 446"/>
              <a:gd name="T3" fmla="*/ 79 h 449"/>
              <a:gd name="T4" fmla="*/ 219 w 446"/>
              <a:gd name="T5" fmla="*/ 0 h 449"/>
              <a:gd name="T6" fmla="*/ 0 w 446"/>
              <a:gd name="T7" fmla="*/ 22 h 449"/>
              <a:gd name="T8" fmla="*/ 219 w 446"/>
              <a:gd name="T9" fmla="*/ 0 h 449"/>
              <a:gd name="T10" fmla="*/ 196 w 446"/>
              <a:gd name="T11" fmla="*/ 113 h 449"/>
              <a:gd name="T12" fmla="*/ 0 w 446"/>
              <a:gd name="T13" fmla="*/ 113 h 449"/>
              <a:gd name="T14" fmla="*/ 161 w 446"/>
              <a:gd name="T15" fmla="*/ 135 h 449"/>
              <a:gd name="T16" fmla="*/ 0 w 446"/>
              <a:gd name="T17" fmla="*/ 172 h 449"/>
              <a:gd name="T18" fmla="*/ 113 w 446"/>
              <a:gd name="T19" fmla="*/ 194 h 449"/>
              <a:gd name="T20" fmla="*/ 0 w 446"/>
              <a:gd name="T21" fmla="*/ 231 h 449"/>
              <a:gd name="T22" fmla="*/ 95 w 446"/>
              <a:gd name="T23" fmla="*/ 253 h 449"/>
              <a:gd name="T24" fmla="*/ 95 w 446"/>
              <a:gd name="T25" fmla="*/ 291 h 449"/>
              <a:gd name="T26" fmla="*/ 0 w 446"/>
              <a:gd name="T27" fmla="*/ 313 h 449"/>
              <a:gd name="T28" fmla="*/ 112 w 446"/>
              <a:gd name="T29" fmla="*/ 350 h 449"/>
              <a:gd name="T30" fmla="*/ 0 w 446"/>
              <a:gd name="T31" fmla="*/ 371 h 449"/>
              <a:gd name="T32" fmla="*/ 270 w 446"/>
              <a:gd name="T33" fmla="*/ 449 h 449"/>
              <a:gd name="T34" fmla="*/ 270 w 446"/>
              <a:gd name="T35" fmla="*/ 97 h 449"/>
              <a:gd name="T36" fmla="*/ 116 w 446"/>
              <a:gd name="T37" fmla="*/ 273 h 449"/>
              <a:gd name="T38" fmla="*/ 424 w 446"/>
              <a:gd name="T39" fmla="*/ 273 h 449"/>
              <a:gd name="T40" fmla="*/ 284 w 446"/>
              <a:gd name="T41" fmla="*/ 266 h 449"/>
              <a:gd name="T42" fmla="*/ 320 w 446"/>
              <a:gd name="T43" fmla="*/ 211 h 449"/>
              <a:gd name="T44" fmla="*/ 337 w 446"/>
              <a:gd name="T45" fmla="*/ 196 h 449"/>
              <a:gd name="T46" fmla="*/ 284 w 446"/>
              <a:gd name="T47" fmla="*/ 150 h 449"/>
              <a:gd name="T48" fmla="*/ 262 w 446"/>
              <a:gd name="T49" fmla="*/ 169 h 449"/>
              <a:gd name="T50" fmla="*/ 254 w 446"/>
              <a:gd name="T51" fmla="*/ 281 h 449"/>
              <a:gd name="T52" fmla="*/ 262 w 446"/>
              <a:gd name="T53" fmla="*/ 359 h 449"/>
              <a:gd name="T54" fmla="*/ 202 w 446"/>
              <a:gd name="T55" fmla="*/ 348 h 449"/>
              <a:gd name="T56" fmla="*/ 262 w 446"/>
              <a:gd name="T57" fmla="*/ 406 h 449"/>
              <a:gd name="T58" fmla="*/ 284 w 446"/>
              <a:gd name="T59" fmla="*/ 381 h 449"/>
              <a:gd name="T60" fmla="*/ 339 w 446"/>
              <a:gd name="T61" fmla="*/ 342 h 449"/>
              <a:gd name="T62" fmla="*/ 284 w 446"/>
              <a:gd name="T63" fmla="*/ 266 h 449"/>
              <a:gd name="T64" fmla="*/ 261 w 446"/>
              <a:gd name="T65" fmla="*/ 260 h 449"/>
              <a:gd name="T66" fmla="*/ 262 w 446"/>
              <a:gd name="T67" fmla="*/ 192 h 449"/>
              <a:gd name="T68" fmla="*/ 319 w 446"/>
              <a:gd name="T69" fmla="*/ 334 h 449"/>
              <a:gd name="T70" fmla="*/ 284 w 446"/>
              <a:gd name="T71" fmla="*/ 359 h 449"/>
              <a:gd name="T72" fmla="*/ 316 w 446"/>
              <a:gd name="T73" fmla="*/ 30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6" h="449">
                <a:moveTo>
                  <a:pt x="219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79"/>
                  <a:pt x="0" y="79"/>
                  <a:pt x="0" y="79"/>
                </a:cubicBezTo>
                <a:cubicBezTo>
                  <a:pt x="219" y="79"/>
                  <a:pt x="219" y="79"/>
                  <a:pt x="219" y="79"/>
                </a:cubicBezTo>
                <a:lnTo>
                  <a:pt x="219" y="57"/>
                </a:lnTo>
                <a:close/>
                <a:moveTo>
                  <a:pt x="21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219" y="22"/>
                  <a:pt x="219" y="22"/>
                  <a:pt x="219" y="22"/>
                </a:cubicBezTo>
                <a:lnTo>
                  <a:pt x="219" y="0"/>
                </a:lnTo>
                <a:close/>
                <a:moveTo>
                  <a:pt x="270" y="97"/>
                </a:moveTo>
                <a:cubicBezTo>
                  <a:pt x="244" y="97"/>
                  <a:pt x="219" y="10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35"/>
                  <a:pt x="0" y="135"/>
                  <a:pt x="0" y="135"/>
                </a:cubicBezTo>
                <a:cubicBezTo>
                  <a:pt x="161" y="135"/>
                  <a:pt x="161" y="135"/>
                  <a:pt x="161" y="135"/>
                </a:cubicBezTo>
                <a:cubicBezTo>
                  <a:pt x="148" y="146"/>
                  <a:pt x="136" y="158"/>
                  <a:pt x="126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4"/>
                  <a:pt x="0" y="194"/>
                  <a:pt x="0" y="194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07" y="206"/>
                  <a:pt x="102" y="218"/>
                  <a:pt x="9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3"/>
                  <a:pt x="0" y="253"/>
                  <a:pt x="0" y="253"/>
                </a:cubicBezTo>
                <a:cubicBezTo>
                  <a:pt x="95" y="253"/>
                  <a:pt x="95" y="253"/>
                  <a:pt x="95" y="253"/>
                </a:cubicBezTo>
                <a:cubicBezTo>
                  <a:pt x="94" y="260"/>
                  <a:pt x="94" y="266"/>
                  <a:pt x="94" y="273"/>
                </a:cubicBezTo>
                <a:cubicBezTo>
                  <a:pt x="94" y="279"/>
                  <a:pt x="94" y="285"/>
                  <a:pt x="9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313"/>
                  <a:pt x="0" y="313"/>
                  <a:pt x="0" y="313"/>
                </a:cubicBezTo>
                <a:cubicBezTo>
                  <a:pt x="99" y="313"/>
                  <a:pt x="99" y="313"/>
                  <a:pt x="99" y="313"/>
                </a:cubicBezTo>
                <a:cubicBezTo>
                  <a:pt x="102" y="326"/>
                  <a:pt x="106" y="338"/>
                  <a:pt x="112" y="350"/>
                </a:cubicBezTo>
                <a:cubicBezTo>
                  <a:pt x="0" y="350"/>
                  <a:pt x="0" y="350"/>
                  <a:pt x="0" y="350"/>
                </a:cubicBezTo>
                <a:cubicBezTo>
                  <a:pt x="0" y="371"/>
                  <a:pt x="0" y="371"/>
                  <a:pt x="0" y="371"/>
                </a:cubicBezTo>
                <a:cubicBezTo>
                  <a:pt x="124" y="371"/>
                  <a:pt x="124" y="371"/>
                  <a:pt x="124" y="371"/>
                </a:cubicBezTo>
                <a:cubicBezTo>
                  <a:pt x="156" y="418"/>
                  <a:pt x="209" y="449"/>
                  <a:pt x="270" y="449"/>
                </a:cubicBezTo>
                <a:cubicBezTo>
                  <a:pt x="367" y="449"/>
                  <a:pt x="446" y="370"/>
                  <a:pt x="446" y="273"/>
                </a:cubicBezTo>
                <a:cubicBezTo>
                  <a:pt x="446" y="176"/>
                  <a:pt x="367" y="97"/>
                  <a:pt x="270" y="97"/>
                </a:cubicBezTo>
                <a:close/>
                <a:moveTo>
                  <a:pt x="270" y="427"/>
                </a:moveTo>
                <a:cubicBezTo>
                  <a:pt x="185" y="427"/>
                  <a:pt x="116" y="358"/>
                  <a:pt x="116" y="273"/>
                </a:cubicBezTo>
                <a:cubicBezTo>
                  <a:pt x="116" y="188"/>
                  <a:pt x="185" y="119"/>
                  <a:pt x="270" y="119"/>
                </a:cubicBezTo>
                <a:cubicBezTo>
                  <a:pt x="355" y="119"/>
                  <a:pt x="424" y="188"/>
                  <a:pt x="424" y="273"/>
                </a:cubicBezTo>
                <a:cubicBezTo>
                  <a:pt x="424" y="358"/>
                  <a:pt x="355" y="427"/>
                  <a:pt x="270" y="427"/>
                </a:cubicBezTo>
                <a:close/>
                <a:moveTo>
                  <a:pt x="284" y="266"/>
                </a:moveTo>
                <a:cubicBezTo>
                  <a:pt x="284" y="192"/>
                  <a:pt x="284" y="192"/>
                  <a:pt x="284" y="192"/>
                </a:cubicBezTo>
                <a:cubicBezTo>
                  <a:pt x="307" y="195"/>
                  <a:pt x="320" y="210"/>
                  <a:pt x="320" y="211"/>
                </a:cubicBezTo>
                <a:cubicBezTo>
                  <a:pt x="329" y="203"/>
                  <a:pt x="329" y="203"/>
                  <a:pt x="329" y="203"/>
                </a:cubicBezTo>
                <a:cubicBezTo>
                  <a:pt x="337" y="196"/>
                  <a:pt x="337" y="196"/>
                  <a:pt x="337" y="196"/>
                </a:cubicBezTo>
                <a:cubicBezTo>
                  <a:pt x="336" y="195"/>
                  <a:pt x="317" y="174"/>
                  <a:pt x="284" y="16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69"/>
                  <a:pt x="262" y="169"/>
                  <a:pt x="262" y="169"/>
                </a:cubicBezTo>
                <a:cubicBezTo>
                  <a:pt x="227" y="174"/>
                  <a:pt x="208" y="200"/>
                  <a:pt x="208" y="225"/>
                </a:cubicBezTo>
                <a:cubicBezTo>
                  <a:pt x="208" y="243"/>
                  <a:pt x="216" y="268"/>
                  <a:pt x="254" y="281"/>
                </a:cubicBezTo>
                <a:cubicBezTo>
                  <a:pt x="256" y="282"/>
                  <a:pt x="259" y="282"/>
                  <a:pt x="262" y="283"/>
                </a:cubicBezTo>
                <a:cubicBezTo>
                  <a:pt x="262" y="359"/>
                  <a:pt x="262" y="359"/>
                  <a:pt x="262" y="359"/>
                </a:cubicBezTo>
                <a:cubicBezTo>
                  <a:pt x="247" y="357"/>
                  <a:pt x="232" y="349"/>
                  <a:pt x="218" y="333"/>
                </a:cubicBezTo>
                <a:cubicBezTo>
                  <a:pt x="202" y="348"/>
                  <a:pt x="202" y="348"/>
                  <a:pt x="202" y="348"/>
                </a:cubicBezTo>
                <a:cubicBezTo>
                  <a:pt x="220" y="369"/>
                  <a:pt x="241" y="379"/>
                  <a:pt x="262" y="382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84" y="406"/>
                  <a:pt x="284" y="406"/>
                  <a:pt x="284" y="406"/>
                </a:cubicBezTo>
                <a:cubicBezTo>
                  <a:pt x="284" y="381"/>
                  <a:pt x="284" y="381"/>
                  <a:pt x="284" y="381"/>
                </a:cubicBezTo>
                <a:cubicBezTo>
                  <a:pt x="291" y="380"/>
                  <a:pt x="298" y="379"/>
                  <a:pt x="304" y="376"/>
                </a:cubicBezTo>
                <a:cubicBezTo>
                  <a:pt x="326" y="367"/>
                  <a:pt x="335" y="353"/>
                  <a:pt x="339" y="342"/>
                </a:cubicBezTo>
                <a:cubicBezTo>
                  <a:pt x="344" y="327"/>
                  <a:pt x="343" y="310"/>
                  <a:pt x="335" y="296"/>
                </a:cubicBezTo>
                <a:cubicBezTo>
                  <a:pt x="323" y="275"/>
                  <a:pt x="303" y="270"/>
                  <a:pt x="284" y="266"/>
                </a:cubicBezTo>
                <a:close/>
                <a:moveTo>
                  <a:pt x="262" y="260"/>
                </a:moveTo>
                <a:cubicBezTo>
                  <a:pt x="261" y="260"/>
                  <a:pt x="261" y="260"/>
                  <a:pt x="261" y="260"/>
                </a:cubicBezTo>
                <a:cubicBezTo>
                  <a:pt x="230" y="249"/>
                  <a:pt x="230" y="231"/>
                  <a:pt x="230" y="225"/>
                </a:cubicBezTo>
                <a:cubicBezTo>
                  <a:pt x="230" y="211"/>
                  <a:pt x="241" y="196"/>
                  <a:pt x="262" y="192"/>
                </a:cubicBezTo>
                <a:lnTo>
                  <a:pt x="262" y="260"/>
                </a:lnTo>
                <a:close/>
                <a:moveTo>
                  <a:pt x="319" y="334"/>
                </a:moveTo>
                <a:cubicBezTo>
                  <a:pt x="315" y="344"/>
                  <a:pt x="307" y="351"/>
                  <a:pt x="296" y="356"/>
                </a:cubicBezTo>
                <a:cubicBezTo>
                  <a:pt x="292" y="357"/>
                  <a:pt x="288" y="358"/>
                  <a:pt x="284" y="359"/>
                </a:cubicBezTo>
                <a:cubicBezTo>
                  <a:pt x="284" y="288"/>
                  <a:pt x="284" y="288"/>
                  <a:pt x="284" y="288"/>
                </a:cubicBezTo>
                <a:cubicBezTo>
                  <a:pt x="299" y="292"/>
                  <a:pt x="309" y="296"/>
                  <a:pt x="316" y="307"/>
                </a:cubicBezTo>
                <a:cubicBezTo>
                  <a:pt x="321" y="315"/>
                  <a:pt x="322" y="326"/>
                  <a:pt x="319" y="3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40"/>
          <p:cNvSpPr>
            <a:spLocks noChangeAspect="1"/>
          </p:cNvSpPr>
          <p:nvPr/>
        </p:nvSpPr>
        <p:spPr bwMode="auto">
          <a:xfrm>
            <a:off x="6467076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16"/>
          <p:cNvSpPr>
            <a:spLocks noEditPoints="1"/>
          </p:cNvSpPr>
          <p:nvPr/>
        </p:nvSpPr>
        <p:spPr bwMode="auto">
          <a:xfrm>
            <a:off x="6568641" y="3915881"/>
            <a:ext cx="516870" cy="516870"/>
          </a:xfrm>
          <a:custGeom>
            <a:avLst/>
            <a:gdLst>
              <a:gd name="T0" fmla="*/ 147 w 457"/>
              <a:gd name="T1" fmla="*/ 228 h 457"/>
              <a:gd name="T2" fmla="*/ 311 w 457"/>
              <a:gd name="T3" fmla="*/ 228 h 457"/>
              <a:gd name="T4" fmla="*/ 229 w 457"/>
              <a:gd name="T5" fmla="*/ 288 h 457"/>
              <a:gd name="T6" fmla="*/ 229 w 457"/>
              <a:gd name="T7" fmla="*/ 168 h 457"/>
              <a:gd name="T8" fmla="*/ 229 w 457"/>
              <a:gd name="T9" fmla="*/ 288 h 457"/>
              <a:gd name="T10" fmla="*/ 456 w 457"/>
              <a:gd name="T11" fmla="*/ 244 h 457"/>
              <a:gd name="T12" fmla="*/ 398 w 457"/>
              <a:gd name="T13" fmla="*/ 174 h 457"/>
              <a:gd name="T14" fmla="*/ 403 w 457"/>
              <a:gd name="T15" fmla="*/ 134 h 457"/>
              <a:gd name="T16" fmla="*/ 354 w 457"/>
              <a:gd name="T17" fmla="*/ 30 h 457"/>
              <a:gd name="T18" fmla="*/ 282 w 457"/>
              <a:gd name="T19" fmla="*/ 59 h 457"/>
              <a:gd name="T20" fmla="*/ 244 w 457"/>
              <a:gd name="T21" fmla="*/ 0 h 457"/>
              <a:gd name="T22" fmla="*/ 174 w 457"/>
              <a:gd name="T23" fmla="*/ 60 h 457"/>
              <a:gd name="T24" fmla="*/ 131 w 457"/>
              <a:gd name="T25" fmla="*/ 55 h 457"/>
              <a:gd name="T26" fmla="*/ 77 w 457"/>
              <a:gd name="T27" fmla="*/ 56 h 457"/>
              <a:gd name="T28" fmla="*/ 70 w 457"/>
              <a:gd name="T29" fmla="*/ 149 h 457"/>
              <a:gd name="T30" fmla="*/ 37 w 457"/>
              <a:gd name="T31" fmla="*/ 175 h 457"/>
              <a:gd name="T32" fmla="*/ 0 w 457"/>
              <a:gd name="T33" fmla="*/ 284 h 457"/>
              <a:gd name="T34" fmla="*/ 70 w 457"/>
              <a:gd name="T35" fmla="*/ 308 h 457"/>
              <a:gd name="T36" fmla="*/ 53 w 457"/>
              <a:gd name="T37" fmla="*/ 376 h 457"/>
              <a:gd name="T38" fmla="*/ 145 w 457"/>
              <a:gd name="T39" fmla="*/ 385 h 457"/>
              <a:gd name="T40" fmla="*/ 174 w 457"/>
              <a:gd name="T41" fmla="*/ 419 h 457"/>
              <a:gd name="T42" fmla="*/ 282 w 457"/>
              <a:gd name="T43" fmla="*/ 457 h 457"/>
              <a:gd name="T44" fmla="*/ 310 w 457"/>
              <a:gd name="T45" fmla="*/ 386 h 457"/>
              <a:gd name="T46" fmla="*/ 351 w 457"/>
              <a:gd name="T47" fmla="*/ 412 h 457"/>
              <a:gd name="T48" fmla="*/ 428 w 457"/>
              <a:gd name="T49" fmla="*/ 351 h 457"/>
              <a:gd name="T50" fmla="*/ 398 w 457"/>
              <a:gd name="T51" fmla="*/ 282 h 457"/>
              <a:gd name="T52" fmla="*/ 397 w 457"/>
              <a:gd name="T53" fmla="*/ 351 h 457"/>
              <a:gd name="T54" fmla="*/ 351 w 457"/>
              <a:gd name="T55" fmla="*/ 390 h 457"/>
              <a:gd name="T56" fmla="*/ 313 w 457"/>
              <a:gd name="T57" fmla="*/ 359 h 457"/>
              <a:gd name="T58" fmla="*/ 268 w 457"/>
              <a:gd name="T59" fmla="*/ 379 h 457"/>
              <a:gd name="T60" fmla="*/ 260 w 457"/>
              <a:gd name="T61" fmla="*/ 435 h 457"/>
              <a:gd name="T62" fmla="*/ 196 w 457"/>
              <a:gd name="T63" fmla="*/ 419 h 457"/>
              <a:gd name="T64" fmla="*/ 188 w 457"/>
              <a:gd name="T65" fmla="*/ 379 h 457"/>
              <a:gd name="T66" fmla="*/ 142 w 457"/>
              <a:gd name="T67" fmla="*/ 358 h 457"/>
              <a:gd name="T68" fmla="*/ 69 w 457"/>
              <a:gd name="T69" fmla="*/ 361 h 457"/>
              <a:gd name="T70" fmla="*/ 98 w 457"/>
              <a:gd name="T71" fmla="*/ 312 h 457"/>
              <a:gd name="T72" fmla="*/ 79 w 457"/>
              <a:gd name="T73" fmla="*/ 269 h 457"/>
              <a:gd name="T74" fmla="*/ 22 w 457"/>
              <a:gd name="T75" fmla="*/ 261 h 457"/>
              <a:gd name="T76" fmla="*/ 37 w 457"/>
              <a:gd name="T77" fmla="*/ 197 h 457"/>
              <a:gd name="T78" fmla="*/ 78 w 457"/>
              <a:gd name="T79" fmla="*/ 189 h 457"/>
              <a:gd name="T80" fmla="*/ 97 w 457"/>
              <a:gd name="T81" fmla="*/ 145 h 457"/>
              <a:gd name="T82" fmla="*/ 93 w 457"/>
              <a:gd name="T83" fmla="*/ 72 h 457"/>
              <a:gd name="T84" fmla="*/ 115 w 457"/>
              <a:gd name="T85" fmla="*/ 71 h 457"/>
              <a:gd name="T86" fmla="*/ 196 w 457"/>
              <a:gd name="T87" fmla="*/ 75 h 457"/>
              <a:gd name="T88" fmla="*/ 244 w 457"/>
              <a:gd name="T89" fmla="*/ 22 h 457"/>
              <a:gd name="T90" fmla="*/ 260 w 457"/>
              <a:gd name="T91" fmla="*/ 76 h 457"/>
              <a:gd name="T92" fmla="*/ 308 w 457"/>
              <a:gd name="T93" fmla="*/ 94 h 457"/>
              <a:gd name="T94" fmla="*/ 353 w 457"/>
              <a:gd name="T95" fmla="*/ 61 h 457"/>
              <a:gd name="T96" fmla="*/ 387 w 457"/>
              <a:gd name="T97" fmla="*/ 118 h 457"/>
              <a:gd name="T98" fmla="*/ 364 w 457"/>
              <a:gd name="T99" fmla="*/ 152 h 457"/>
              <a:gd name="T100" fmla="*/ 381 w 457"/>
              <a:gd name="T101" fmla="*/ 196 h 457"/>
              <a:gd name="T102" fmla="*/ 434 w 457"/>
              <a:gd name="T103" fmla="*/ 244 h 457"/>
              <a:gd name="T104" fmla="*/ 381 w 457"/>
              <a:gd name="T105" fmla="*/ 260 h 457"/>
              <a:gd name="T106" fmla="*/ 363 w 457"/>
              <a:gd name="T107" fmla="*/ 306 h 457"/>
              <a:gd name="T108" fmla="*/ 397 w 457"/>
              <a:gd name="T109" fmla="*/ 35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457">
                <a:moveTo>
                  <a:pt x="229" y="146"/>
                </a:moveTo>
                <a:cubicBezTo>
                  <a:pt x="183" y="146"/>
                  <a:pt x="147" y="183"/>
                  <a:pt x="147" y="228"/>
                </a:cubicBezTo>
                <a:cubicBezTo>
                  <a:pt x="147" y="274"/>
                  <a:pt x="183" y="310"/>
                  <a:pt x="229" y="310"/>
                </a:cubicBezTo>
                <a:cubicBezTo>
                  <a:pt x="274" y="310"/>
                  <a:pt x="311" y="274"/>
                  <a:pt x="311" y="228"/>
                </a:cubicBezTo>
                <a:cubicBezTo>
                  <a:pt x="311" y="183"/>
                  <a:pt x="274" y="146"/>
                  <a:pt x="229" y="146"/>
                </a:cubicBezTo>
                <a:close/>
                <a:moveTo>
                  <a:pt x="229" y="288"/>
                </a:moveTo>
                <a:cubicBezTo>
                  <a:pt x="196" y="288"/>
                  <a:pt x="169" y="262"/>
                  <a:pt x="169" y="228"/>
                </a:cubicBezTo>
                <a:cubicBezTo>
                  <a:pt x="169" y="195"/>
                  <a:pt x="196" y="168"/>
                  <a:pt x="229" y="168"/>
                </a:cubicBezTo>
                <a:cubicBezTo>
                  <a:pt x="262" y="168"/>
                  <a:pt x="289" y="195"/>
                  <a:pt x="289" y="228"/>
                </a:cubicBezTo>
                <a:cubicBezTo>
                  <a:pt x="289" y="262"/>
                  <a:pt x="262" y="288"/>
                  <a:pt x="229" y="288"/>
                </a:cubicBezTo>
                <a:close/>
                <a:moveTo>
                  <a:pt x="419" y="282"/>
                </a:moveTo>
                <a:cubicBezTo>
                  <a:pt x="440" y="282"/>
                  <a:pt x="457" y="265"/>
                  <a:pt x="456" y="244"/>
                </a:cubicBezTo>
                <a:cubicBezTo>
                  <a:pt x="456" y="173"/>
                  <a:pt x="456" y="173"/>
                  <a:pt x="456" y="173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95" y="165"/>
                  <a:pt x="391" y="157"/>
                  <a:pt x="387" y="149"/>
                </a:cubicBezTo>
                <a:cubicBezTo>
                  <a:pt x="403" y="134"/>
                  <a:pt x="403" y="134"/>
                  <a:pt x="403" y="134"/>
                </a:cubicBezTo>
                <a:cubicBezTo>
                  <a:pt x="418" y="119"/>
                  <a:pt x="418" y="96"/>
                  <a:pt x="403" y="81"/>
                </a:cubicBezTo>
                <a:cubicBezTo>
                  <a:pt x="354" y="30"/>
                  <a:pt x="354" y="30"/>
                  <a:pt x="354" y="30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302" y="66"/>
                  <a:pt x="292" y="62"/>
                  <a:pt x="282" y="59"/>
                </a:cubicBezTo>
                <a:cubicBezTo>
                  <a:pt x="282" y="37"/>
                  <a:pt x="282" y="37"/>
                  <a:pt x="282" y="37"/>
                </a:cubicBezTo>
                <a:cubicBezTo>
                  <a:pt x="282" y="17"/>
                  <a:pt x="266" y="0"/>
                  <a:pt x="244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24" y="48"/>
                  <a:pt x="115" y="45"/>
                  <a:pt x="105" y="45"/>
                </a:cubicBezTo>
                <a:cubicBezTo>
                  <a:pt x="95" y="45"/>
                  <a:pt x="85" y="49"/>
                  <a:pt x="77" y="56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66" y="157"/>
                  <a:pt x="62" y="166"/>
                  <a:pt x="59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16" y="175"/>
                  <a:pt x="0" y="192"/>
                  <a:pt x="0" y="213"/>
                </a:cubicBezTo>
                <a:cubicBezTo>
                  <a:pt x="0" y="284"/>
                  <a:pt x="0" y="284"/>
                  <a:pt x="0" y="284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2" y="291"/>
                  <a:pt x="66" y="300"/>
                  <a:pt x="70" y="308"/>
                </a:cubicBezTo>
                <a:cubicBezTo>
                  <a:pt x="54" y="323"/>
                  <a:pt x="54" y="323"/>
                  <a:pt x="54" y="323"/>
                </a:cubicBezTo>
                <a:cubicBezTo>
                  <a:pt x="39" y="338"/>
                  <a:pt x="39" y="361"/>
                  <a:pt x="53" y="376"/>
                </a:cubicBezTo>
                <a:cubicBezTo>
                  <a:pt x="102" y="427"/>
                  <a:pt x="102" y="427"/>
                  <a:pt x="102" y="427"/>
                </a:cubicBezTo>
                <a:cubicBezTo>
                  <a:pt x="145" y="385"/>
                  <a:pt x="145" y="385"/>
                  <a:pt x="145" y="385"/>
                </a:cubicBezTo>
                <a:cubicBezTo>
                  <a:pt x="155" y="390"/>
                  <a:pt x="164" y="394"/>
                  <a:pt x="174" y="397"/>
                </a:cubicBezTo>
                <a:cubicBezTo>
                  <a:pt x="174" y="419"/>
                  <a:pt x="174" y="419"/>
                  <a:pt x="174" y="419"/>
                </a:cubicBezTo>
                <a:cubicBezTo>
                  <a:pt x="174" y="440"/>
                  <a:pt x="191" y="457"/>
                  <a:pt x="212" y="457"/>
                </a:cubicBezTo>
                <a:cubicBezTo>
                  <a:pt x="282" y="457"/>
                  <a:pt x="282" y="457"/>
                  <a:pt x="282" y="457"/>
                </a:cubicBezTo>
                <a:cubicBezTo>
                  <a:pt x="282" y="398"/>
                  <a:pt x="282" y="398"/>
                  <a:pt x="282" y="398"/>
                </a:cubicBezTo>
                <a:cubicBezTo>
                  <a:pt x="292" y="395"/>
                  <a:pt x="301" y="391"/>
                  <a:pt x="310" y="386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32" y="408"/>
                  <a:pt x="342" y="412"/>
                  <a:pt x="351" y="412"/>
                </a:cubicBezTo>
                <a:cubicBezTo>
                  <a:pt x="362" y="412"/>
                  <a:pt x="371" y="408"/>
                  <a:pt x="379" y="401"/>
                </a:cubicBezTo>
                <a:cubicBezTo>
                  <a:pt x="428" y="351"/>
                  <a:pt x="428" y="351"/>
                  <a:pt x="428" y="351"/>
                </a:cubicBezTo>
                <a:cubicBezTo>
                  <a:pt x="387" y="309"/>
                  <a:pt x="387" y="309"/>
                  <a:pt x="387" y="309"/>
                </a:cubicBezTo>
                <a:cubicBezTo>
                  <a:pt x="391" y="301"/>
                  <a:pt x="395" y="292"/>
                  <a:pt x="398" y="282"/>
                </a:cubicBezTo>
                <a:lnTo>
                  <a:pt x="419" y="282"/>
                </a:lnTo>
                <a:close/>
                <a:moveTo>
                  <a:pt x="397" y="351"/>
                </a:moveTo>
                <a:cubicBezTo>
                  <a:pt x="363" y="385"/>
                  <a:pt x="363" y="385"/>
                  <a:pt x="363" y="385"/>
                </a:cubicBezTo>
                <a:cubicBezTo>
                  <a:pt x="360" y="388"/>
                  <a:pt x="356" y="390"/>
                  <a:pt x="351" y="390"/>
                </a:cubicBezTo>
                <a:cubicBezTo>
                  <a:pt x="349" y="390"/>
                  <a:pt x="345" y="389"/>
                  <a:pt x="341" y="386"/>
                </a:cubicBezTo>
                <a:cubicBezTo>
                  <a:pt x="313" y="359"/>
                  <a:pt x="313" y="359"/>
                  <a:pt x="313" y="359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294" y="370"/>
                  <a:pt x="282" y="375"/>
                  <a:pt x="268" y="379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435"/>
                  <a:pt x="260" y="435"/>
                  <a:pt x="260" y="435"/>
                </a:cubicBezTo>
                <a:cubicBezTo>
                  <a:pt x="212" y="435"/>
                  <a:pt x="212" y="435"/>
                  <a:pt x="212" y="435"/>
                </a:cubicBezTo>
                <a:cubicBezTo>
                  <a:pt x="203" y="435"/>
                  <a:pt x="196" y="428"/>
                  <a:pt x="196" y="419"/>
                </a:cubicBezTo>
                <a:cubicBezTo>
                  <a:pt x="196" y="381"/>
                  <a:pt x="196" y="381"/>
                  <a:pt x="196" y="381"/>
                </a:cubicBezTo>
                <a:cubicBezTo>
                  <a:pt x="188" y="379"/>
                  <a:pt x="188" y="379"/>
                  <a:pt x="188" y="379"/>
                </a:cubicBezTo>
                <a:cubicBezTo>
                  <a:pt x="175" y="375"/>
                  <a:pt x="161" y="369"/>
                  <a:pt x="149" y="362"/>
                </a:cubicBezTo>
                <a:cubicBezTo>
                  <a:pt x="142" y="358"/>
                  <a:pt x="142" y="358"/>
                  <a:pt x="142" y="358"/>
                </a:cubicBezTo>
                <a:cubicBezTo>
                  <a:pt x="103" y="396"/>
                  <a:pt x="103" y="396"/>
                  <a:pt x="103" y="396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63" y="354"/>
                  <a:pt x="63" y="345"/>
                  <a:pt x="69" y="339"/>
                </a:cubicBezTo>
                <a:cubicBezTo>
                  <a:pt x="98" y="312"/>
                  <a:pt x="98" y="312"/>
                  <a:pt x="98" y="312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87" y="293"/>
                  <a:pt x="82" y="281"/>
                  <a:pt x="79" y="269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22" y="261"/>
                  <a:pt x="22" y="261"/>
                  <a:pt x="22" y="261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22" y="204"/>
                  <a:pt x="28" y="197"/>
                  <a:pt x="37" y="197"/>
                </a:cubicBezTo>
                <a:cubicBezTo>
                  <a:pt x="76" y="197"/>
                  <a:pt x="76" y="197"/>
                  <a:pt x="76" y="19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2" y="176"/>
                  <a:pt x="87" y="164"/>
                  <a:pt x="93" y="152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93" y="72"/>
                  <a:pt x="93" y="72"/>
                  <a:pt x="93" y="72"/>
                </a:cubicBezTo>
                <a:cubicBezTo>
                  <a:pt x="96" y="68"/>
                  <a:pt x="100" y="67"/>
                  <a:pt x="105" y="67"/>
                </a:cubicBezTo>
                <a:cubicBezTo>
                  <a:pt x="108" y="67"/>
                  <a:pt x="112" y="67"/>
                  <a:pt x="115" y="71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53" y="22"/>
                  <a:pt x="260" y="29"/>
                  <a:pt x="260" y="37"/>
                </a:cubicBezTo>
                <a:cubicBezTo>
                  <a:pt x="260" y="76"/>
                  <a:pt x="260" y="76"/>
                  <a:pt x="260" y="76"/>
                </a:cubicBezTo>
                <a:cubicBezTo>
                  <a:pt x="268" y="78"/>
                  <a:pt x="268" y="78"/>
                  <a:pt x="268" y="78"/>
                </a:cubicBezTo>
                <a:cubicBezTo>
                  <a:pt x="282" y="82"/>
                  <a:pt x="295" y="87"/>
                  <a:pt x="308" y="94"/>
                </a:cubicBezTo>
                <a:cubicBezTo>
                  <a:pt x="315" y="99"/>
                  <a:pt x="315" y="99"/>
                  <a:pt x="315" y="99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87" y="96"/>
                  <a:pt x="387" y="96"/>
                  <a:pt x="387" y="96"/>
                </a:cubicBezTo>
                <a:cubicBezTo>
                  <a:pt x="393" y="103"/>
                  <a:pt x="394" y="112"/>
                  <a:pt x="387" y="118"/>
                </a:cubicBezTo>
                <a:cubicBezTo>
                  <a:pt x="360" y="144"/>
                  <a:pt x="360" y="144"/>
                  <a:pt x="360" y="144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70" y="163"/>
                  <a:pt x="375" y="175"/>
                  <a:pt x="379" y="188"/>
                </a:cubicBezTo>
                <a:cubicBezTo>
                  <a:pt x="381" y="196"/>
                  <a:pt x="381" y="196"/>
                  <a:pt x="381" y="196"/>
                </a:cubicBezTo>
                <a:cubicBezTo>
                  <a:pt x="434" y="196"/>
                  <a:pt x="434" y="196"/>
                  <a:pt x="434" y="196"/>
                </a:cubicBezTo>
                <a:cubicBezTo>
                  <a:pt x="434" y="244"/>
                  <a:pt x="434" y="244"/>
                  <a:pt x="434" y="244"/>
                </a:cubicBezTo>
                <a:cubicBezTo>
                  <a:pt x="434" y="253"/>
                  <a:pt x="428" y="260"/>
                  <a:pt x="419" y="260"/>
                </a:cubicBezTo>
                <a:cubicBezTo>
                  <a:pt x="381" y="260"/>
                  <a:pt x="381" y="260"/>
                  <a:pt x="381" y="260"/>
                </a:cubicBezTo>
                <a:cubicBezTo>
                  <a:pt x="379" y="268"/>
                  <a:pt x="379" y="268"/>
                  <a:pt x="379" y="268"/>
                </a:cubicBezTo>
                <a:cubicBezTo>
                  <a:pt x="375" y="282"/>
                  <a:pt x="370" y="294"/>
                  <a:pt x="363" y="306"/>
                </a:cubicBezTo>
                <a:cubicBezTo>
                  <a:pt x="359" y="313"/>
                  <a:pt x="359" y="313"/>
                  <a:pt x="359" y="313"/>
                </a:cubicBezTo>
                <a:lnTo>
                  <a:pt x="397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43"/>
          <p:cNvSpPr>
            <a:spLocks noChangeAspect="1"/>
          </p:cNvSpPr>
          <p:nvPr/>
        </p:nvSpPr>
        <p:spPr bwMode="auto">
          <a:xfrm>
            <a:off x="7918700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13"/>
          <p:cNvSpPr>
            <a:spLocks noEditPoints="1"/>
          </p:cNvSpPr>
          <p:nvPr/>
        </p:nvSpPr>
        <p:spPr bwMode="auto">
          <a:xfrm>
            <a:off x="8001559" y="2715412"/>
            <a:ext cx="554283" cy="518298"/>
          </a:xfrm>
          <a:custGeom>
            <a:avLst/>
            <a:gdLst>
              <a:gd name="T0" fmla="*/ 484 w 491"/>
              <a:gd name="T1" fmla="*/ 338 h 459"/>
              <a:gd name="T2" fmla="*/ 425 w 491"/>
              <a:gd name="T3" fmla="*/ 314 h 459"/>
              <a:gd name="T4" fmla="*/ 262 w 491"/>
              <a:gd name="T5" fmla="*/ 330 h 459"/>
              <a:gd name="T6" fmla="*/ 292 w 491"/>
              <a:gd name="T7" fmla="*/ 320 h 459"/>
              <a:gd name="T8" fmla="*/ 315 w 491"/>
              <a:gd name="T9" fmla="*/ 244 h 459"/>
              <a:gd name="T10" fmla="*/ 158 w 491"/>
              <a:gd name="T11" fmla="*/ 238 h 459"/>
              <a:gd name="T12" fmla="*/ 0 w 491"/>
              <a:gd name="T13" fmla="*/ 418 h 459"/>
              <a:gd name="T14" fmla="*/ 123 w 491"/>
              <a:gd name="T15" fmla="*/ 401 h 459"/>
              <a:gd name="T16" fmla="*/ 491 w 491"/>
              <a:gd name="T17" fmla="*/ 376 h 459"/>
              <a:gd name="T18" fmla="*/ 102 w 491"/>
              <a:gd name="T19" fmla="*/ 395 h 459"/>
              <a:gd name="T20" fmla="*/ 61 w 491"/>
              <a:gd name="T21" fmla="*/ 236 h 459"/>
              <a:gd name="T22" fmla="*/ 102 w 491"/>
              <a:gd name="T23" fmla="*/ 395 h 459"/>
              <a:gd name="T24" fmla="*/ 128 w 491"/>
              <a:gd name="T25" fmla="*/ 379 h 459"/>
              <a:gd name="T26" fmla="*/ 297 w 491"/>
              <a:gd name="T27" fmla="*/ 268 h 459"/>
              <a:gd name="T28" fmla="*/ 299 w 491"/>
              <a:gd name="T29" fmla="*/ 276 h 459"/>
              <a:gd name="T30" fmla="*/ 211 w 491"/>
              <a:gd name="T31" fmla="*/ 322 h 459"/>
              <a:gd name="T32" fmla="*/ 430 w 491"/>
              <a:gd name="T33" fmla="*/ 336 h 459"/>
              <a:gd name="T34" fmla="*/ 463 w 491"/>
              <a:gd name="T35" fmla="*/ 342 h 459"/>
              <a:gd name="T36" fmla="*/ 256 w 491"/>
              <a:gd name="T37" fmla="*/ 435 h 459"/>
              <a:gd name="T38" fmla="*/ 312 w 491"/>
              <a:gd name="T39" fmla="*/ 198 h 459"/>
              <a:gd name="T40" fmla="*/ 372 w 491"/>
              <a:gd name="T41" fmla="*/ 256 h 459"/>
              <a:gd name="T42" fmla="*/ 394 w 491"/>
              <a:gd name="T43" fmla="*/ 231 h 459"/>
              <a:gd name="T44" fmla="*/ 449 w 491"/>
              <a:gd name="T45" fmla="*/ 192 h 459"/>
              <a:gd name="T46" fmla="*/ 394 w 491"/>
              <a:gd name="T47" fmla="*/ 116 h 459"/>
              <a:gd name="T48" fmla="*/ 430 w 491"/>
              <a:gd name="T49" fmla="*/ 61 h 459"/>
              <a:gd name="T50" fmla="*/ 394 w 491"/>
              <a:gd name="T51" fmla="*/ 20 h 459"/>
              <a:gd name="T52" fmla="*/ 372 w 491"/>
              <a:gd name="T53" fmla="*/ 0 h 459"/>
              <a:gd name="T54" fmla="*/ 318 w 491"/>
              <a:gd name="T55" fmla="*/ 75 h 459"/>
              <a:gd name="T56" fmla="*/ 372 w 491"/>
              <a:gd name="T57" fmla="*/ 133 h 459"/>
              <a:gd name="T58" fmla="*/ 328 w 491"/>
              <a:gd name="T59" fmla="*/ 184 h 459"/>
              <a:gd name="T60" fmla="*/ 426 w 491"/>
              <a:gd name="T61" fmla="*/ 157 h 459"/>
              <a:gd name="T62" fmla="*/ 406 w 491"/>
              <a:gd name="T63" fmla="*/ 206 h 459"/>
              <a:gd name="T64" fmla="*/ 394 w 491"/>
              <a:gd name="T65" fmla="*/ 139 h 459"/>
              <a:gd name="T66" fmla="*/ 340 w 491"/>
              <a:gd name="T67" fmla="*/ 75 h 459"/>
              <a:gd name="T68" fmla="*/ 372 w 491"/>
              <a:gd name="T69" fmla="*/ 11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1" h="459">
                <a:moveTo>
                  <a:pt x="484" y="338"/>
                </a:moveTo>
                <a:cubicBezTo>
                  <a:pt x="484" y="338"/>
                  <a:pt x="484" y="338"/>
                  <a:pt x="484" y="338"/>
                </a:cubicBezTo>
                <a:cubicBezTo>
                  <a:pt x="482" y="329"/>
                  <a:pt x="477" y="322"/>
                  <a:pt x="470" y="317"/>
                </a:cubicBezTo>
                <a:cubicBezTo>
                  <a:pt x="452" y="307"/>
                  <a:pt x="427" y="314"/>
                  <a:pt x="425" y="314"/>
                </a:cubicBezTo>
                <a:cubicBezTo>
                  <a:pt x="290" y="348"/>
                  <a:pt x="290" y="348"/>
                  <a:pt x="290" y="348"/>
                </a:cubicBezTo>
                <a:cubicBezTo>
                  <a:pt x="262" y="330"/>
                  <a:pt x="262" y="330"/>
                  <a:pt x="262" y="330"/>
                </a:cubicBezTo>
                <a:cubicBezTo>
                  <a:pt x="292" y="321"/>
                  <a:pt x="292" y="321"/>
                  <a:pt x="292" y="321"/>
                </a:cubicBezTo>
                <a:cubicBezTo>
                  <a:pt x="292" y="320"/>
                  <a:pt x="292" y="320"/>
                  <a:pt x="292" y="320"/>
                </a:cubicBezTo>
                <a:cubicBezTo>
                  <a:pt x="321" y="310"/>
                  <a:pt x="323" y="284"/>
                  <a:pt x="320" y="271"/>
                </a:cubicBezTo>
                <a:cubicBezTo>
                  <a:pt x="315" y="244"/>
                  <a:pt x="315" y="244"/>
                  <a:pt x="315" y="244"/>
                </a:cubicBezTo>
                <a:cubicBezTo>
                  <a:pt x="154" y="259"/>
                  <a:pt x="154" y="259"/>
                  <a:pt x="154" y="259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44" y="210"/>
                  <a:pt x="44" y="210"/>
                  <a:pt x="44" y="210"/>
                </a:cubicBezTo>
                <a:cubicBezTo>
                  <a:pt x="0" y="418"/>
                  <a:pt x="0" y="418"/>
                  <a:pt x="0" y="418"/>
                </a:cubicBezTo>
                <a:cubicBezTo>
                  <a:pt x="119" y="417"/>
                  <a:pt x="119" y="417"/>
                  <a:pt x="119" y="417"/>
                </a:cubicBezTo>
                <a:cubicBezTo>
                  <a:pt x="123" y="401"/>
                  <a:pt x="123" y="401"/>
                  <a:pt x="123" y="401"/>
                </a:cubicBezTo>
                <a:cubicBezTo>
                  <a:pt x="255" y="459"/>
                  <a:pt x="255" y="459"/>
                  <a:pt x="255" y="459"/>
                </a:cubicBezTo>
                <a:cubicBezTo>
                  <a:pt x="491" y="376"/>
                  <a:pt x="491" y="376"/>
                  <a:pt x="491" y="376"/>
                </a:cubicBezTo>
                <a:lnTo>
                  <a:pt x="484" y="338"/>
                </a:lnTo>
                <a:close/>
                <a:moveTo>
                  <a:pt x="102" y="395"/>
                </a:moveTo>
                <a:cubicBezTo>
                  <a:pt x="27" y="396"/>
                  <a:pt x="27" y="396"/>
                  <a:pt x="27" y="39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132" y="254"/>
                  <a:pt x="132" y="254"/>
                  <a:pt x="132" y="254"/>
                </a:cubicBezTo>
                <a:lnTo>
                  <a:pt x="102" y="395"/>
                </a:lnTo>
                <a:close/>
                <a:moveTo>
                  <a:pt x="256" y="435"/>
                </a:moveTo>
                <a:cubicBezTo>
                  <a:pt x="128" y="379"/>
                  <a:pt x="128" y="379"/>
                  <a:pt x="128" y="379"/>
                </a:cubicBezTo>
                <a:cubicBezTo>
                  <a:pt x="149" y="281"/>
                  <a:pt x="149" y="281"/>
                  <a:pt x="149" y="281"/>
                </a:cubicBezTo>
                <a:cubicBezTo>
                  <a:pt x="297" y="268"/>
                  <a:pt x="297" y="268"/>
                  <a:pt x="297" y="268"/>
                </a:cubicBezTo>
                <a:cubicBezTo>
                  <a:pt x="299" y="275"/>
                  <a:pt x="299" y="275"/>
                  <a:pt x="299" y="275"/>
                </a:cubicBezTo>
                <a:cubicBezTo>
                  <a:pt x="299" y="276"/>
                  <a:pt x="299" y="276"/>
                  <a:pt x="299" y="276"/>
                </a:cubicBezTo>
                <a:cubicBezTo>
                  <a:pt x="300" y="280"/>
                  <a:pt x="302" y="293"/>
                  <a:pt x="285" y="300"/>
                </a:cubicBezTo>
                <a:cubicBezTo>
                  <a:pt x="211" y="322"/>
                  <a:pt x="211" y="322"/>
                  <a:pt x="211" y="322"/>
                </a:cubicBezTo>
                <a:cubicBezTo>
                  <a:pt x="286" y="372"/>
                  <a:pt x="286" y="372"/>
                  <a:pt x="286" y="372"/>
                </a:cubicBezTo>
                <a:cubicBezTo>
                  <a:pt x="430" y="336"/>
                  <a:pt x="430" y="336"/>
                  <a:pt x="430" y="336"/>
                </a:cubicBezTo>
                <a:cubicBezTo>
                  <a:pt x="436" y="334"/>
                  <a:pt x="451" y="332"/>
                  <a:pt x="458" y="336"/>
                </a:cubicBezTo>
                <a:cubicBezTo>
                  <a:pt x="461" y="338"/>
                  <a:pt x="462" y="339"/>
                  <a:pt x="463" y="342"/>
                </a:cubicBezTo>
                <a:cubicBezTo>
                  <a:pt x="466" y="362"/>
                  <a:pt x="466" y="362"/>
                  <a:pt x="466" y="362"/>
                </a:cubicBezTo>
                <a:lnTo>
                  <a:pt x="256" y="435"/>
                </a:lnTo>
                <a:close/>
                <a:moveTo>
                  <a:pt x="328" y="184"/>
                </a:moveTo>
                <a:cubicBezTo>
                  <a:pt x="312" y="198"/>
                  <a:pt x="312" y="198"/>
                  <a:pt x="312" y="198"/>
                </a:cubicBezTo>
                <a:cubicBezTo>
                  <a:pt x="330" y="220"/>
                  <a:pt x="351" y="229"/>
                  <a:pt x="372" y="232"/>
                </a:cubicBezTo>
                <a:cubicBezTo>
                  <a:pt x="372" y="256"/>
                  <a:pt x="372" y="256"/>
                  <a:pt x="372" y="256"/>
                </a:cubicBezTo>
                <a:cubicBezTo>
                  <a:pt x="394" y="256"/>
                  <a:pt x="394" y="256"/>
                  <a:pt x="394" y="256"/>
                </a:cubicBezTo>
                <a:cubicBezTo>
                  <a:pt x="394" y="231"/>
                  <a:pt x="394" y="231"/>
                  <a:pt x="394" y="231"/>
                </a:cubicBezTo>
                <a:cubicBezTo>
                  <a:pt x="401" y="231"/>
                  <a:pt x="408" y="229"/>
                  <a:pt x="414" y="226"/>
                </a:cubicBezTo>
                <a:cubicBezTo>
                  <a:pt x="436" y="218"/>
                  <a:pt x="446" y="203"/>
                  <a:pt x="449" y="192"/>
                </a:cubicBezTo>
                <a:cubicBezTo>
                  <a:pt x="455" y="177"/>
                  <a:pt x="453" y="160"/>
                  <a:pt x="445" y="146"/>
                </a:cubicBezTo>
                <a:cubicBezTo>
                  <a:pt x="433" y="125"/>
                  <a:pt x="413" y="120"/>
                  <a:pt x="394" y="116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417" y="46"/>
                  <a:pt x="430" y="60"/>
                  <a:pt x="430" y="61"/>
                </a:cubicBezTo>
                <a:cubicBezTo>
                  <a:pt x="447" y="46"/>
                  <a:pt x="447" y="46"/>
                  <a:pt x="447" y="46"/>
                </a:cubicBezTo>
                <a:cubicBezTo>
                  <a:pt x="446" y="45"/>
                  <a:pt x="427" y="24"/>
                  <a:pt x="394" y="2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20"/>
                  <a:pt x="372" y="20"/>
                  <a:pt x="372" y="20"/>
                </a:cubicBezTo>
                <a:cubicBezTo>
                  <a:pt x="337" y="24"/>
                  <a:pt x="318" y="51"/>
                  <a:pt x="318" y="75"/>
                </a:cubicBezTo>
                <a:cubicBezTo>
                  <a:pt x="318" y="94"/>
                  <a:pt x="326" y="118"/>
                  <a:pt x="364" y="131"/>
                </a:cubicBezTo>
                <a:cubicBezTo>
                  <a:pt x="367" y="132"/>
                  <a:pt x="369" y="133"/>
                  <a:pt x="372" y="133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57" y="207"/>
                  <a:pt x="342" y="199"/>
                  <a:pt x="328" y="184"/>
                </a:cubicBezTo>
                <a:close/>
                <a:moveTo>
                  <a:pt x="394" y="139"/>
                </a:moveTo>
                <a:cubicBezTo>
                  <a:pt x="409" y="142"/>
                  <a:pt x="420" y="146"/>
                  <a:pt x="426" y="157"/>
                </a:cubicBezTo>
                <a:cubicBezTo>
                  <a:pt x="431" y="166"/>
                  <a:pt x="432" y="176"/>
                  <a:pt x="429" y="185"/>
                </a:cubicBezTo>
                <a:cubicBezTo>
                  <a:pt x="425" y="194"/>
                  <a:pt x="417" y="201"/>
                  <a:pt x="406" y="206"/>
                </a:cubicBezTo>
                <a:cubicBezTo>
                  <a:pt x="402" y="207"/>
                  <a:pt x="398" y="209"/>
                  <a:pt x="394" y="209"/>
                </a:cubicBezTo>
                <a:lnTo>
                  <a:pt x="394" y="139"/>
                </a:lnTo>
                <a:close/>
                <a:moveTo>
                  <a:pt x="371" y="110"/>
                </a:moveTo>
                <a:cubicBezTo>
                  <a:pt x="340" y="99"/>
                  <a:pt x="340" y="81"/>
                  <a:pt x="340" y="75"/>
                </a:cubicBezTo>
                <a:cubicBezTo>
                  <a:pt x="340" y="61"/>
                  <a:pt x="351" y="46"/>
                  <a:pt x="372" y="42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72" y="110"/>
                  <a:pt x="371" y="110"/>
                  <a:pt x="371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6"/>
          <p:cNvSpPr>
            <a:spLocks noChangeAspect="1"/>
          </p:cNvSpPr>
          <p:nvPr/>
        </p:nvSpPr>
        <p:spPr bwMode="auto">
          <a:xfrm>
            <a:off x="653270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731275" y="2781158"/>
            <a:ext cx="563990" cy="386806"/>
          </a:xfrm>
          <a:custGeom>
            <a:avLst/>
            <a:gdLst>
              <a:gd name="T0" fmla="*/ 566 w 599"/>
              <a:gd name="T1" fmla="*/ 0 h 410"/>
              <a:gd name="T2" fmla="*/ 257 w 599"/>
              <a:gd name="T3" fmla="*/ 0 h 410"/>
              <a:gd name="T4" fmla="*/ 223 w 599"/>
              <a:gd name="T5" fmla="*/ 33 h 410"/>
              <a:gd name="T6" fmla="*/ 223 w 599"/>
              <a:gd name="T7" fmla="*/ 203 h 410"/>
              <a:gd name="T8" fmla="*/ 154 w 599"/>
              <a:gd name="T9" fmla="*/ 210 h 410"/>
              <a:gd name="T10" fmla="*/ 159 w 599"/>
              <a:gd name="T11" fmla="*/ 189 h 410"/>
              <a:gd name="T12" fmla="*/ 44 w 599"/>
              <a:gd name="T13" fmla="*/ 160 h 410"/>
              <a:gd name="T14" fmla="*/ 0 w 599"/>
              <a:gd name="T15" fmla="*/ 369 h 410"/>
              <a:gd name="T16" fmla="*/ 120 w 599"/>
              <a:gd name="T17" fmla="*/ 368 h 410"/>
              <a:gd name="T18" fmla="*/ 123 w 599"/>
              <a:gd name="T19" fmla="*/ 352 h 410"/>
              <a:gd name="T20" fmla="*/ 255 w 599"/>
              <a:gd name="T21" fmla="*/ 410 h 410"/>
              <a:gd name="T22" fmla="*/ 491 w 599"/>
              <a:gd name="T23" fmla="*/ 327 h 410"/>
              <a:gd name="T24" fmla="*/ 485 w 599"/>
              <a:gd name="T25" fmla="*/ 289 h 410"/>
              <a:gd name="T26" fmla="*/ 485 w 599"/>
              <a:gd name="T27" fmla="*/ 288 h 410"/>
              <a:gd name="T28" fmla="*/ 470 w 599"/>
              <a:gd name="T29" fmla="*/ 268 h 410"/>
              <a:gd name="T30" fmla="*/ 425 w 599"/>
              <a:gd name="T31" fmla="*/ 265 h 410"/>
              <a:gd name="T32" fmla="*/ 291 w 599"/>
              <a:gd name="T33" fmla="*/ 299 h 410"/>
              <a:gd name="T34" fmla="*/ 262 w 599"/>
              <a:gd name="T35" fmla="*/ 280 h 410"/>
              <a:gd name="T36" fmla="*/ 292 w 599"/>
              <a:gd name="T37" fmla="*/ 271 h 410"/>
              <a:gd name="T38" fmla="*/ 293 w 599"/>
              <a:gd name="T39" fmla="*/ 271 h 410"/>
              <a:gd name="T40" fmla="*/ 317 w 599"/>
              <a:gd name="T41" fmla="*/ 251 h 410"/>
              <a:gd name="T42" fmla="*/ 566 w 599"/>
              <a:gd name="T43" fmla="*/ 251 h 410"/>
              <a:gd name="T44" fmla="*/ 599 w 599"/>
              <a:gd name="T45" fmla="*/ 218 h 410"/>
              <a:gd name="T46" fmla="*/ 599 w 599"/>
              <a:gd name="T47" fmla="*/ 33 h 410"/>
              <a:gd name="T48" fmla="*/ 566 w 599"/>
              <a:gd name="T49" fmla="*/ 0 h 410"/>
              <a:gd name="T50" fmla="*/ 257 w 599"/>
              <a:gd name="T51" fmla="*/ 22 h 410"/>
              <a:gd name="T52" fmla="*/ 566 w 599"/>
              <a:gd name="T53" fmla="*/ 22 h 410"/>
              <a:gd name="T54" fmla="*/ 577 w 599"/>
              <a:gd name="T55" fmla="*/ 33 h 410"/>
              <a:gd name="T56" fmla="*/ 577 w 599"/>
              <a:gd name="T57" fmla="*/ 53 h 410"/>
              <a:gd name="T58" fmla="*/ 245 w 599"/>
              <a:gd name="T59" fmla="*/ 53 h 410"/>
              <a:gd name="T60" fmla="*/ 245 w 599"/>
              <a:gd name="T61" fmla="*/ 33 h 410"/>
              <a:gd name="T62" fmla="*/ 257 w 599"/>
              <a:gd name="T63" fmla="*/ 22 h 410"/>
              <a:gd name="T64" fmla="*/ 27 w 599"/>
              <a:gd name="T65" fmla="*/ 347 h 410"/>
              <a:gd name="T66" fmla="*/ 61 w 599"/>
              <a:gd name="T67" fmla="*/ 187 h 410"/>
              <a:gd name="T68" fmla="*/ 133 w 599"/>
              <a:gd name="T69" fmla="*/ 205 h 410"/>
              <a:gd name="T70" fmla="*/ 102 w 599"/>
              <a:gd name="T71" fmla="*/ 346 h 410"/>
              <a:gd name="T72" fmla="*/ 27 w 599"/>
              <a:gd name="T73" fmla="*/ 347 h 410"/>
              <a:gd name="T74" fmla="*/ 285 w 599"/>
              <a:gd name="T75" fmla="*/ 250 h 410"/>
              <a:gd name="T76" fmla="*/ 211 w 599"/>
              <a:gd name="T77" fmla="*/ 273 h 410"/>
              <a:gd name="T78" fmla="*/ 287 w 599"/>
              <a:gd name="T79" fmla="*/ 323 h 410"/>
              <a:gd name="T80" fmla="*/ 431 w 599"/>
              <a:gd name="T81" fmla="*/ 286 h 410"/>
              <a:gd name="T82" fmla="*/ 459 w 599"/>
              <a:gd name="T83" fmla="*/ 287 h 410"/>
              <a:gd name="T84" fmla="*/ 463 w 599"/>
              <a:gd name="T85" fmla="*/ 293 h 410"/>
              <a:gd name="T86" fmla="*/ 466 w 599"/>
              <a:gd name="T87" fmla="*/ 313 h 410"/>
              <a:gd name="T88" fmla="*/ 256 w 599"/>
              <a:gd name="T89" fmla="*/ 386 h 410"/>
              <a:gd name="T90" fmla="*/ 128 w 599"/>
              <a:gd name="T91" fmla="*/ 330 h 410"/>
              <a:gd name="T92" fmla="*/ 149 w 599"/>
              <a:gd name="T93" fmla="*/ 232 h 410"/>
              <a:gd name="T94" fmla="*/ 233 w 599"/>
              <a:gd name="T95" fmla="*/ 225 h 410"/>
              <a:gd name="T96" fmla="*/ 234 w 599"/>
              <a:gd name="T97" fmla="*/ 225 h 410"/>
              <a:gd name="T98" fmla="*/ 238 w 599"/>
              <a:gd name="T99" fmla="*/ 224 h 410"/>
              <a:gd name="T100" fmla="*/ 298 w 599"/>
              <a:gd name="T101" fmla="*/ 219 h 410"/>
              <a:gd name="T102" fmla="*/ 299 w 599"/>
              <a:gd name="T103" fmla="*/ 226 h 410"/>
              <a:gd name="T104" fmla="*/ 299 w 599"/>
              <a:gd name="T105" fmla="*/ 227 h 410"/>
              <a:gd name="T106" fmla="*/ 285 w 599"/>
              <a:gd name="T107" fmla="*/ 250 h 410"/>
              <a:gd name="T108" fmla="*/ 566 w 599"/>
              <a:gd name="T109" fmla="*/ 229 h 410"/>
              <a:gd name="T110" fmla="*/ 322 w 599"/>
              <a:gd name="T111" fmla="*/ 229 h 410"/>
              <a:gd name="T112" fmla="*/ 321 w 599"/>
              <a:gd name="T113" fmla="*/ 222 h 410"/>
              <a:gd name="T114" fmla="*/ 316 w 599"/>
              <a:gd name="T115" fmla="*/ 195 h 410"/>
              <a:gd name="T116" fmla="*/ 245 w 599"/>
              <a:gd name="T117" fmla="*/ 201 h 410"/>
              <a:gd name="T118" fmla="*/ 245 w 599"/>
              <a:gd name="T119" fmla="*/ 106 h 410"/>
              <a:gd name="T120" fmla="*/ 577 w 599"/>
              <a:gd name="T121" fmla="*/ 106 h 410"/>
              <a:gd name="T122" fmla="*/ 577 w 599"/>
              <a:gd name="T123" fmla="*/ 218 h 410"/>
              <a:gd name="T124" fmla="*/ 566 w 599"/>
              <a:gd name="T125" fmla="*/ 22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410">
                <a:moveTo>
                  <a:pt x="566" y="0"/>
                </a:moveTo>
                <a:cubicBezTo>
                  <a:pt x="257" y="0"/>
                  <a:pt x="257" y="0"/>
                  <a:pt x="257" y="0"/>
                </a:cubicBezTo>
                <a:cubicBezTo>
                  <a:pt x="238" y="0"/>
                  <a:pt x="223" y="15"/>
                  <a:pt x="223" y="33"/>
                </a:cubicBezTo>
                <a:cubicBezTo>
                  <a:pt x="223" y="203"/>
                  <a:pt x="223" y="203"/>
                  <a:pt x="223" y="203"/>
                </a:cubicBezTo>
                <a:cubicBezTo>
                  <a:pt x="154" y="210"/>
                  <a:pt x="154" y="210"/>
                  <a:pt x="154" y="210"/>
                </a:cubicBezTo>
                <a:cubicBezTo>
                  <a:pt x="159" y="189"/>
                  <a:pt x="159" y="189"/>
                  <a:pt x="159" y="189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0" y="369"/>
                  <a:pt x="0" y="369"/>
                  <a:pt x="0" y="369"/>
                </a:cubicBezTo>
                <a:cubicBezTo>
                  <a:pt x="120" y="368"/>
                  <a:pt x="120" y="368"/>
                  <a:pt x="120" y="368"/>
                </a:cubicBezTo>
                <a:cubicBezTo>
                  <a:pt x="123" y="352"/>
                  <a:pt x="123" y="352"/>
                  <a:pt x="123" y="352"/>
                </a:cubicBezTo>
                <a:cubicBezTo>
                  <a:pt x="255" y="410"/>
                  <a:pt x="255" y="410"/>
                  <a:pt x="255" y="410"/>
                </a:cubicBezTo>
                <a:cubicBezTo>
                  <a:pt x="491" y="327"/>
                  <a:pt x="491" y="327"/>
                  <a:pt x="491" y="327"/>
                </a:cubicBezTo>
                <a:cubicBezTo>
                  <a:pt x="485" y="289"/>
                  <a:pt x="485" y="289"/>
                  <a:pt x="485" y="289"/>
                </a:cubicBezTo>
                <a:cubicBezTo>
                  <a:pt x="485" y="288"/>
                  <a:pt x="485" y="288"/>
                  <a:pt x="485" y="288"/>
                </a:cubicBezTo>
                <a:cubicBezTo>
                  <a:pt x="483" y="280"/>
                  <a:pt x="478" y="273"/>
                  <a:pt x="470" y="268"/>
                </a:cubicBezTo>
                <a:cubicBezTo>
                  <a:pt x="453" y="258"/>
                  <a:pt x="428" y="264"/>
                  <a:pt x="425" y="265"/>
                </a:cubicBezTo>
                <a:cubicBezTo>
                  <a:pt x="291" y="299"/>
                  <a:pt x="291" y="299"/>
                  <a:pt x="291" y="299"/>
                </a:cubicBezTo>
                <a:cubicBezTo>
                  <a:pt x="262" y="280"/>
                  <a:pt x="262" y="280"/>
                  <a:pt x="262" y="280"/>
                </a:cubicBezTo>
                <a:cubicBezTo>
                  <a:pt x="292" y="271"/>
                  <a:pt x="292" y="271"/>
                  <a:pt x="292" y="271"/>
                </a:cubicBezTo>
                <a:cubicBezTo>
                  <a:pt x="293" y="271"/>
                  <a:pt x="293" y="271"/>
                  <a:pt x="293" y="271"/>
                </a:cubicBezTo>
                <a:cubicBezTo>
                  <a:pt x="305" y="267"/>
                  <a:pt x="312" y="259"/>
                  <a:pt x="317" y="251"/>
                </a:cubicBezTo>
                <a:cubicBezTo>
                  <a:pt x="566" y="251"/>
                  <a:pt x="566" y="251"/>
                  <a:pt x="566" y="251"/>
                </a:cubicBezTo>
                <a:cubicBezTo>
                  <a:pt x="584" y="251"/>
                  <a:pt x="599" y="236"/>
                  <a:pt x="599" y="218"/>
                </a:cubicBezTo>
                <a:cubicBezTo>
                  <a:pt x="599" y="33"/>
                  <a:pt x="599" y="33"/>
                  <a:pt x="599" y="33"/>
                </a:cubicBezTo>
                <a:cubicBezTo>
                  <a:pt x="599" y="15"/>
                  <a:pt x="584" y="0"/>
                  <a:pt x="566" y="0"/>
                </a:cubicBezTo>
                <a:close/>
                <a:moveTo>
                  <a:pt x="257" y="22"/>
                </a:moveTo>
                <a:cubicBezTo>
                  <a:pt x="566" y="22"/>
                  <a:pt x="566" y="22"/>
                  <a:pt x="566" y="22"/>
                </a:cubicBezTo>
                <a:cubicBezTo>
                  <a:pt x="572" y="22"/>
                  <a:pt x="577" y="27"/>
                  <a:pt x="577" y="33"/>
                </a:cubicBezTo>
                <a:cubicBezTo>
                  <a:pt x="577" y="53"/>
                  <a:pt x="577" y="53"/>
                  <a:pt x="577" y="53"/>
                </a:cubicBezTo>
                <a:cubicBezTo>
                  <a:pt x="245" y="53"/>
                  <a:pt x="245" y="53"/>
                  <a:pt x="245" y="53"/>
                </a:cubicBezTo>
                <a:cubicBezTo>
                  <a:pt x="245" y="33"/>
                  <a:pt x="245" y="33"/>
                  <a:pt x="245" y="33"/>
                </a:cubicBezTo>
                <a:cubicBezTo>
                  <a:pt x="245" y="27"/>
                  <a:pt x="251" y="22"/>
                  <a:pt x="257" y="22"/>
                </a:cubicBezTo>
                <a:close/>
                <a:moveTo>
                  <a:pt x="27" y="347"/>
                </a:moveTo>
                <a:cubicBezTo>
                  <a:pt x="61" y="187"/>
                  <a:pt x="61" y="187"/>
                  <a:pt x="61" y="187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02" y="346"/>
                  <a:pt x="102" y="346"/>
                  <a:pt x="102" y="346"/>
                </a:cubicBezTo>
                <a:lnTo>
                  <a:pt x="27" y="347"/>
                </a:lnTo>
                <a:close/>
                <a:moveTo>
                  <a:pt x="285" y="250"/>
                </a:moveTo>
                <a:cubicBezTo>
                  <a:pt x="211" y="273"/>
                  <a:pt x="211" y="273"/>
                  <a:pt x="211" y="273"/>
                </a:cubicBezTo>
                <a:cubicBezTo>
                  <a:pt x="287" y="323"/>
                  <a:pt x="287" y="323"/>
                  <a:pt x="287" y="323"/>
                </a:cubicBezTo>
                <a:cubicBezTo>
                  <a:pt x="431" y="286"/>
                  <a:pt x="431" y="286"/>
                  <a:pt x="431" y="286"/>
                </a:cubicBezTo>
                <a:cubicBezTo>
                  <a:pt x="437" y="285"/>
                  <a:pt x="452" y="283"/>
                  <a:pt x="459" y="287"/>
                </a:cubicBezTo>
                <a:cubicBezTo>
                  <a:pt x="461" y="289"/>
                  <a:pt x="462" y="290"/>
                  <a:pt x="463" y="293"/>
                </a:cubicBezTo>
                <a:cubicBezTo>
                  <a:pt x="466" y="313"/>
                  <a:pt x="466" y="313"/>
                  <a:pt x="466" y="313"/>
                </a:cubicBezTo>
                <a:cubicBezTo>
                  <a:pt x="256" y="386"/>
                  <a:pt x="256" y="386"/>
                  <a:pt x="256" y="386"/>
                </a:cubicBezTo>
                <a:cubicBezTo>
                  <a:pt x="128" y="330"/>
                  <a:pt x="128" y="330"/>
                  <a:pt x="128" y="330"/>
                </a:cubicBezTo>
                <a:cubicBezTo>
                  <a:pt x="149" y="232"/>
                  <a:pt x="149" y="232"/>
                  <a:pt x="149" y="232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5"/>
                  <a:pt x="234" y="225"/>
                  <a:pt x="234" y="225"/>
                </a:cubicBezTo>
                <a:cubicBezTo>
                  <a:pt x="236" y="225"/>
                  <a:pt x="237" y="225"/>
                  <a:pt x="238" y="224"/>
                </a:cubicBezTo>
                <a:cubicBezTo>
                  <a:pt x="298" y="219"/>
                  <a:pt x="298" y="219"/>
                  <a:pt x="298" y="219"/>
                </a:cubicBezTo>
                <a:cubicBezTo>
                  <a:pt x="299" y="226"/>
                  <a:pt x="299" y="226"/>
                  <a:pt x="299" y="226"/>
                </a:cubicBezTo>
                <a:cubicBezTo>
                  <a:pt x="299" y="227"/>
                  <a:pt x="299" y="227"/>
                  <a:pt x="299" y="227"/>
                </a:cubicBezTo>
                <a:cubicBezTo>
                  <a:pt x="300" y="231"/>
                  <a:pt x="302" y="244"/>
                  <a:pt x="285" y="250"/>
                </a:cubicBezTo>
                <a:close/>
                <a:moveTo>
                  <a:pt x="566" y="229"/>
                </a:moveTo>
                <a:cubicBezTo>
                  <a:pt x="322" y="229"/>
                  <a:pt x="322" y="229"/>
                  <a:pt x="322" y="229"/>
                </a:cubicBezTo>
                <a:cubicBezTo>
                  <a:pt x="322" y="227"/>
                  <a:pt x="321" y="224"/>
                  <a:pt x="321" y="222"/>
                </a:cubicBezTo>
                <a:cubicBezTo>
                  <a:pt x="316" y="195"/>
                  <a:pt x="316" y="195"/>
                  <a:pt x="316" y="195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5" y="106"/>
                  <a:pt x="245" y="106"/>
                  <a:pt x="245" y="106"/>
                </a:cubicBezTo>
                <a:cubicBezTo>
                  <a:pt x="577" y="106"/>
                  <a:pt x="577" y="106"/>
                  <a:pt x="577" y="106"/>
                </a:cubicBezTo>
                <a:cubicBezTo>
                  <a:pt x="577" y="218"/>
                  <a:pt x="577" y="218"/>
                  <a:pt x="577" y="218"/>
                </a:cubicBezTo>
                <a:cubicBezTo>
                  <a:pt x="577" y="224"/>
                  <a:pt x="572" y="229"/>
                  <a:pt x="566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9"/>
          <p:cNvSpPr>
            <a:spLocks noChangeAspect="1"/>
          </p:cNvSpPr>
          <p:nvPr/>
        </p:nvSpPr>
        <p:spPr bwMode="auto">
          <a:xfrm>
            <a:off x="2105307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50"/>
          <p:cNvSpPr>
            <a:spLocks noEditPoints="1"/>
          </p:cNvSpPr>
          <p:nvPr/>
        </p:nvSpPr>
        <p:spPr bwMode="auto">
          <a:xfrm>
            <a:off x="2209081" y="2715129"/>
            <a:ext cx="512452" cy="518865"/>
          </a:xfrm>
          <a:custGeom>
            <a:avLst/>
            <a:gdLst>
              <a:gd name="T0" fmla="*/ 457 w 493"/>
              <a:gd name="T1" fmla="*/ 276 h 499"/>
              <a:gd name="T2" fmla="*/ 493 w 493"/>
              <a:gd name="T3" fmla="*/ 200 h 499"/>
              <a:gd name="T4" fmla="*/ 411 w 493"/>
              <a:gd name="T5" fmla="*/ 217 h 499"/>
              <a:gd name="T6" fmla="*/ 370 w 493"/>
              <a:gd name="T7" fmla="*/ 200 h 499"/>
              <a:gd name="T8" fmla="*/ 369 w 493"/>
              <a:gd name="T9" fmla="*/ 101 h 499"/>
              <a:gd name="T10" fmla="*/ 465 w 493"/>
              <a:gd name="T11" fmla="*/ 17 h 499"/>
              <a:gd name="T12" fmla="*/ 455 w 493"/>
              <a:gd name="T13" fmla="*/ 5 h 499"/>
              <a:gd name="T14" fmla="*/ 351 w 493"/>
              <a:gd name="T15" fmla="*/ 81 h 499"/>
              <a:gd name="T16" fmla="*/ 316 w 493"/>
              <a:gd name="T17" fmla="*/ 143 h 499"/>
              <a:gd name="T18" fmla="*/ 243 w 493"/>
              <a:gd name="T19" fmla="*/ 133 h 499"/>
              <a:gd name="T20" fmla="*/ 235 w 493"/>
              <a:gd name="T21" fmla="*/ 146 h 499"/>
              <a:gd name="T22" fmla="*/ 325 w 493"/>
              <a:gd name="T23" fmla="*/ 219 h 499"/>
              <a:gd name="T24" fmla="*/ 351 w 493"/>
              <a:gd name="T25" fmla="*/ 216 h 499"/>
              <a:gd name="T26" fmla="*/ 355 w 493"/>
              <a:gd name="T27" fmla="*/ 372 h 499"/>
              <a:gd name="T28" fmla="*/ 262 w 493"/>
              <a:gd name="T29" fmla="*/ 370 h 499"/>
              <a:gd name="T30" fmla="*/ 292 w 493"/>
              <a:gd name="T31" fmla="*/ 361 h 499"/>
              <a:gd name="T32" fmla="*/ 316 w 493"/>
              <a:gd name="T33" fmla="*/ 285 h 499"/>
              <a:gd name="T34" fmla="*/ 158 w 493"/>
              <a:gd name="T35" fmla="*/ 278 h 499"/>
              <a:gd name="T36" fmla="*/ 0 w 493"/>
              <a:gd name="T37" fmla="*/ 459 h 499"/>
              <a:gd name="T38" fmla="*/ 123 w 493"/>
              <a:gd name="T39" fmla="*/ 441 h 499"/>
              <a:gd name="T40" fmla="*/ 491 w 493"/>
              <a:gd name="T41" fmla="*/ 417 h 499"/>
              <a:gd name="T42" fmla="*/ 484 w 493"/>
              <a:gd name="T43" fmla="*/ 378 h 499"/>
              <a:gd name="T44" fmla="*/ 425 w 493"/>
              <a:gd name="T45" fmla="*/ 355 h 499"/>
              <a:gd name="T46" fmla="*/ 385 w 493"/>
              <a:gd name="T47" fmla="*/ 294 h 499"/>
              <a:gd name="T48" fmla="*/ 396 w 493"/>
              <a:gd name="T49" fmla="*/ 295 h 499"/>
              <a:gd name="T50" fmla="*/ 467 w 493"/>
              <a:gd name="T51" fmla="*/ 220 h 499"/>
              <a:gd name="T52" fmla="*/ 401 w 493"/>
              <a:gd name="T53" fmla="*/ 272 h 499"/>
              <a:gd name="T54" fmla="*/ 397 w 493"/>
              <a:gd name="T55" fmla="*/ 41 h 499"/>
              <a:gd name="T56" fmla="*/ 417 w 493"/>
              <a:gd name="T57" fmla="*/ 65 h 499"/>
              <a:gd name="T58" fmla="*/ 397 w 493"/>
              <a:gd name="T59" fmla="*/ 41 h 499"/>
              <a:gd name="T60" fmla="*/ 288 w 493"/>
              <a:gd name="T61" fmla="*/ 188 h 499"/>
              <a:gd name="T62" fmla="*/ 267 w 493"/>
              <a:gd name="T63" fmla="*/ 152 h 499"/>
              <a:gd name="T64" fmla="*/ 332 w 493"/>
              <a:gd name="T65" fmla="*/ 197 h 499"/>
              <a:gd name="T66" fmla="*/ 27 w 493"/>
              <a:gd name="T67" fmla="*/ 436 h 499"/>
              <a:gd name="T68" fmla="*/ 132 w 493"/>
              <a:gd name="T69" fmla="*/ 295 h 499"/>
              <a:gd name="T70" fmla="*/ 27 w 493"/>
              <a:gd name="T71" fmla="*/ 436 h 499"/>
              <a:gd name="T72" fmla="*/ 458 w 493"/>
              <a:gd name="T73" fmla="*/ 377 h 499"/>
              <a:gd name="T74" fmla="*/ 466 w 493"/>
              <a:gd name="T75" fmla="*/ 402 h 499"/>
              <a:gd name="T76" fmla="*/ 128 w 493"/>
              <a:gd name="T77" fmla="*/ 419 h 499"/>
              <a:gd name="T78" fmla="*/ 297 w 493"/>
              <a:gd name="T79" fmla="*/ 308 h 499"/>
              <a:gd name="T80" fmla="*/ 299 w 493"/>
              <a:gd name="T81" fmla="*/ 316 h 499"/>
              <a:gd name="T82" fmla="*/ 211 w 493"/>
              <a:gd name="T83" fmla="*/ 363 h 499"/>
              <a:gd name="T84" fmla="*/ 430 w 493"/>
              <a:gd name="T85" fmla="*/ 37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3" h="499">
                <a:moveTo>
                  <a:pt x="396" y="295"/>
                </a:moveTo>
                <a:cubicBezTo>
                  <a:pt x="410" y="295"/>
                  <a:pt x="437" y="292"/>
                  <a:pt x="457" y="276"/>
                </a:cubicBezTo>
                <a:cubicBezTo>
                  <a:pt x="486" y="253"/>
                  <a:pt x="492" y="212"/>
                  <a:pt x="492" y="211"/>
                </a:cubicBezTo>
                <a:cubicBezTo>
                  <a:pt x="493" y="200"/>
                  <a:pt x="493" y="200"/>
                  <a:pt x="493" y="200"/>
                </a:cubicBezTo>
                <a:cubicBezTo>
                  <a:pt x="482" y="199"/>
                  <a:pt x="482" y="199"/>
                  <a:pt x="482" y="199"/>
                </a:cubicBezTo>
                <a:cubicBezTo>
                  <a:pt x="481" y="198"/>
                  <a:pt x="440" y="194"/>
                  <a:pt x="411" y="217"/>
                </a:cubicBezTo>
                <a:cubicBezTo>
                  <a:pt x="395" y="230"/>
                  <a:pt x="386" y="248"/>
                  <a:pt x="381" y="262"/>
                </a:cubicBezTo>
                <a:cubicBezTo>
                  <a:pt x="378" y="240"/>
                  <a:pt x="374" y="218"/>
                  <a:pt x="370" y="200"/>
                </a:cubicBezTo>
                <a:cubicBezTo>
                  <a:pt x="362" y="158"/>
                  <a:pt x="355" y="125"/>
                  <a:pt x="365" y="101"/>
                </a:cubicBezTo>
                <a:cubicBezTo>
                  <a:pt x="366" y="101"/>
                  <a:pt x="367" y="101"/>
                  <a:pt x="369" y="101"/>
                </a:cubicBezTo>
                <a:cubicBezTo>
                  <a:pt x="383" y="101"/>
                  <a:pt x="409" y="98"/>
                  <a:pt x="430" y="82"/>
                </a:cubicBezTo>
                <a:cubicBezTo>
                  <a:pt x="459" y="59"/>
                  <a:pt x="464" y="19"/>
                  <a:pt x="465" y="17"/>
                </a:cubicBezTo>
                <a:cubicBezTo>
                  <a:pt x="466" y="6"/>
                  <a:pt x="466" y="6"/>
                  <a:pt x="466" y="6"/>
                </a:cubicBezTo>
                <a:cubicBezTo>
                  <a:pt x="455" y="5"/>
                  <a:pt x="455" y="5"/>
                  <a:pt x="455" y="5"/>
                </a:cubicBezTo>
                <a:cubicBezTo>
                  <a:pt x="454" y="5"/>
                  <a:pt x="413" y="0"/>
                  <a:pt x="384" y="23"/>
                </a:cubicBezTo>
                <a:cubicBezTo>
                  <a:pt x="362" y="41"/>
                  <a:pt x="353" y="69"/>
                  <a:pt x="351" y="81"/>
                </a:cubicBezTo>
                <a:cubicBezTo>
                  <a:pt x="335" y="105"/>
                  <a:pt x="336" y="135"/>
                  <a:pt x="342" y="169"/>
                </a:cubicBezTo>
                <a:cubicBezTo>
                  <a:pt x="336" y="160"/>
                  <a:pt x="327" y="150"/>
                  <a:pt x="316" y="143"/>
                </a:cubicBezTo>
                <a:cubicBezTo>
                  <a:pt x="303" y="135"/>
                  <a:pt x="286" y="130"/>
                  <a:pt x="267" y="130"/>
                </a:cubicBezTo>
                <a:cubicBezTo>
                  <a:pt x="253" y="130"/>
                  <a:pt x="243" y="133"/>
                  <a:pt x="243" y="133"/>
                </a:cubicBezTo>
                <a:cubicBezTo>
                  <a:pt x="232" y="135"/>
                  <a:pt x="232" y="135"/>
                  <a:pt x="232" y="135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35" y="148"/>
                  <a:pt x="245" y="187"/>
                  <a:pt x="276" y="207"/>
                </a:cubicBezTo>
                <a:cubicBezTo>
                  <a:pt x="290" y="215"/>
                  <a:pt x="307" y="219"/>
                  <a:pt x="325" y="219"/>
                </a:cubicBezTo>
                <a:cubicBezTo>
                  <a:pt x="339" y="219"/>
                  <a:pt x="349" y="217"/>
                  <a:pt x="349" y="217"/>
                </a:cubicBezTo>
                <a:cubicBezTo>
                  <a:pt x="351" y="216"/>
                  <a:pt x="351" y="216"/>
                  <a:pt x="351" y="216"/>
                </a:cubicBezTo>
                <a:cubicBezTo>
                  <a:pt x="354" y="232"/>
                  <a:pt x="357" y="248"/>
                  <a:pt x="360" y="266"/>
                </a:cubicBezTo>
                <a:cubicBezTo>
                  <a:pt x="369" y="332"/>
                  <a:pt x="358" y="365"/>
                  <a:pt x="355" y="372"/>
                </a:cubicBezTo>
                <a:cubicBezTo>
                  <a:pt x="290" y="389"/>
                  <a:pt x="290" y="389"/>
                  <a:pt x="290" y="389"/>
                </a:cubicBezTo>
                <a:cubicBezTo>
                  <a:pt x="262" y="370"/>
                  <a:pt x="262" y="370"/>
                  <a:pt x="262" y="370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321" y="350"/>
                  <a:pt x="323" y="324"/>
                  <a:pt x="320" y="311"/>
                </a:cubicBezTo>
                <a:cubicBezTo>
                  <a:pt x="316" y="285"/>
                  <a:pt x="316" y="285"/>
                  <a:pt x="316" y="285"/>
                </a:cubicBezTo>
                <a:cubicBezTo>
                  <a:pt x="154" y="299"/>
                  <a:pt x="154" y="299"/>
                  <a:pt x="154" y="299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0" y="459"/>
                  <a:pt x="0" y="459"/>
                  <a:pt x="0" y="459"/>
                </a:cubicBezTo>
                <a:cubicBezTo>
                  <a:pt x="119" y="457"/>
                  <a:pt x="119" y="457"/>
                  <a:pt x="119" y="457"/>
                </a:cubicBezTo>
                <a:cubicBezTo>
                  <a:pt x="123" y="441"/>
                  <a:pt x="123" y="441"/>
                  <a:pt x="123" y="441"/>
                </a:cubicBezTo>
                <a:cubicBezTo>
                  <a:pt x="255" y="499"/>
                  <a:pt x="255" y="499"/>
                  <a:pt x="255" y="499"/>
                </a:cubicBezTo>
                <a:cubicBezTo>
                  <a:pt x="491" y="417"/>
                  <a:pt x="491" y="417"/>
                  <a:pt x="491" y="417"/>
                </a:cubicBezTo>
                <a:cubicBezTo>
                  <a:pt x="484" y="379"/>
                  <a:pt x="484" y="379"/>
                  <a:pt x="484" y="379"/>
                </a:cubicBezTo>
                <a:cubicBezTo>
                  <a:pt x="484" y="378"/>
                  <a:pt x="484" y="378"/>
                  <a:pt x="484" y="378"/>
                </a:cubicBezTo>
                <a:cubicBezTo>
                  <a:pt x="482" y="369"/>
                  <a:pt x="477" y="362"/>
                  <a:pt x="470" y="358"/>
                </a:cubicBezTo>
                <a:cubicBezTo>
                  <a:pt x="452" y="348"/>
                  <a:pt x="427" y="354"/>
                  <a:pt x="425" y="355"/>
                </a:cubicBezTo>
                <a:cubicBezTo>
                  <a:pt x="380" y="366"/>
                  <a:pt x="380" y="366"/>
                  <a:pt x="380" y="366"/>
                </a:cubicBezTo>
                <a:cubicBezTo>
                  <a:pt x="383" y="352"/>
                  <a:pt x="387" y="328"/>
                  <a:pt x="385" y="294"/>
                </a:cubicBezTo>
                <a:cubicBezTo>
                  <a:pt x="386" y="294"/>
                  <a:pt x="386" y="294"/>
                  <a:pt x="386" y="294"/>
                </a:cubicBezTo>
                <a:cubicBezTo>
                  <a:pt x="387" y="294"/>
                  <a:pt x="390" y="295"/>
                  <a:pt x="396" y="295"/>
                </a:cubicBezTo>
                <a:close/>
                <a:moveTo>
                  <a:pt x="425" y="234"/>
                </a:moveTo>
                <a:cubicBezTo>
                  <a:pt x="438" y="224"/>
                  <a:pt x="456" y="221"/>
                  <a:pt x="467" y="220"/>
                </a:cubicBezTo>
                <a:cubicBezTo>
                  <a:pt x="464" y="231"/>
                  <a:pt x="457" y="248"/>
                  <a:pt x="444" y="258"/>
                </a:cubicBezTo>
                <a:cubicBezTo>
                  <a:pt x="430" y="269"/>
                  <a:pt x="413" y="272"/>
                  <a:pt x="401" y="272"/>
                </a:cubicBezTo>
                <a:cubicBezTo>
                  <a:pt x="405" y="261"/>
                  <a:pt x="411" y="245"/>
                  <a:pt x="425" y="234"/>
                </a:cubicBezTo>
                <a:close/>
                <a:moveTo>
                  <a:pt x="397" y="41"/>
                </a:moveTo>
                <a:cubicBezTo>
                  <a:pt x="411" y="30"/>
                  <a:pt x="428" y="27"/>
                  <a:pt x="440" y="27"/>
                </a:cubicBezTo>
                <a:cubicBezTo>
                  <a:pt x="437" y="38"/>
                  <a:pt x="430" y="54"/>
                  <a:pt x="417" y="65"/>
                </a:cubicBezTo>
                <a:cubicBezTo>
                  <a:pt x="403" y="75"/>
                  <a:pt x="386" y="78"/>
                  <a:pt x="374" y="79"/>
                </a:cubicBezTo>
                <a:cubicBezTo>
                  <a:pt x="377" y="68"/>
                  <a:pt x="384" y="51"/>
                  <a:pt x="397" y="41"/>
                </a:cubicBezTo>
                <a:close/>
                <a:moveTo>
                  <a:pt x="325" y="197"/>
                </a:moveTo>
                <a:cubicBezTo>
                  <a:pt x="315" y="197"/>
                  <a:pt x="300" y="196"/>
                  <a:pt x="288" y="188"/>
                </a:cubicBezTo>
                <a:cubicBezTo>
                  <a:pt x="273" y="179"/>
                  <a:pt x="265" y="163"/>
                  <a:pt x="260" y="153"/>
                </a:cubicBezTo>
                <a:cubicBezTo>
                  <a:pt x="262" y="152"/>
                  <a:pt x="265" y="152"/>
                  <a:pt x="267" y="152"/>
                </a:cubicBezTo>
                <a:cubicBezTo>
                  <a:pt x="277" y="152"/>
                  <a:pt x="292" y="154"/>
                  <a:pt x="304" y="162"/>
                </a:cubicBezTo>
                <a:cubicBezTo>
                  <a:pt x="319" y="171"/>
                  <a:pt x="327" y="186"/>
                  <a:pt x="332" y="197"/>
                </a:cubicBezTo>
                <a:cubicBezTo>
                  <a:pt x="330" y="197"/>
                  <a:pt x="328" y="197"/>
                  <a:pt x="325" y="197"/>
                </a:cubicBezTo>
                <a:close/>
                <a:moveTo>
                  <a:pt x="27" y="436"/>
                </a:moveTo>
                <a:cubicBezTo>
                  <a:pt x="61" y="277"/>
                  <a:pt x="61" y="277"/>
                  <a:pt x="61" y="277"/>
                </a:cubicBezTo>
                <a:cubicBezTo>
                  <a:pt x="132" y="295"/>
                  <a:pt x="132" y="295"/>
                  <a:pt x="132" y="295"/>
                </a:cubicBezTo>
                <a:cubicBezTo>
                  <a:pt x="102" y="436"/>
                  <a:pt x="102" y="436"/>
                  <a:pt x="102" y="436"/>
                </a:cubicBezTo>
                <a:lnTo>
                  <a:pt x="27" y="436"/>
                </a:lnTo>
                <a:close/>
                <a:moveTo>
                  <a:pt x="430" y="376"/>
                </a:moveTo>
                <a:cubicBezTo>
                  <a:pt x="436" y="374"/>
                  <a:pt x="451" y="372"/>
                  <a:pt x="458" y="377"/>
                </a:cubicBezTo>
                <a:cubicBezTo>
                  <a:pt x="461" y="378"/>
                  <a:pt x="462" y="380"/>
                  <a:pt x="463" y="383"/>
                </a:cubicBezTo>
                <a:cubicBezTo>
                  <a:pt x="466" y="402"/>
                  <a:pt x="466" y="402"/>
                  <a:pt x="466" y="402"/>
                </a:cubicBezTo>
                <a:cubicBezTo>
                  <a:pt x="256" y="476"/>
                  <a:pt x="256" y="476"/>
                  <a:pt x="256" y="476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49" y="322"/>
                  <a:pt x="149" y="322"/>
                  <a:pt x="149" y="322"/>
                </a:cubicBezTo>
                <a:cubicBezTo>
                  <a:pt x="297" y="308"/>
                  <a:pt x="297" y="308"/>
                  <a:pt x="297" y="308"/>
                </a:cubicBezTo>
                <a:cubicBezTo>
                  <a:pt x="299" y="315"/>
                  <a:pt x="299" y="315"/>
                  <a:pt x="299" y="315"/>
                </a:cubicBezTo>
                <a:cubicBezTo>
                  <a:pt x="299" y="316"/>
                  <a:pt x="299" y="316"/>
                  <a:pt x="299" y="316"/>
                </a:cubicBezTo>
                <a:cubicBezTo>
                  <a:pt x="300" y="320"/>
                  <a:pt x="302" y="334"/>
                  <a:pt x="285" y="340"/>
                </a:cubicBezTo>
                <a:cubicBezTo>
                  <a:pt x="211" y="363"/>
                  <a:pt x="211" y="363"/>
                  <a:pt x="211" y="363"/>
                </a:cubicBezTo>
                <a:cubicBezTo>
                  <a:pt x="286" y="412"/>
                  <a:pt x="286" y="412"/>
                  <a:pt x="286" y="412"/>
                </a:cubicBezTo>
                <a:lnTo>
                  <a:pt x="430" y="3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52"/>
          <p:cNvSpPr>
            <a:spLocks noChangeAspect="1"/>
          </p:cNvSpPr>
          <p:nvPr/>
        </p:nvSpPr>
        <p:spPr bwMode="auto">
          <a:xfrm>
            <a:off x="5015946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53"/>
          <p:cNvSpPr>
            <a:spLocks noEditPoints="1"/>
          </p:cNvSpPr>
          <p:nvPr/>
        </p:nvSpPr>
        <p:spPr bwMode="auto">
          <a:xfrm>
            <a:off x="5088908" y="2765617"/>
            <a:ext cx="574076" cy="417889"/>
          </a:xfrm>
          <a:custGeom>
            <a:avLst/>
            <a:gdLst>
              <a:gd name="T0" fmla="*/ 564 w 565"/>
              <a:gd name="T1" fmla="*/ 322 h 411"/>
              <a:gd name="T2" fmla="*/ 461 w 565"/>
              <a:gd name="T3" fmla="*/ 70 h 411"/>
              <a:gd name="T4" fmla="*/ 506 w 565"/>
              <a:gd name="T5" fmla="*/ 70 h 411"/>
              <a:gd name="T6" fmla="*/ 506 w 565"/>
              <a:gd name="T7" fmla="*/ 48 h 411"/>
              <a:gd name="T8" fmla="*/ 293 w 565"/>
              <a:gd name="T9" fmla="*/ 48 h 411"/>
              <a:gd name="T10" fmla="*/ 293 w 565"/>
              <a:gd name="T11" fmla="*/ 0 h 411"/>
              <a:gd name="T12" fmla="*/ 271 w 565"/>
              <a:gd name="T13" fmla="*/ 0 h 411"/>
              <a:gd name="T14" fmla="*/ 271 w 565"/>
              <a:gd name="T15" fmla="*/ 48 h 411"/>
              <a:gd name="T16" fmla="*/ 58 w 565"/>
              <a:gd name="T17" fmla="*/ 48 h 411"/>
              <a:gd name="T18" fmla="*/ 58 w 565"/>
              <a:gd name="T19" fmla="*/ 70 h 411"/>
              <a:gd name="T20" fmla="*/ 103 w 565"/>
              <a:gd name="T21" fmla="*/ 70 h 411"/>
              <a:gd name="T22" fmla="*/ 1 w 565"/>
              <a:gd name="T23" fmla="*/ 322 h 411"/>
              <a:gd name="T24" fmla="*/ 1 w 565"/>
              <a:gd name="T25" fmla="*/ 331 h 411"/>
              <a:gd name="T26" fmla="*/ 120 w 565"/>
              <a:gd name="T27" fmla="*/ 411 h 411"/>
              <a:gd name="T28" fmla="*/ 238 w 565"/>
              <a:gd name="T29" fmla="*/ 331 h 411"/>
              <a:gd name="T30" fmla="*/ 238 w 565"/>
              <a:gd name="T31" fmla="*/ 322 h 411"/>
              <a:gd name="T32" fmla="*/ 136 w 565"/>
              <a:gd name="T33" fmla="*/ 70 h 411"/>
              <a:gd name="T34" fmla="*/ 428 w 565"/>
              <a:gd name="T35" fmla="*/ 70 h 411"/>
              <a:gd name="T36" fmla="*/ 326 w 565"/>
              <a:gd name="T37" fmla="*/ 322 h 411"/>
              <a:gd name="T38" fmla="*/ 327 w 565"/>
              <a:gd name="T39" fmla="*/ 331 h 411"/>
              <a:gd name="T40" fmla="*/ 445 w 565"/>
              <a:gd name="T41" fmla="*/ 411 h 411"/>
              <a:gd name="T42" fmla="*/ 563 w 565"/>
              <a:gd name="T43" fmla="*/ 331 h 411"/>
              <a:gd name="T44" fmla="*/ 564 w 565"/>
              <a:gd name="T45" fmla="*/ 322 h 411"/>
              <a:gd name="T46" fmla="*/ 120 w 565"/>
              <a:gd name="T47" fmla="*/ 88 h 411"/>
              <a:gd name="T48" fmla="*/ 212 w 565"/>
              <a:gd name="T49" fmla="*/ 315 h 411"/>
              <a:gd name="T50" fmla="*/ 27 w 565"/>
              <a:gd name="T51" fmla="*/ 315 h 411"/>
              <a:gd name="T52" fmla="*/ 120 w 565"/>
              <a:gd name="T53" fmla="*/ 88 h 411"/>
              <a:gd name="T54" fmla="*/ 120 w 565"/>
              <a:gd name="T55" fmla="*/ 389 h 411"/>
              <a:gd name="T56" fmla="*/ 32 w 565"/>
              <a:gd name="T57" fmla="*/ 337 h 411"/>
              <a:gd name="T58" fmla="*/ 208 w 565"/>
              <a:gd name="T59" fmla="*/ 337 h 411"/>
              <a:gd name="T60" fmla="*/ 120 w 565"/>
              <a:gd name="T61" fmla="*/ 389 h 411"/>
              <a:gd name="T62" fmla="*/ 537 w 565"/>
              <a:gd name="T63" fmla="*/ 315 h 411"/>
              <a:gd name="T64" fmla="*/ 353 w 565"/>
              <a:gd name="T65" fmla="*/ 315 h 411"/>
              <a:gd name="T66" fmla="*/ 445 w 565"/>
              <a:gd name="T67" fmla="*/ 88 h 411"/>
              <a:gd name="T68" fmla="*/ 537 w 565"/>
              <a:gd name="T69" fmla="*/ 315 h 411"/>
              <a:gd name="T70" fmla="*/ 445 w 565"/>
              <a:gd name="T71" fmla="*/ 389 h 411"/>
              <a:gd name="T72" fmla="*/ 357 w 565"/>
              <a:gd name="T73" fmla="*/ 337 h 411"/>
              <a:gd name="T74" fmla="*/ 533 w 565"/>
              <a:gd name="T75" fmla="*/ 337 h 411"/>
              <a:gd name="T76" fmla="*/ 445 w 565"/>
              <a:gd name="T77" fmla="*/ 389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5" h="411">
                <a:moveTo>
                  <a:pt x="564" y="322"/>
                </a:moveTo>
                <a:cubicBezTo>
                  <a:pt x="461" y="70"/>
                  <a:pt x="461" y="70"/>
                  <a:pt x="461" y="70"/>
                </a:cubicBezTo>
                <a:cubicBezTo>
                  <a:pt x="506" y="70"/>
                  <a:pt x="506" y="70"/>
                  <a:pt x="506" y="70"/>
                </a:cubicBezTo>
                <a:cubicBezTo>
                  <a:pt x="506" y="48"/>
                  <a:pt x="506" y="48"/>
                  <a:pt x="506" y="48"/>
                </a:cubicBezTo>
                <a:cubicBezTo>
                  <a:pt x="293" y="48"/>
                  <a:pt x="293" y="48"/>
                  <a:pt x="293" y="48"/>
                </a:cubicBezTo>
                <a:cubicBezTo>
                  <a:pt x="293" y="0"/>
                  <a:pt x="293" y="0"/>
                  <a:pt x="293" y="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" y="322"/>
                  <a:pt x="1" y="322"/>
                  <a:pt x="1" y="322"/>
                </a:cubicBezTo>
                <a:cubicBezTo>
                  <a:pt x="0" y="325"/>
                  <a:pt x="0" y="328"/>
                  <a:pt x="1" y="331"/>
                </a:cubicBezTo>
                <a:cubicBezTo>
                  <a:pt x="3" y="335"/>
                  <a:pt x="45" y="411"/>
                  <a:pt x="120" y="411"/>
                </a:cubicBezTo>
                <a:cubicBezTo>
                  <a:pt x="195" y="411"/>
                  <a:pt x="236" y="335"/>
                  <a:pt x="238" y="331"/>
                </a:cubicBezTo>
                <a:cubicBezTo>
                  <a:pt x="239" y="328"/>
                  <a:pt x="240" y="325"/>
                  <a:pt x="238" y="322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326" y="322"/>
                  <a:pt x="326" y="322"/>
                  <a:pt x="326" y="322"/>
                </a:cubicBezTo>
                <a:cubicBezTo>
                  <a:pt x="325" y="325"/>
                  <a:pt x="325" y="328"/>
                  <a:pt x="327" y="331"/>
                </a:cubicBezTo>
                <a:cubicBezTo>
                  <a:pt x="328" y="335"/>
                  <a:pt x="370" y="411"/>
                  <a:pt x="445" y="411"/>
                </a:cubicBezTo>
                <a:cubicBezTo>
                  <a:pt x="520" y="411"/>
                  <a:pt x="561" y="335"/>
                  <a:pt x="563" y="331"/>
                </a:cubicBezTo>
                <a:cubicBezTo>
                  <a:pt x="565" y="328"/>
                  <a:pt x="565" y="325"/>
                  <a:pt x="564" y="322"/>
                </a:cubicBezTo>
                <a:close/>
                <a:moveTo>
                  <a:pt x="120" y="88"/>
                </a:moveTo>
                <a:cubicBezTo>
                  <a:pt x="212" y="315"/>
                  <a:pt x="212" y="315"/>
                  <a:pt x="212" y="315"/>
                </a:cubicBezTo>
                <a:cubicBezTo>
                  <a:pt x="27" y="315"/>
                  <a:pt x="27" y="315"/>
                  <a:pt x="27" y="315"/>
                </a:cubicBezTo>
                <a:lnTo>
                  <a:pt x="120" y="88"/>
                </a:lnTo>
                <a:close/>
                <a:moveTo>
                  <a:pt x="120" y="389"/>
                </a:moveTo>
                <a:cubicBezTo>
                  <a:pt x="77" y="389"/>
                  <a:pt x="47" y="357"/>
                  <a:pt x="32" y="337"/>
                </a:cubicBezTo>
                <a:cubicBezTo>
                  <a:pt x="208" y="337"/>
                  <a:pt x="208" y="337"/>
                  <a:pt x="208" y="337"/>
                </a:cubicBezTo>
                <a:cubicBezTo>
                  <a:pt x="193" y="357"/>
                  <a:pt x="162" y="389"/>
                  <a:pt x="120" y="389"/>
                </a:cubicBezTo>
                <a:close/>
                <a:moveTo>
                  <a:pt x="537" y="315"/>
                </a:moveTo>
                <a:cubicBezTo>
                  <a:pt x="353" y="315"/>
                  <a:pt x="353" y="315"/>
                  <a:pt x="353" y="315"/>
                </a:cubicBezTo>
                <a:cubicBezTo>
                  <a:pt x="445" y="88"/>
                  <a:pt x="445" y="88"/>
                  <a:pt x="445" y="88"/>
                </a:cubicBezTo>
                <a:lnTo>
                  <a:pt x="537" y="315"/>
                </a:lnTo>
                <a:close/>
                <a:moveTo>
                  <a:pt x="445" y="389"/>
                </a:moveTo>
                <a:cubicBezTo>
                  <a:pt x="402" y="389"/>
                  <a:pt x="372" y="357"/>
                  <a:pt x="357" y="337"/>
                </a:cubicBezTo>
                <a:cubicBezTo>
                  <a:pt x="533" y="337"/>
                  <a:pt x="533" y="337"/>
                  <a:pt x="533" y="337"/>
                </a:cubicBezTo>
                <a:cubicBezTo>
                  <a:pt x="518" y="357"/>
                  <a:pt x="487" y="389"/>
                  <a:pt x="445" y="3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2256865" y="1533228"/>
            <a:ext cx="417384" cy="496075"/>
          </a:xfrm>
          <a:custGeom>
            <a:avLst/>
            <a:gdLst>
              <a:gd name="T0" fmla="*/ 145 w 456"/>
              <a:gd name="T1" fmla="*/ 172 h 542"/>
              <a:gd name="T2" fmla="*/ 240 w 456"/>
              <a:gd name="T3" fmla="*/ 172 h 542"/>
              <a:gd name="T4" fmla="*/ 192 w 456"/>
              <a:gd name="T5" fmla="*/ 177 h 542"/>
              <a:gd name="T6" fmla="*/ 192 w 456"/>
              <a:gd name="T7" fmla="*/ 168 h 542"/>
              <a:gd name="T8" fmla="*/ 192 w 456"/>
              <a:gd name="T9" fmla="*/ 177 h 542"/>
              <a:gd name="T10" fmla="*/ 98 w 456"/>
              <a:gd name="T11" fmla="*/ 230 h 542"/>
              <a:gd name="T12" fmla="*/ 98 w 456"/>
              <a:gd name="T13" fmla="*/ 283 h 542"/>
              <a:gd name="T14" fmla="*/ 98 w 456"/>
              <a:gd name="T15" fmla="*/ 261 h 542"/>
              <a:gd name="T16" fmla="*/ 98 w 456"/>
              <a:gd name="T17" fmla="*/ 252 h 542"/>
              <a:gd name="T18" fmla="*/ 98 w 456"/>
              <a:gd name="T19" fmla="*/ 261 h 542"/>
              <a:gd name="T20" fmla="*/ 104 w 456"/>
              <a:gd name="T21" fmla="*/ 347 h 542"/>
              <a:gd name="T22" fmla="*/ 199 w 456"/>
              <a:gd name="T23" fmla="*/ 347 h 542"/>
              <a:gd name="T24" fmla="*/ 151 w 456"/>
              <a:gd name="T25" fmla="*/ 351 h 542"/>
              <a:gd name="T26" fmla="*/ 151 w 456"/>
              <a:gd name="T27" fmla="*/ 342 h 542"/>
              <a:gd name="T28" fmla="*/ 151 w 456"/>
              <a:gd name="T29" fmla="*/ 351 h 542"/>
              <a:gd name="T30" fmla="*/ 422 w 456"/>
              <a:gd name="T31" fmla="*/ 248 h 542"/>
              <a:gd name="T32" fmla="*/ 437 w 456"/>
              <a:gd name="T33" fmla="*/ 172 h 542"/>
              <a:gd name="T34" fmla="*/ 385 w 456"/>
              <a:gd name="T35" fmla="*/ 117 h 542"/>
              <a:gd name="T36" fmla="*/ 373 w 456"/>
              <a:gd name="T37" fmla="*/ 18 h 542"/>
              <a:gd name="T38" fmla="*/ 360 w 456"/>
              <a:gd name="T39" fmla="*/ 3 h 542"/>
              <a:gd name="T40" fmla="*/ 277 w 456"/>
              <a:gd name="T41" fmla="*/ 87 h 542"/>
              <a:gd name="T42" fmla="*/ 0 w 456"/>
              <a:gd name="T43" fmla="*/ 273 h 542"/>
              <a:gd name="T44" fmla="*/ 187 w 456"/>
              <a:gd name="T45" fmla="*/ 503 h 542"/>
              <a:gd name="T46" fmla="*/ 222 w 456"/>
              <a:gd name="T47" fmla="*/ 542 h 542"/>
              <a:gd name="T48" fmla="*/ 276 w 456"/>
              <a:gd name="T49" fmla="*/ 458 h 542"/>
              <a:gd name="T50" fmla="*/ 445 w 456"/>
              <a:gd name="T51" fmla="*/ 347 h 542"/>
              <a:gd name="T52" fmla="*/ 409 w 456"/>
              <a:gd name="T53" fmla="*/ 297 h 542"/>
              <a:gd name="T54" fmla="*/ 414 w 456"/>
              <a:gd name="T55" fmla="*/ 249 h 542"/>
              <a:gd name="T56" fmla="*/ 349 w 456"/>
              <a:gd name="T57" fmla="*/ 28 h 542"/>
              <a:gd name="T58" fmla="*/ 364 w 456"/>
              <a:gd name="T59" fmla="*/ 109 h 542"/>
              <a:gd name="T60" fmla="*/ 303 w 456"/>
              <a:gd name="T61" fmla="*/ 123 h 542"/>
              <a:gd name="T62" fmla="*/ 22 w 456"/>
              <a:gd name="T63" fmla="*/ 273 h 542"/>
              <a:gd name="T64" fmla="*/ 278 w 456"/>
              <a:gd name="T65" fmla="*/ 109 h 542"/>
              <a:gd name="T66" fmla="*/ 197 w 456"/>
              <a:gd name="T67" fmla="*/ 436 h 542"/>
              <a:gd name="T68" fmla="*/ 233 w 456"/>
              <a:gd name="T69" fmla="*/ 510 h 542"/>
              <a:gd name="T70" fmla="*/ 209 w 456"/>
              <a:gd name="T71" fmla="*/ 507 h 542"/>
              <a:gd name="T72" fmla="*/ 301 w 456"/>
              <a:gd name="T73" fmla="*/ 145 h 542"/>
              <a:gd name="T74" fmla="*/ 233 w 456"/>
              <a:gd name="T75" fmla="*/ 510 h 542"/>
              <a:gd name="T76" fmla="*/ 414 w 456"/>
              <a:gd name="T77" fmla="*/ 328 h 542"/>
              <a:gd name="T78" fmla="*/ 413 w 456"/>
              <a:gd name="T79" fmla="*/ 368 h 542"/>
              <a:gd name="T80" fmla="*/ 352 w 456"/>
              <a:gd name="T81" fmla="*/ 153 h 542"/>
              <a:gd name="T82" fmla="*/ 420 w 456"/>
              <a:gd name="T83" fmla="*/ 186 h 542"/>
              <a:gd name="T84" fmla="*/ 418 w 456"/>
              <a:gd name="T85" fmla="*/ 226 h 542"/>
              <a:gd name="T86" fmla="*/ 361 w 456"/>
              <a:gd name="T87" fmla="*/ 26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542">
                <a:moveTo>
                  <a:pt x="192" y="146"/>
                </a:moveTo>
                <a:cubicBezTo>
                  <a:pt x="164" y="146"/>
                  <a:pt x="145" y="157"/>
                  <a:pt x="145" y="172"/>
                </a:cubicBezTo>
                <a:cubicBezTo>
                  <a:pt x="145" y="188"/>
                  <a:pt x="164" y="199"/>
                  <a:pt x="192" y="199"/>
                </a:cubicBezTo>
                <a:cubicBezTo>
                  <a:pt x="220" y="199"/>
                  <a:pt x="240" y="188"/>
                  <a:pt x="240" y="172"/>
                </a:cubicBezTo>
                <a:cubicBezTo>
                  <a:pt x="240" y="157"/>
                  <a:pt x="220" y="146"/>
                  <a:pt x="192" y="146"/>
                </a:cubicBezTo>
                <a:close/>
                <a:moveTo>
                  <a:pt x="192" y="177"/>
                </a:moveTo>
                <a:cubicBezTo>
                  <a:pt x="181" y="177"/>
                  <a:pt x="173" y="174"/>
                  <a:pt x="169" y="172"/>
                </a:cubicBezTo>
                <a:cubicBezTo>
                  <a:pt x="173" y="170"/>
                  <a:pt x="181" y="168"/>
                  <a:pt x="192" y="168"/>
                </a:cubicBezTo>
                <a:cubicBezTo>
                  <a:pt x="203" y="168"/>
                  <a:pt x="212" y="170"/>
                  <a:pt x="216" y="172"/>
                </a:cubicBezTo>
                <a:cubicBezTo>
                  <a:pt x="212" y="174"/>
                  <a:pt x="203" y="177"/>
                  <a:pt x="192" y="177"/>
                </a:cubicBezTo>
                <a:close/>
                <a:moveTo>
                  <a:pt x="146" y="256"/>
                </a:moveTo>
                <a:cubicBezTo>
                  <a:pt x="146" y="241"/>
                  <a:pt x="126" y="230"/>
                  <a:pt x="98" y="230"/>
                </a:cubicBezTo>
                <a:cubicBezTo>
                  <a:pt x="70" y="230"/>
                  <a:pt x="51" y="241"/>
                  <a:pt x="51" y="256"/>
                </a:cubicBezTo>
                <a:cubicBezTo>
                  <a:pt x="51" y="272"/>
                  <a:pt x="70" y="283"/>
                  <a:pt x="98" y="283"/>
                </a:cubicBezTo>
                <a:cubicBezTo>
                  <a:pt x="126" y="283"/>
                  <a:pt x="146" y="272"/>
                  <a:pt x="146" y="256"/>
                </a:cubicBezTo>
                <a:close/>
                <a:moveTo>
                  <a:pt x="98" y="261"/>
                </a:moveTo>
                <a:cubicBezTo>
                  <a:pt x="87" y="261"/>
                  <a:pt x="79" y="259"/>
                  <a:pt x="75" y="256"/>
                </a:cubicBezTo>
                <a:cubicBezTo>
                  <a:pt x="79" y="254"/>
                  <a:pt x="87" y="252"/>
                  <a:pt x="98" y="252"/>
                </a:cubicBezTo>
                <a:cubicBezTo>
                  <a:pt x="109" y="252"/>
                  <a:pt x="118" y="254"/>
                  <a:pt x="122" y="256"/>
                </a:cubicBezTo>
                <a:cubicBezTo>
                  <a:pt x="118" y="259"/>
                  <a:pt x="109" y="261"/>
                  <a:pt x="98" y="261"/>
                </a:cubicBezTo>
                <a:close/>
                <a:moveTo>
                  <a:pt x="151" y="320"/>
                </a:moveTo>
                <a:cubicBezTo>
                  <a:pt x="123" y="320"/>
                  <a:pt x="104" y="331"/>
                  <a:pt x="104" y="347"/>
                </a:cubicBezTo>
                <a:cubicBezTo>
                  <a:pt x="104" y="362"/>
                  <a:pt x="123" y="373"/>
                  <a:pt x="151" y="373"/>
                </a:cubicBezTo>
                <a:cubicBezTo>
                  <a:pt x="179" y="373"/>
                  <a:pt x="199" y="362"/>
                  <a:pt x="199" y="347"/>
                </a:cubicBezTo>
                <a:cubicBezTo>
                  <a:pt x="199" y="331"/>
                  <a:pt x="179" y="320"/>
                  <a:pt x="151" y="320"/>
                </a:cubicBezTo>
                <a:close/>
                <a:moveTo>
                  <a:pt x="151" y="351"/>
                </a:moveTo>
                <a:cubicBezTo>
                  <a:pt x="140" y="351"/>
                  <a:pt x="132" y="349"/>
                  <a:pt x="128" y="347"/>
                </a:cubicBezTo>
                <a:cubicBezTo>
                  <a:pt x="132" y="345"/>
                  <a:pt x="140" y="342"/>
                  <a:pt x="151" y="342"/>
                </a:cubicBezTo>
                <a:cubicBezTo>
                  <a:pt x="162" y="342"/>
                  <a:pt x="171" y="345"/>
                  <a:pt x="175" y="347"/>
                </a:cubicBezTo>
                <a:cubicBezTo>
                  <a:pt x="171" y="349"/>
                  <a:pt x="162" y="351"/>
                  <a:pt x="151" y="351"/>
                </a:cubicBezTo>
                <a:close/>
                <a:moveTo>
                  <a:pt x="414" y="249"/>
                </a:moveTo>
                <a:cubicBezTo>
                  <a:pt x="417" y="249"/>
                  <a:pt x="420" y="248"/>
                  <a:pt x="422" y="248"/>
                </a:cubicBezTo>
                <a:cubicBezTo>
                  <a:pt x="436" y="245"/>
                  <a:pt x="447" y="237"/>
                  <a:pt x="451" y="225"/>
                </a:cubicBezTo>
                <a:cubicBezTo>
                  <a:pt x="455" y="214"/>
                  <a:pt x="456" y="196"/>
                  <a:pt x="437" y="172"/>
                </a:cubicBezTo>
                <a:cubicBezTo>
                  <a:pt x="423" y="153"/>
                  <a:pt x="404" y="137"/>
                  <a:pt x="382" y="123"/>
                </a:cubicBezTo>
                <a:cubicBezTo>
                  <a:pt x="383" y="121"/>
                  <a:pt x="384" y="119"/>
                  <a:pt x="385" y="117"/>
                </a:cubicBezTo>
                <a:cubicBezTo>
                  <a:pt x="393" y="93"/>
                  <a:pt x="387" y="67"/>
                  <a:pt x="377" y="51"/>
                </a:cubicBezTo>
                <a:cubicBezTo>
                  <a:pt x="367" y="35"/>
                  <a:pt x="372" y="18"/>
                  <a:pt x="373" y="18"/>
                </a:cubicBezTo>
                <a:cubicBezTo>
                  <a:pt x="379" y="0"/>
                  <a:pt x="379" y="0"/>
                  <a:pt x="379" y="0"/>
                </a:cubicBezTo>
                <a:cubicBezTo>
                  <a:pt x="360" y="3"/>
                  <a:pt x="360" y="3"/>
                  <a:pt x="360" y="3"/>
                </a:cubicBezTo>
                <a:cubicBezTo>
                  <a:pt x="326" y="9"/>
                  <a:pt x="301" y="24"/>
                  <a:pt x="288" y="48"/>
                </a:cubicBezTo>
                <a:cubicBezTo>
                  <a:pt x="281" y="60"/>
                  <a:pt x="278" y="74"/>
                  <a:pt x="277" y="87"/>
                </a:cubicBezTo>
                <a:cubicBezTo>
                  <a:pt x="264" y="85"/>
                  <a:pt x="250" y="84"/>
                  <a:pt x="237" y="84"/>
                </a:cubicBezTo>
                <a:cubicBezTo>
                  <a:pt x="106" y="84"/>
                  <a:pt x="0" y="169"/>
                  <a:pt x="0" y="273"/>
                </a:cubicBezTo>
                <a:cubicBezTo>
                  <a:pt x="0" y="364"/>
                  <a:pt x="82" y="442"/>
                  <a:pt x="194" y="458"/>
                </a:cubicBezTo>
                <a:cubicBezTo>
                  <a:pt x="191" y="473"/>
                  <a:pt x="189" y="488"/>
                  <a:pt x="187" y="503"/>
                </a:cubicBezTo>
                <a:cubicBezTo>
                  <a:pt x="185" y="515"/>
                  <a:pt x="189" y="535"/>
                  <a:pt x="212" y="541"/>
                </a:cubicBezTo>
                <a:cubicBezTo>
                  <a:pt x="216" y="541"/>
                  <a:pt x="219" y="542"/>
                  <a:pt x="222" y="542"/>
                </a:cubicBezTo>
                <a:cubicBezTo>
                  <a:pt x="236" y="542"/>
                  <a:pt x="246" y="534"/>
                  <a:pt x="253" y="519"/>
                </a:cubicBezTo>
                <a:cubicBezTo>
                  <a:pt x="253" y="518"/>
                  <a:pt x="263" y="497"/>
                  <a:pt x="276" y="458"/>
                </a:cubicBezTo>
                <a:cubicBezTo>
                  <a:pt x="332" y="450"/>
                  <a:pt x="385" y="424"/>
                  <a:pt x="428" y="384"/>
                </a:cubicBezTo>
                <a:cubicBezTo>
                  <a:pt x="439" y="374"/>
                  <a:pt x="445" y="361"/>
                  <a:pt x="445" y="347"/>
                </a:cubicBezTo>
                <a:cubicBezTo>
                  <a:pt x="445" y="334"/>
                  <a:pt x="439" y="321"/>
                  <a:pt x="429" y="312"/>
                </a:cubicBezTo>
                <a:cubicBezTo>
                  <a:pt x="423" y="306"/>
                  <a:pt x="416" y="301"/>
                  <a:pt x="409" y="297"/>
                </a:cubicBezTo>
                <a:cubicBezTo>
                  <a:pt x="392" y="286"/>
                  <a:pt x="382" y="279"/>
                  <a:pt x="383" y="265"/>
                </a:cubicBezTo>
                <a:cubicBezTo>
                  <a:pt x="384" y="256"/>
                  <a:pt x="392" y="253"/>
                  <a:pt x="414" y="249"/>
                </a:cubicBezTo>
                <a:close/>
                <a:moveTo>
                  <a:pt x="307" y="59"/>
                </a:moveTo>
                <a:cubicBezTo>
                  <a:pt x="315" y="44"/>
                  <a:pt x="329" y="34"/>
                  <a:pt x="349" y="28"/>
                </a:cubicBezTo>
                <a:cubicBezTo>
                  <a:pt x="349" y="38"/>
                  <a:pt x="350" y="51"/>
                  <a:pt x="358" y="63"/>
                </a:cubicBezTo>
                <a:cubicBezTo>
                  <a:pt x="365" y="74"/>
                  <a:pt x="369" y="94"/>
                  <a:pt x="364" y="109"/>
                </a:cubicBezTo>
                <a:cubicBezTo>
                  <a:pt x="360" y="120"/>
                  <a:pt x="353" y="128"/>
                  <a:pt x="341" y="133"/>
                </a:cubicBezTo>
                <a:cubicBezTo>
                  <a:pt x="303" y="123"/>
                  <a:pt x="303" y="123"/>
                  <a:pt x="303" y="123"/>
                </a:cubicBezTo>
                <a:cubicBezTo>
                  <a:pt x="300" y="111"/>
                  <a:pt x="294" y="82"/>
                  <a:pt x="307" y="59"/>
                </a:cubicBezTo>
                <a:close/>
                <a:moveTo>
                  <a:pt x="22" y="273"/>
                </a:moveTo>
                <a:cubicBezTo>
                  <a:pt x="22" y="181"/>
                  <a:pt x="118" y="106"/>
                  <a:pt x="237" y="106"/>
                </a:cubicBezTo>
                <a:cubicBezTo>
                  <a:pt x="251" y="106"/>
                  <a:pt x="264" y="107"/>
                  <a:pt x="278" y="109"/>
                </a:cubicBezTo>
                <a:cubicBezTo>
                  <a:pt x="279" y="119"/>
                  <a:pt x="281" y="127"/>
                  <a:pt x="283" y="132"/>
                </a:cubicBezTo>
                <a:cubicBezTo>
                  <a:pt x="273" y="155"/>
                  <a:pt x="225" y="283"/>
                  <a:pt x="197" y="436"/>
                </a:cubicBezTo>
                <a:cubicBezTo>
                  <a:pt x="97" y="422"/>
                  <a:pt x="22" y="353"/>
                  <a:pt x="22" y="273"/>
                </a:cubicBezTo>
                <a:close/>
                <a:moveTo>
                  <a:pt x="233" y="510"/>
                </a:moveTo>
                <a:cubicBezTo>
                  <a:pt x="228" y="520"/>
                  <a:pt x="225" y="521"/>
                  <a:pt x="217" y="519"/>
                </a:cubicBezTo>
                <a:cubicBezTo>
                  <a:pt x="209" y="517"/>
                  <a:pt x="208" y="511"/>
                  <a:pt x="209" y="507"/>
                </a:cubicBezTo>
                <a:cubicBezTo>
                  <a:pt x="209" y="506"/>
                  <a:pt x="209" y="506"/>
                  <a:pt x="209" y="506"/>
                </a:cubicBezTo>
                <a:cubicBezTo>
                  <a:pt x="230" y="336"/>
                  <a:pt x="286" y="183"/>
                  <a:pt x="301" y="145"/>
                </a:cubicBezTo>
                <a:cubicBezTo>
                  <a:pt x="329" y="153"/>
                  <a:pt x="329" y="153"/>
                  <a:pt x="329" y="153"/>
                </a:cubicBezTo>
                <a:cubicBezTo>
                  <a:pt x="291" y="377"/>
                  <a:pt x="234" y="509"/>
                  <a:pt x="233" y="510"/>
                </a:cubicBezTo>
                <a:close/>
                <a:moveTo>
                  <a:pt x="397" y="315"/>
                </a:moveTo>
                <a:cubicBezTo>
                  <a:pt x="403" y="320"/>
                  <a:pt x="409" y="323"/>
                  <a:pt x="414" y="328"/>
                </a:cubicBezTo>
                <a:cubicBezTo>
                  <a:pt x="420" y="333"/>
                  <a:pt x="423" y="340"/>
                  <a:pt x="423" y="347"/>
                </a:cubicBezTo>
                <a:cubicBezTo>
                  <a:pt x="423" y="355"/>
                  <a:pt x="419" y="362"/>
                  <a:pt x="413" y="368"/>
                </a:cubicBezTo>
                <a:cubicBezTo>
                  <a:pt x="376" y="402"/>
                  <a:pt x="331" y="425"/>
                  <a:pt x="284" y="434"/>
                </a:cubicBezTo>
                <a:cubicBezTo>
                  <a:pt x="304" y="372"/>
                  <a:pt x="331" y="276"/>
                  <a:pt x="352" y="153"/>
                </a:cubicBezTo>
                <a:cubicBezTo>
                  <a:pt x="358" y="149"/>
                  <a:pt x="364" y="146"/>
                  <a:pt x="369" y="141"/>
                </a:cubicBezTo>
                <a:cubicBezTo>
                  <a:pt x="389" y="153"/>
                  <a:pt x="407" y="169"/>
                  <a:pt x="420" y="186"/>
                </a:cubicBezTo>
                <a:cubicBezTo>
                  <a:pt x="430" y="198"/>
                  <a:pt x="434" y="210"/>
                  <a:pt x="431" y="217"/>
                </a:cubicBezTo>
                <a:cubicBezTo>
                  <a:pt x="429" y="223"/>
                  <a:pt x="422" y="225"/>
                  <a:pt x="418" y="226"/>
                </a:cubicBezTo>
                <a:cubicBezTo>
                  <a:pt x="416" y="227"/>
                  <a:pt x="413" y="227"/>
                  <a:pt x="410" y="228"/>
                </a:cubicBezTo>
                <a:cubicBezTo>
                  <a:pt x="390" y="231"/>
                  <a:pt x="363" y="236"/>
                  <a:pt x="361" y="263"/>
                </a:cubicBezTo>
                <a:cubicBezTo>
                  <a:pt x="359" y="291"/>
                  <a:pt x="380" y="305"/>
                  <a:pt x="397" y="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56"/>
          <p:cNvSpPr>
            <a:spLocks noChangeAspect="1"/>
          </p:cNvSpPr>
          <p:nvPr/>
        </p:nvSpPr>
        <p:spPr bwMode="auto">
          <a:xfrm>
            <a:off x="9370324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5"/>
          <p:cNvSpPr>
            <a:spLocks noEditPoints="1"/>
          </p:cNvSpPr>
          <p:nvPr/>
        </p:nvSpPr>
        <p:spPr bwMode="auto">
          <a:xfrm>
            <a:off x="9516145" y="3903308"/>
            <a:ext cx="428359" cy="542016"/>
          </a:xfrm>
          <a:custGeom>
            <a:avLst/>
            <a:gdLst>
              <a:gd name="T0" fmla="*/ 848 w 848"/>
              <a:gd name="T1" fmla="*/ 1073 h 1073"/>
              <a:gd name="T2" fmla="*/ 0 w 848"/>
              <a:gd name="T3" fmla="*/ 1073 h 1073"/>
              <a:gd name="T4" fmla="*/ 0 w 848"/>
              <a:gd name="T5" fmla="*/ 825 h 1073"/>
              <a:gd name="T6" fmla="*/ 130 w 848"/>
              <a:gd name="T7" fmla="*/ 825 h 1073"/>
              <a:gd name="T8" fmla="*/ 130 w 848"/>
              <a:gd name="T9" fmla="*/ 689 h 1073"/>
              <a:gd name="T10" fmla="*/ 310 w 848"/>
              <a:gd name="T11" fmla="*/ 689 h 1073"/>
              <a:gd name="T12" fmla="*/ 310 w 848"/>
              <a:gd name="T13" fmla="*/ 385 h 1073"/>
              <a:gd name="T14" fmla="*/ 174 w 848"/>
              <a:gd name="T15" fmla="*/ 385 h 1073"/>
              <a:gd name="T16" fmla="*/ 174 w 848"/>
              <a:gd name="T17" fmla="*/ 160 h 1073"/>
              <a:gd name="T18" fmla="*/ 310 w 848"/>
              <a:gd name="T19" fmla="*/ 160 h 1073"/>
              <a:gd name="T20" fmla="*/ 310 w 848"/>
              <a:gd name="T21" fmla="*/ 0 h 1073"/>
              <a:gd name="T22" fmla="*/ 539 w 848"/>
              <a:gd name="T23" fmla="*/ 0 h 1073"/>
              <a:gd name="T24" fmla="*/ 539 w 848"/>
              <a:gd name="T25" fmla="*/ 160 h 1073"/>
              <a:gd name="T26" fmla="*/ 673 w 848"/>
              <a:gd name="T27" fmla="*/ 160 h 1073"/>
              <a:gd name="T28" fmla="*/ 673 w 848"/>
              <a:gd name="T29" fmla="*/ 385 h 1073"/>
              <a:gd name="T30" fmla="*/ 539 w 848"/>
              <a:gd name="T31" fmla="*/ 385 h 1073"/>
              <a:gd name="T32" fmla="*/ 539 w 848"/>
              <a:gd name="T33" fmla="*/ 689 h 1073"/>
              <a:gd name="T34" fmla="*/ 724 w 848"/>
              <a:gd name="T35" fmla="*/ 689 h 1073"/>
              <a:gd name="T36" fmla="*/ 724 w 848"/>
              <a:gd name="T37" fmla="*/ 825 h 1073"/>
              <a:gd name="T38" fmla="*/ 848 w 848"/>
              <a:gd name="T39" fmla="*/ 825 h 1073"/>
              <a:gd name="T40" fmla="*/ 848 w 848"/>
              <a:gd name="T41" fmla="*/ 1073 h 1073"/>
              <a:gd name="T42" fmla="*/ 45 w 848"/>
              <a:gd name="T43" fmla="*/ 1028 h 1073"/>
              <a:gd name="T44" fmla="*/ 803 w 848"/>
              <a:gd name="T45" fmla="*/ 1028 h 1073"/>
              <a:gd name="T46" fmla="*/ 803 w 848"/>
              <a:gd name="T47" fmla="*/ 870 h 1073"/>
              <a:gd name="T48" fmla="*/ 679 w 848"/>
              <a:gd name="T49" fmla="*/ 870 h 1073"/>
              <a:gd name="T50" fmla="*/ 679 w 848"/>
              <a:gd name="T51" fmla="*/ 734 h 1073"/>
              <a:gd name="T52" fmla="*/ 495 w 848"/>
              <a:gd name="T53" fmla="*/ 734 h 1073"/>
              <a:gd name="T54" fmla="*/ 495 w 848"/>
              <a:gd name="T55" fmla="*/ 340 h 1073"/>
              <a:gd name="T56" fmla="*/ 629 w 848"/>
              <a:gd name="T57" fmla="*/ 340 h 1073"/>
              <a:gd name="T58" fmla="*/ 629 w 848"/>
              <a:gd name="T59" fmla="*/ 204 h 1073"/>
              <a:gd name="T60" fmla="*/ 495 w 848"/>
              <a:gd name="T61" fmla="*/ 204 h 1073"/>
              <a:gd name="T62" fmla="*/ 495 w 848"/>
              <a:gd name="T63" fmla="*/ 44 h 1073"/>
              <a:gd name="T64" fmla="*/ 355 w 848"/>
              <a:gd name="T65" fmla="*/ 44 h 1073"/>
              <a:gd name="T66" fmla="*/ 355 w 848"/>
              <a:gd name="T67" fmla="*/ 204 h 1073"/>
              <a:gd name="T68" fmla="*/ 219 w 848"/>
              <a:gd name="T69" fmla="*/ 204 h 1073"/>
              <a:gd name="T70" fmla="*/ 219 w 848"/>
              <a:gd name="T71" fmla="*/ 340 h 1073"/>
              <a:gd name="T72" fmla="*/ 355 w 848"/>
              <a:gd name="T73" fmla="*/ 340 h 1073"/>
              <a:gd name="T74" fmla="*/ 355 w 848"/>
              <a:gd name="T75" fmla="*/ 734 h 1073"/>
              <a:gd name="T76" fmla="*/ 174 w 848"/>
              <a:gd name="T77" fmla="*/ 734 h 1073"/>
              <a:gd name="T78" fmla="*/ 174 w 848"/>
              <a:gd name="T79" fmla="*/ 870 h 1073"/>
              <a:gd name="T80" fmla="*/ 45 w 848"/>
              <a:gd name="T81" fmla="*/ 870 h 1073"/>
              <a:gd name="T82" fmla="*/ 45 w 848"/>
              <a:gd name="T83" fmla="*/ 10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48" h="1073">
                <a:moveTo>
                  <a:pt x="848" y="1073"/>
                </a:moveTo>
                <a:lnTo>
                  <a:pt x="0" y="1073"/>
                </a:lnTo>
                <a:lnTo>
                  <a:pt x="0" y="825"/>
                </a:lnTo>
                <a:lnTo>
                  <a:pt x="130" y="825"/>
                </a:lnTo>
                <a:lnTo>
                  <a:pt x="130" y="689"/>
                </a:lnTo>
                <a:lnTo>
                  <a:pt x="310" y="689"/>
                </a:lnTo>
                <a:lnTo>
                  <a:pt x="310" y="385"/>
                </a:lnTo>
                <a:lnTo>
                  <a:pt x="174" y="385"/>
                </a:lnTo>
                <a:lnTo>
                  <a:pt x="174" y="160"/>
                </a:lnTo>
                <a:lnTo>
                  <a:pt x="310" y="160"/>
                </a:lnTo>
                <a:lnTo>
                  <a:pt x="310" y="0"/>
                </a:lnTo>
                <a:lnTo>
                  <a:pt x="539" y="0"/>
                </a:lnTo>
                <a:lnTo>
                  <a:pt x="539" y="160"/>
                </a:lnTo>
                <a:lnTo>
                  <a:pt x="673" y="160"/>
                </a:lnTo>
                <a:lnTo>
                  <a:pt x="673" y="385"/>
                </a:lnTo>
                <a:lnTo>
                  <a:pt x="539" y="385"/>
                </a:lnTo>
                <a:lnTo>
                  <a:pt x="539" y="689"/>
                </a:lnTo>
                <a:lnTo>
                  <a:pt x="724" y="689"/>
                </a:lnTo>
                <a:lnTo>
                  <a:pt x="724" y="825"/>
                </a:lnTo>
                <a:lnTo>
                  <a:pt x="848" y="825"/>
                </a:lnTo>
                <a:lnTo>
                  <a:pt x="848" y="1073"/>
                </a:lnTo>
                <a:close/>
                <a:moveTo>
                  <a:pt x="45" y="1028"/>
                </a:moveTo>
                <a:lnTo>
                  <a:pt x="803" y="1028"/>
                </a:lnTo>
                <a:lnTo>
                  <a:pt x="803" y="870"/>
                </a:lnTo>
                <a:lnTo>
                  <a:pt x="679" y="870"/>
                </a:lnTo>
                <a:lnTo>
                  <a:pt x="679" y="734"/>
                </a:lnTo>
                <a:lnTo>
                  <a:pt x="495" y="734"/>
                </a:lnTo>
                <a:lnTo>
                  <a:pt x="495" y="340"/>
                </a:lnTo>
                <a:lnTo>
                  <a:pt x="629" y="340"/>
                </a:lnTo>
                <a:lnTo>
                  <a:pt x="629" y="204"/>
                </a:lnTo>
                <a:lnTo>
                  <a:pt x="495" y="204"/>
                </a:lnTo>
                <a:lnTo>
                  <a:pt x="495" y="44"/>
                </a:lnTo>
                <a:lnTo>
                  <a:pt x="355" y="44"/>
                </a:lnTo>
                <a:lnTo>
                  <a:pt x="355" y="204"/>
                </a:lnTo>
                <a:lnTo>
                  <a:pt x="219" y="204"/>
                </a:lnTo>
                <a:lnTo>
                  <a:pt x="219" y="340"/>
                </a:lnTo>
                <a:lnTo>
                  <a:pt x="355" y="340"/>
                </a:lnTo>
                <a:lnTo>
                  <a:pt x="355" y="734"/>
                </a:lnTo>
                <a:lnTo>
                  <a:pt x="174" y="734"/>
                </a:lnTo>
                <a:lnTo>
                  <a:pt x="174" y="870"/>
                </a:lnTo>
                <a:lnTo>
                  <a:pt x="45" y="870"/>
                </a:lnTo>
                <a:lnTo>
                  <a:pt x="45" y="1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9474589" y="1525836"/>
            <a:ext cx="510859" cy="510859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179 w 502"/>
              <a:gd name="T21" fmla="*/ 220 h 502"/>
              <a:gd name="T22" fmla="*/ 204 w 502"/>
              <a:gd name="T23" fmla="*/ 195 h 502"/>
              <a:gd name="T24" fmla="*/ 179 w 502"/>
              <a:gd name="T25" fmla="*/ 170 h 502"/>
              <a:gd name="T26" fmla="*/ 154 w 502"/>
              <a:gd name="T27" fmla="*/ 195 h 502"/>
              <a:gd name="T28" fmla="*/ 179 w 502"/>
              <a:gd name="T29" fmla="*/ 220 h 502"/>
              <a:gd name="T30" fmla="*/ 324 w 502"/>
              <a:gd name="T31" fmla="*/ 220 h 502"/>
              <a:gd name="T32" fmla="*/ 349 w 502"/>
              <a:gd name="T33" fmla="*/ 195 h 502"/>
              <a:gd name="T34" fmla="*/ 324 w 502"/>
              <a:gd name="T35" fmla="*/ 170 h 502"/>
              <a:gd name="T36" fmla="*/ 298 w 502"/>
              <a:gd name="T37" fmla="*/ 195 h 502"/>
              <a:gd name="T38" fmla="*/ 324 w 502"/>
              <a:gd name="T39" fmla="*/ 220 h 502"/>
              <a:gd name="T40" fmla="*/ 251 w 502"/>
              <a:gd name="T41" fmla="*/ 377 h 502"/>
              <a:gd name="T42" fmla="*/ 116 w 502"/>
              <a:gd name="T43" fmla="*/ 303 h 502"/>
              <a:gd name="T44" fmla="*/ 98 w 502"/>
              <a:gd name="T45" fmla="*/ 314 h 502"/>
              <a:gd name="T46" fmla="*/ 251 w 502"/>
              <a:gd name="T47" fmla="*/ 399 h 502"/>
              <a:gd name="T48" fmla="*/ 405 w 502"/>
              <a:gd name="T49" fmla="*/ 314 h 502"/>
              <a:gd name="T50" fmla="*/ 386 w 502"/>
              <a:gd name="T51" fmla="*/ 303 h 502"/>
              <a:gd name="T52" fmla="*/ 251 w 502"/>
              <a:gd name="T53" fmla="*/ 37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8" y="22"/>
                  <a:pt x="480" y="125"/>
                  <a:pt x="480" y="251"/>
                </a:cubicBezTo>
                <a:cubicBezTo>
                  <a:pt x="480" y="378"/>
                  <a:pt x="378" y="480"/>
                  <a:pt x="251" y="480"/>
                </a:cubicBezTo>
                <a:close/>
                <a:moveTo>
                  <a:pt x="179" y="220"/>
                </a:moveTo>
                <a:cubicBezTo>
                  <a:pt x="193" y="220"/>
                  <a:pt x="204" y="209"/>
                  <a:pt x="204" y="195"/>
                </a:cubicBezTo>
                <a:cubicBezTo>
                  <a:pt x="204" y="181"/>
                  <a:pt x="193" y="170"/>
                  <a:pt x="179" y="170"/>
                </a:cubicBezTo>
                <a:cubicBezTo>
                  <a:pt x="165" y="170"/>
                  <a:pt x="154" y="181"/>
                  <a:pt x="154" y="195"/>
                </a:cubicBezTo>
                <a:cubicBezTo>
                  <a:pt x="154" y="209"/>
                  <a:pt x="165" y="220"/>
                  <a:pt x="179" y="220"/>
                </a:cubicBezTo>
                <a:close/>
                <a:moveTo>
                  <a:pt x="324" y="220"/>
                </a:moveTo>
                <a:cubicBezTo>
                  <a:pt x="338" y="220"/>
                  <a:pt x="349" y="209"/>
                  <a:pt x="349" y="195"/>
                </a:cubicBezTo>
                <a:cubicBezTo>
                  <a:pt x="349" y="181"/>
                  <a:pt x="338" y="170"/>
                  <a:pt x="324" y="170"/>
                </a:cubicBezTo>
                <a:cubicBezTo>
                  <a:pt x="310" y="170"/>
                  <a:pt x="298" y="181"/>
                  <a:pt x="298" y="195"/>
                </a:cubicBezTo>
                <a:cubicBezTo>
                  <a:pt x="298" y="209"/>
                  <a:pt x="310" y="220"/>
                  <a:pt x="324" y="220"/>
                </a:cubicBezTo>
                <a:close/>
                <a:moveTo>
                  <a:pt x="251" y="377"/>
                </a:moveTo>
                <a:cubicBezTo>
                  <a:pt x="196" y="377"/>
                  <a:pt x="146" y="349"/>
                  <a:pt x="116" y="303"/>
                </a:cubicBezTo>
                <a:cubicBezTo>
                  <a:pt x="98" y="314"/>
                  <a:pt x="98" y="314"/>
                  <a:pt x="98" y="314"/>
                </a:cubicBezTo>
                <a:cubicBezTo>
                  <a:pt x="131" y="367"/>
                  <a:pt x="189" y="399"/>
                  <a:pt x="251" y="399"/>
                </a:cubicBezTo>
                <a:cubicBezTo>
                  <a:pt x="314" y="399"/>
                  <a:pt x="371" y="367"/>
                  <a:pt x="405" y="314"/>
                </a:cubicBezTo>
                <a:cubicBezTo>
                  <a:pt x="386" y="303"/>
                  <a:pt x="386" y="303"/>
                  <a:pt x="386" y="303"/>
                </a:cubicBezTo>
                <a:cubicBezTo>
                  <a:pt x="357" y="349"/>
                  <a:pt x="306" y="377"/>
                  <a:pt x="251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12"/>
          <p:cNvSpPr>
            <a:spLocks noEditPoints="1"/>
          </p:cNvSpPr>
          <p:nvPr/>
        </p:nvSpPr>
        <p:spPr bwMode="auto">
          <a:xfrm>
            <a:off x="6590163" y="2719132"/>
            <a:ext cx="471450" cy="510859"/>
          </a:xfrm>
          <a:custGeom>
            <a:avLst/>
            <a:gdLst>
              <a:gd name="T0" fmla="*/ 363 w 491"/>
              <a:gd name="T1" fmla="*/ 249 h 532"/>
              <a:gd name="T2" fmla="*/ 461 w 491"/>
              <a:gd name="T3" fmla="*/ 173 h 532"/>
              <a:gd name="T4" fmla="*/ 484 w 491"/>
              <a:gd name="T5" fmla="*/ 81 h 532"/>
              <a:gd name="T6" fmla="*/ 409 w 491"/>
              <a:gd name="T7" fmla="*/ 33 h 532"/>
              <a:gd name="T8" fmla="*/ 412 w 491"/>
              <a:gd name="T9" fmla="*/ 16 h 532"/>
              <a:gd name="T10" fmla="*/ 402 w 491"/>
              <a:gd name="T11" fmla="*/ 14 h 532"/>
              <a:gd name="T12" fmla="*/ 247 w 491"/>
              <a:gd name="T13" fmla="*/ 0 h 532"/>
              <a:gd name="T14" fmla="*/ 92 w 491"/>
              <a:gd name="T15" fmla="*/ 14 h 532"/>
              <a:gd name="T16" fmla="*/ 82 w 491"/>
              <a:gd name="T17" fmla="*/ 16 h 532"/>
              <a:gd name="T18" fmla="*/ 84 w 491"/>
              <a:gd name="T19" fmla="*/ 33 h 532"/>
              <a:gd name="T20" fmla="*/ 7 w 491"/>
              <a:gd name="T21" fmla="*/ 81 h 532"/>
              <a:gd name="T22" fmla="*/ 30 w 491"/>
              <a:gd name="T23" fmla="*/ 173 h 532"/>
              <a:gd name="T24" fmla="*/ 129 w 491"/>
              <a:gd name="T25" fmla="*/ 249 h 532"/>
              <a:gd name="T26" fmla="*/ 130 w 491"/>
              <a:gd name="T27" fmla="*/ 248 h 532"/>
              <a:gd name="T28" fmla="*/ 195 w 491"/>
              <a:gd name="T29" fmla="*/ 305 h 532"/>
              <a:gd name="T30" fmla="*/ 144 w 491"/>
              <a:gd name="T31" fmla="*/ 430 h 532"/>
              <a:gd name="T32" fmla="*/ 65 w 491"/>
              <a:gd name="T33" fmla="*/ 430 h 532"/>
              <a:gd name="T34" fmla="*/ 65 w 491"/>
              <a:gd name="T35" fmla="*/ 532 h 532"/>
              <a:gd name="T36" fmla="*/ 373 w 491"/>
              <a:gd name="T37" fmla="*/ 532 h 532"/>
              <a:gd name="T38" fmla="*/ 423 w 491"/>
              <a:gd name="T39" fmla="*/ 513 h 532"/>
              <a:gd name="T40" fmla="*/ 439 w 491"/>
              <a:gd name="T41" fmla="*/ 465 h 532"/>
              <a:gd name="T42" fmla="*/ 439 w 491"/>
              <a:gd name="T43" fmla="*/ 430 h 532"/>
              <a:gd name="T44" fmla="*/ 349 w 491"/>
              <a:gd name="T45" fmla="*/ 430 h 532"/>
              <a:gd name="T46" fmla="*/ 298 w 491"/>
              <a:gd name="T47" fmla="*/ 305 h 532"/>
              <a:gd name="T48" fmla="*/ 363 w 491"/>
              <a:gd name="T49" fmla="*/ 249 h 532"/>
              <a:gd name="T50" fmla="*/ 463 w 491"/>
              <a:gd name="T51" fmla="*/ 87 h 532"/>
              <a:gd name="T52" fmla="*/ 443 w 491"/>
              <a:gd name="T53" fmla="*/ 162 h 532"/>
              <a:gd name="T54" fmla="*/ 375 w 491"/>
              <a:gd name="T55" fmla="*/ 223 h 532"/>
              <a:gd name="T56" fmla="*/ 382 w 491"/>
              <a:gd name="T57" fmla="*/ 192 h 532"/>
              <a:gd name="T58" fmla="*/ 405 w 491"/>
              <a:gd name="T59" fmla="*/ 55 h 532"/>
              <a:gd name="T60" fmla="*/ 463 w 491"/>
              <a:gd name="T61" fmla="*/ 87 h 532"/>
              <a:gd name="T62" fmla="*/ 49 w 491"/>
              <a:gd name="T63" fmla="*/ 162 h 532"/>
              <a:gd name="T64" fmla="*/ 28 w 491"/>
              <a:gd name="T65" fmla="*/ 87 h 532"/>
              <a:gd name="T66" fmla="*/ 88 w 491"/>
              <a:gd name="T67" fmla="*/ 55 h 532"/>
              <a:gd name="T68" fmla="*/ 111 w 491"/>
              <a:gd name="T69" fmla="*/ 192 h 532"/>
              <a:gd name="T70" fmla="*/ 118 w 491"/>
              <a:gd name="T71" fmla="*/ 224 h 532"/>
              <a:gd name="T72" fmla="*/ 49 w 491"/>
              <a:gd name="T73" fmla="*/ 162 h 532"/>
              <a:gd name="T74" fmla="*/ 417 w 491"/>
              <a:gd name="T75" fmla="*/ 466 h 532"/>
              <a:gd name="T76" fmla="*/ 407 w 491"/>
              <a:gd name="T77" fmla="*/ 498 h 532"/>
              <a:gd name="T78" fmla="*/ 373 w 491"/>
              <a:gd name="T79" fmla="*/ 510 h 532"/>
              <a:gd name="T80" fmla="*/ 87 w 491"/>
              <a:gd name="T81" fmla="*/ 510 h 532"/>
              <a:gd name="T82" fmla="*/ 87 w 491"/>
              <a:gd name="T83" fmla="*/ 452 h 532"/>
              <a:gd name="T84" fmla="*/ 417 w 491"/>
              <a:gd name="T85" fmla="*/ 452 h 532"/>
              <a:gd name="T86" fmla="*/ 417 w 491"/>
              <a:gd name="T87" fmla="*/ 465 h 532"/>
              <a:gd name="T88" fmla="*/ 417 w 491"/>
              <a:gd name="T89" fmla="*/ 466 h 532"/>
              <a:gd name="T90" fmla="*/ 319 w 491"/>
              <a:gd name="T91" fmla="*/ 430 h 532"/>
              <a:gd name="T92" fmla="*/ 174 w 491"/>
              <a:gd name="T93" fmla="*/ 430 h 532"/>
              <a:gd name="T94" fmla="*/ 217 w 491"/>
              <a:gd name="T95" fmla="*/ 311 h 532"/>
              <a:gd name="T96" fmla="*/ 247 w 491"/>
              <a:gd name="T97" fmla="*/ 314 h 532"/>
              <a:gd name="T98" fmla="*/ 276 w 491"/>
              <a:gd name="T99" fmla="*/ 311 h 532"/>
              <a:gd name="T100" fmla="*/ 319 w 491"/>
              <a:gd name="T101" fmla="*/ 430 h 532"/>
              <a:gd name="T102" fmla="*/ 247 w 491"/>
              <a:gd name="T103" fmla="*/ 292 h 532"/>
              <a:gd name="T104" fmla="*/ 133 w 491"/>
              <a:gd name="T105" fmla="*/ 190 h 532"/>
              <a:gd name="T106" fmla="*/ 107 w 491"/>
              <a:gd name="T107" fmla="*/ 33 h 532"/>
              <a:gd name="T108" fmla="*/ 247 w 491"/>
              <a:gd name="T109" fmla="*/ 22 h 532"/>
              <a:gd name="T110" fmla="*/ 387 w 491"/>
              <a:gd name="T111" fmla="*/ 33 h 532"/>
              <a:gd name="T112" fmla="*/ 360 w 491"/>
              <a:gd name="T113" fmla="*/ 189 h 532"/>
              <a:gd name="T114" fmla="*/ 360 w 491"/>
              <a:gd name="T115" fmla="*/ 190 h 532"/>
              <a:gd name="T116" fmla="*/ 247 w 491"/>
              <a:gd name="T117" fmla="*/ 29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532">
                <a:moveTo>
                  <a:pt x="363" y="249"/>
                </a:moveTo>
                <a:cubicBezTo>
                  <a:pt x="400" y="242"/>
                  <a:pt x="436" y="214"/>
                  <a:pt x="461" y="173"/>
                </a:cubicBezTo>
                <a:cubicBezTo>
                  <a:pt x="482" y="139"/>
                  <a:pt x="491" y="104"/>
                  <a:pt x="484" y="81"/>
                </a:cubicBezTo>
                <a:cubicBezTo>
                  <a:pt x="472" y="43"/>
                  <a:pt x="430" y="35"/>
                  <a:pt x="409" y="33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399" y="13"/>
                  <a:pt x="337" y="0"/>
                  <a:pt x="247" y="0"/>
                </a:cubicBezTo>
                <a:cubicBezTo>
                  <a:pt x="156" y="0"/>
                  <a:pt x="94" y="13"/>
                  <a:pt x="92" y="14"/>
                </a:cubicBezTo>
                <a:cubicBezTo>
                  <a:pt x="82" y="16"/>
                  <a:pt x="82" y="16"/>
                  <a:pt x="82" y="16"/>
                </a:cubicBezTo>
                <a:cubicBezTo>
                  <a:pt x="84" y="33"/>
                  <a:pt x="84" y="33"/>
                  <a:pt x="84" y="33"/>
                </a:cubicBezTo>
                <a:cubicBezTo>
                  <a:pt x="64" y="34"/>
                  <a:pt x="19" y="42"/>
                  <a:pt x="7" y="81"/>
                </a:cubicBezTo>
                <a:cubicBezTo>
                  <a:pt x="0" y="104"/>
                  <a:pt x="9" y="139"/>
                  <a:pt x="30" y="173"/>
                </a:cubicBezTo>
                <a:cubicBezTo>
                  <a:pt x="55" y="215"/>
                  <a:pt x="92" y="243"/>
                  <a:pt x="129" y="249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42" y="270"/>
                  <a:pt x="162" y="293"/>
                  <a:pt x="195" y="305"/>
                </a:cubicBezTo>
                <a:cubicBezTo>
                  <a:pt x="194" y="381"/>
                  <a:pt x="154" y="421"/>
                  <a:pt x="144" y="430"/>
                </a:cubicBezTo>
                <a:cubicBezTo>
                  <a:pt x="65" y="430"/>
                  <a:pt x="65" y="430"/>
                  <a:pt x="65" y="430"/>
                </a:cubicBezTo>
                <a:cubicBezTo>
                  <a:pt x="65" y="532"/>
                  <a:pt x="65" y="532"/>
                  <a:pt x="65" y="532"/>
                </a:cubicBezTo>
                <a:cubicBezTo>
                  <a:pt x="373" y="532"/>
                  <a:pt x="373" y="532"/>
                  <a:pt x="373" y="532"/>
                </a:cubicBezTo>
                <a:cubicBezTo>
                  <a:pt x="394" y="532"/>
                  <a:pt x="411" y="526"/>
                  <a:pt x="423" y="513"/>
                </a:cubicBezTo>
                <a:cubicBezTo>
                  <a:pt x="440" y="494"/>
                  <a:pt x="439" y="469"/>
                  <a:pt x="439" y="465"/>
                </a:cubicBezTo>
                <a:cubicBezTo>
                  <a:pt x="439" y="430"/>
                  <a:pt x="439" y="430"/>
                  <a:pt x="439" y="430"/>
                </a:cubicBezTo>
                <a:cubicBezTo>
                  <a:pt x="349" y="430"/>
                  <a:pt x="349" y="430"/>
                  <a:pt x="349" y="430"/>
                </a:cubicBezTo>
                <a:cubicBezTo>
                  <a:pt x="339" y="421"/>
                  <a:pt x="299" y="381"/>
                  <a:pt x="298" y="305"/>
                </a:cubicBezTo>
                <a:cubicBezTo>
                  <a:pt x="331" y="293"/>
                  <a:pt x="351" y="271"/>
                  <a:pt x="363" y="249"/>
                </a:cubicBezTo>
                <a:close/>
                <a:moveTo>
                  <a:pt x="463" y="87"/>
                </a:moveTo>
                <a:cubicBezTo>
                  <a:pt x="468" y="104"/>
                  <a:pt x="460" y="134"/>
                  <a:pt x="443" y="162"/>
                </a:cubicBezTo>
                <a:cubicBezTo>
                  <a:pt x="425" y="191"/>
                  <a:pt x="400" y="213"/>
                  <a:pt x="375" y="223"/>
                </a:cubicBezTo>
                <a:cubicBezTo>
                  <a:pt x="380" y="207"/>
                  <a:pt x="382" y="195"/>
                  <a:pt x="382" y="192"/>
                </a:cubicBezTo>
                <a:cubicBezTo>
                  <a:pt x="405" y="55"/>
                  <a:pt x="405" y="55"/>
                  <a:pt x="405" y="55"/>
                </a:cubicBezTo>
                <a:cubicBezTo>
                  <a:pt x="421" y="56"/>
                  <a:pt x="455" y="61"/>
                  <a:pt x="463" y="87"/>
                </a:cubicBezTo>
                <a:close/>
                <a:moveTo>
                  <a:pt x="49" y="162"/>
                </a:moveTo>
                <a:cubicBezTo>
                  <a:pt x="31" y="134"/>
                  <a:pt x="23" y="104"/>
                  <a:pt x="28" y="87"/>
                </a:cubicBezTo>
                <a:cubicBezTo>
                  <a:pt x="37" y="60"/>
                  <a:pt x="74" y="56"/>
                  <a:pt x="88" y="5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11" y="195"/>
                  <a:pt x="113" y="208"/>
                  <a:pt x="118" y="224"/>
                </a:cubicBezTo>
                <a:cubicBezTo>
                  <a:pt x="92" y="214"/>
                  <a:pt x="67" y="192"/>
                  <a:pt x="49" y="162"/>
                </a:cubicBezTo>
                <a:close/>
                <a:moveTo>
                  <a:pt x="417" y="466"/>
                </a:moveTo>
                <a:cubicBezTo>
                  <a:pt x="417" y="466"/>
                  <a:pt x="418" y="486"/>
                  <a:pt x="407" y="498"/>
                </a:cubicBezTo>
                <a:cubicBezTo>
                  <a:pt x="399" y="506"/>
                  <a:pt x="388" y="510"/>
                  <a:pt x="373" y="510"/>
                </a:cubicBezTo>
                <a:cubicBezTo>
                  <a:pt x="87" y="510"/>
                  <a:pt x="87" y="510"/>
                  <a:pt x="87" y="510"/>
                </a:cubicBezTo>
                <a:cubicBezTo>
                  <a:pt x="87" y="452"/>
                  <a:pt x="87" y="452"/>
                  <a:pt x="87" y="452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7" y="465"/>
                  <a:pt x="417" y="465"/>
                  <a:pt x="417" y="465"/>
                </a:cubicBezTo>
                <a:lnTo>
                  <a:pt x="417" y="466"/>
                </a:lnTo>
                <a:close/>
                <a:moveTo>
                  <a:pt x="319" y="430"/>
                </a:moveTo>
                <a:cubicBezTo>
                  <a:pt x="174" y="430"/>
                  <a:pt x="174" y="430"/>
                  <a:pt x="174" y="430"/>
                </a:cubicBezTo>
                <a:cubicBezTo>
                  <a:pt x="192" y="409"/>
                  <a:pt x="215" y="370"/>
                  <a:pt x="217" y="311"/>
                </a:cubicBezTo>
                <a:cubicBezTo>
                  <a:pt x="226" y="313"/>
                  <a:pt x="236" y="314"/>
                  <a:pt x="247" y="314"/>
                </a:cubicBezTo>
                <a:cubicBezTo>
                  <a:pt x="257" y="314"/>
                  <a:pt x="267" y="313"/>
                  <a:pt x="276" y="311"/>
                </a:cubicBezTo>
                <a:cubicBezTo>
                  <a:pt x="278" y="370"/>
                  <a:pt x="301" y="409"/>
                  <a:pt x="319" y="430"/>
                </a:cubicBezTo>
                <a:close/>
                <a:moveTo>
                  <a:pt x="247" y="292"/>
                </a:moveTo>
                <a:cubicBezTo>
                  <a:pt x="143" y="292"/>
                  <a:pt x="133" y="194"/>
                  <a:pt x="133" y="190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28" y="30"/>
                  <a:pt x="179" y="22"/>
                  <a:pt x="247" y="22"/>
                </a:cubicBezTo>
                <a:cubicBezTo>
                  <a:pt x="314" y="22"/>
                  <a:pt x="366" y="30"/>
                  <a:pt x="387" y="33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0"/>
                  <a:pt x="360" y="190"/>
                  <a:pt x="360" y="190"/>
                </a:cubicBezTo>
                <a:cubicBezTo>
                  <a:pt x="360" y="194"/>
                  <a:pt x="351" y="292"/>
                  <a:pt x="247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11"/>
          <p:cNvSpPr>
            <a:spLocks noEditPoints="1"/>
          </p:cNvSpPr>
          <p:nvPr/>
        </p:nvSpPr>
        <p:spPr bwMode="auto">
          <a:xfrm>
            <a:off x="9498320" y="2688203"/>
            <a:ext cx="463397" cy="555625"/>
          </a:xfrm>
          <a:custGeom>
            <a:avLst/>
            <a:gdLst>
              <a:gd name="T0" fmla="*/ 415 w 415"/>
              <a:gd name="T1" fmla="*/ 119 h 497"/>
              <a:gd name="T2" fmla="*/ 331 w 415"/>
              <a:gd name="T3" fmla="*/ 119 h 497"/>
              <a:gd name="T4" fmla="*/ 335 w 415"/>
              <a:gd name="T5" fmla="*/ 26 h 497"/>
              <a:gd name="T6" fmla="*/ 281 w 415"/>
              <a:gd name="T7" fmla="*/ 0 h 497"/>
              <a:gd name="T8" fmla="*/ 236 w 415"/>
              <a:gd name="T9" fmla="*/ 16 h 497"/>
              <a:gd name="T10" fmla="*/ 210 w 415"/>
              <a:gd name="T11" fmla="*/ 60 h 497"/>
              <a:gd name="T12" fmla="*/ 207 w 415"/>
              <a:gd name="T13" fmla="*/ 75 h 497"/>
              <a:gd name="T14" fmla="*/ 204 w 415"/>
              <a:gd name="T15" fmla="*/ 60 h 497"/>
              <a:gd name="T16" fmla="*/ 179 w 415"/>
              <a:gd name="T17" fmla="*/ 16 h 497"/>
              <a:gd name="T18" fmla="*/ 134 w 415"/>
              <a:gd name="T19" fmla="*/ 0 h 497"/>
              <a:gd name="T20" fmla="*/ 79 w 415"/>
              <a:gd name="T21" fmla="*/ 26 h 497"/>
              <a:gd name="T22" fmla="*/ 83 w 415"/>
              <a:gd name="T23" fmla="*/ 119 h 497"/>
              <a:gd name="T24" fmla="*/ 0 w 415"/>
              <a:gd name="T25" fmla="*/ 119 h 497"/>
              <a:gd name="T26" fmla="*/ 0 w 415"/>
              <a:gd name="T27" fmla="*/ 252 h 497"/>
              <a:gd name="T28" fmla="*/ 34 w 415"/>
              <a:gd name="T29" fmla="*/ 252 h 497"/>
              <a:gd name="T30" fmla="*/ 34 w 415"/>
              <a:gd name="T31" fmla="*/ 497 h 497"/>
              <a:gd name="T32" fmla="*/ 324 w 415"/>
              <a:gd name="T33" fmla="*/ 497 h 497"/>
              <a:gd name="T34" fmla="*/ 380 w 415"/>
              <a:gd name="T35" fmla="*/ 440 h 497"/>
              <a:gd name="T36" fmla="*/ 380 w 415"/>
              <a:gd name="T37" fmla="*/ 252 h 497"/>
              <a:gd name="T38" fmla="*/ 415 w 415"/>
              <a:gd name="T39" fmla="*/ 252 h 497"/>
              <a:gd name="T40" fmla="*/ 415 w 415"/>
              <a:gd name="T41" fmla="*/ 119 h 497"/>
              <a:gd name="T42" fmla="*/ 232 w 415"/>
              <a:gd name="T43" fmla="*/ 64 h 497"/>
              <a:gd name="T44" fmla="*/ 250 w 415"/>
              <a:gd name="T45" fmla="*/ 33 h 497"/>
              <a:gd name="T46" fmla="*/ 281 w 415"/>
              <a:gd name="T47" fmla="*/ 22 h 497"/>
              <a:gd name="T48" fmla="*/ 318 w 415"/>
              <a:gd name="T49" fmla="*/ 40 h 497"/>
              <a:gd name="T50" fmla="*/ 311 w 415"/>
              <a:gd name="T51" fmla="*/ 108 h 497"/>
              <a:gd name="T52" fmla="*/ 275 w 415"/>
              <a:gd name="T53" fmla="*/ 119 h 497"/>
              <a:gd name="T54" fmla="*/ 221 w 415"/>
              <a:gd name="T55" fmla="*/ 119 h 497"/>
              <a:gd name="T56" fmla="*/ 232 w 415"/>
              <a:gd name="T57" fmla="*/ 64 h 497"/>
              <a:gd name="T58" fmla="*/ 96 w 415"/>
              <a:gd name="T59" fmla="*/ 40 h 497"/>
              <a:gd name="T60" fmla="*/ 134 w 415"/>
              <a:gd name="T61" fmla="*/ 22 h 497"/>
              <a:gd name="T62" fmla="*/ 165 w 415"/>
              <a:gd name="T63" fmla="*/ 33 h 497"/>
              <a:gd name="T64" fmla="*/ 183 w 415"/>
              <a:gd name="T65" fmla="*/ 64 h 497"/>
              <a:gd name="T66" fmla="*/ 194 w 415"/>
              <a:gd name="T67" fmla="*/ 119 h 497"/>
              <a:gd name="T68" fmla="*/ 139 w 415"/>
              <a:gd name="T69" fmla="*/ 119 h 497"/>
              <a:gd name="T70" fmla="*/ 104 w 415"/>
              <a:gd name="T71" fmla="*/ 108 h 497"/>
              <a:gd name="T72" fmla="*/ 96 w 415"/>
              <a:gd name="T73" fmla="*/ 40 h 497"/>
              <a:gd name="T74" fmla="*/ 22 w 415"/>
              <a:gd name="T75" fmla="*/ 141 h 497"/>
              <a:gd name="T76" fmla="*/ 196 w 415"/>
              <a:gd name="T77" fmla="*/ 141 h 497"/>
              <a:gd name="T78" fmla="*/ 196 w 415"/>
              <a:gd name="T79" fmla="*/ 230 h 497"/>
              <a:gd name="T80" fmla="*/ 22 w 415"/>
              <a:gd name="T81" fmla="*/ 230 h 497"/>
              <a:gd name="T82" fmla="*/ 22 w 415"/>
              <a:gd name="T83" fmla="*/ 141 h 497"/>
              <a:gd name="T84" fmla="*/ 56 w 415"/>
              <a:gd name="T85" fmla="*/ 252 h 497"/>
              <a:gd name="T86" fmla="*/ 196 w 415"/>
              <a:gd name="T87" fmla="*/ 252 h 497"/>
              <a:gd name="T88" fmla="*/ 196 w 415"/>
              <a:gd name="T89" fmla="*/ 475 h 497"/>
              <a:gd name="T90" fmla="*/ 56 w 415"/>
              <a:gd name="T91" fmla="*/ 475 h 497"/>
              <a:gd name="T92" fmla="*/ 56 w 415"/>
              <a:gd name="T93" fmla="*/ 252 h 497"/>
              <a:gd name="T94" fmla="*/ 358 w 415"/>
              <a:gd name="T95" fmla="*/ 440 h 497"/>
              <a:gd name="T96" fmla="*/ 324 w 415"/>
              <a:gd name="T97" fmla="*/ 475 h 497"/>
              <a:gd name="T98" fmla="*/ 218 w 415"/>
              <a:gd name="T99" fmla="*/ 475 h 497"/>
              <a:gd name="T100" fmla="*/ 218 w 415"/>
              <a:gd name="T101" fmla="*/ 252 h 497"/>
              <a:gd name="T102" fmla="*/ 358 w 415"/>
              <a:gd name="T103" fmla="*/ 252 h 497"/>
              <a:gd name="T104" fmla="*/ 358 w 415"/>
              <a:gd name="T105" fmla="*/ 440 h 497"/>
              <a:gd name="T106" fmla="*/ 393 w 415"/>
              <a:gd name="T107" fmla="*/ 230 h 497"/>
              <a:gd name="T108" fmla="*/ 218 w 415"/>
              <a:gd name="T109" fmla="*/ 230 h 497"/>
              <a:gd name="T110" fmla="*/ 218 w 415"/>
              <a:gd name="T111" fmla="*/ 141 h 497"/>
              <a:gd name="T112" fmla="*/ 393 w 415"/>
              <a:gd name="T113" fmla="*/ 141 h 497"/>
              <a:gd name="T114" fmla="*/ 393 w 415"/>
              <a:gd name="T115" fmla="*/ 23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497">
                <a:moveTo>
                  <a:pt x="415" y="119"/>
                </a:moveTo>
                <a:cubicBezTo>
                  <a:pt x="331" y="119"/>
                  <a:pt x="331" y="119"/>
                  <a:pt x="331" y="119"/>
                </a:cubicBezTo>
                <a:cubicBezTo>
                  <a:pt x="355" y="93"/>
                  <a:pt x="358" y="53"/>
                  <a:pt x="335" y="26"/>
                </a:cubicBezTo>
                <a:cubicBezTo>
                  <a:pt x="322" y="9"/>
                  <a:pt x="302" y="0"/>
                  <a:pt x="281" y="0"/>
                </a:cubicBezTo>
                <a:cubicBezTo>
                  <a:pt x="264" y="0"/>
                  <a:pt x="248" y="5"/>
                  <a:pt x="236" y="16"/>
                </a:cubicBezTo>
                <a:cubicBezTo>
                  <a:pt x="222" y="27"/>
                  <a:pt x="213" y="42"/>
                  <a:pt x="210" y="60"/>
                </a:cubicBezTo>
                <a:cubicBezTo>
                  <a:pt x="207" y="75"/>
                  <a:pt x="207" y="75"/>
                  <a:pt x="207" y="75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01" y="42"/>
                  <a:pt x="192" y="27"/>
                  <a:pt x="179" y="16"/>
                </a:cubicBezTo>
                <a:cubicBezTo>
                  <a:pt x="166" y="5"/>
                  <a:pt x="150" y="0"/>
                  <a:pt x="134" y="0"/>
                </a:cubicBezTo>
                <a:cubicBezTo>
                  <a:pt x="112" y="0"/>
                  <a:pt x="93" y="9"/>
                  <a:pt x="79" y="26"/>
                </a:cubicBezTo>
                <a:cubicBezTo>
                  <a:pt x="57" y="53"/>
                  <a:pt x="59" y="93"/>
                  <a:pt x="8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252"/>
                  <a:pt x="0" y="252"/>
                  <a:pt x="0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34" y="497"/>
                  <a:pt x="34" y="497"/>
                  <a:pt x="34" y="497"/>
                </a:cubicBezTo>
                <a:cubicBezTo>
                  <a:pt x="324" y="497"/>
                  <a:pt x="324" y="497"/>
                  <a:pt x="324" y="497"/>
                </a:cubicBezTo>
                <a:cubicBezTo>
                  <a:pt x="355" y="497"/>
                  <a:pt x="380" y="472"/>
                  <a:pt x="380" y="440"/>
                </a:cubicBezTo>
                <a:cubicBezTo>
                  <a:pt x="380" y="252"/>
                  <a:pt x="380" y="252"/>
                  <a:pt x="380" y="252"/>
                </a:cubicBezTo>
                <a:cubicBezTo>
                  <a:pt x="415" y="252"/>
                  <a:pt x="415" y="252"/>
                  <a:pt x="415" y="252"/>
                </a:cubicBezTo>
                <a:lnTo>
                  <a:pt x="415" y="119"/>
                </a:lnTo>
                <a:close/>
                <a:moveTo>
                  <a:pt x="232" y="64"/>
                </a:moveTo>
                <a:cubicBezTo>
                  <a:pt x="234" y="51"/>
                  <a:pt x="240" y="41"/>
                  <a:pt x="250" y="33"/>
                </a:cubicBezTo>
                <a:cubicBezTo>
                  <a:pt x="258" y="26"/>
                  <a:pt x="269" y="22"/>
                  <a:pt x="281" y="22"/>
                </a:cubicBezTo>
                <a:cubicBezTo>
                  <a:pt x="295" y="22"/>
                  <a:pt x="309" y="28"/>
                  <a:pt x="318" y="40"/>
                </a:cubicBezTo>
                <a:cubicBezTo>
                  <a:pt x="335" y="60"/>
                  <a:pt x="332" y="91"/>
                  <a:pt x="311" y="108"/>
                </a:cubicBezTo>
                <a:cubicBezTo>
                  <a:pt x="302" y="115"/>
                  <a:pt x="290" y="119"/>
                  <a:pt x="275" y="119"/>
                </a:cubicBezTo>
                <a:cubicBezTo>
                  <a:pt x="221" y="119"/>
                  <a:pt x="221" y="119"/>
                  <a:pt x="221" y="119"/>
                </a:cubicBezTo>
                <a:lnTo>
                  <a:pt x="232" y="64"/>
                </a:lnTo>
                <a:close/>
                <a:moveTo>
                  <a:pt x="96" y="40"/>
                </a:moveTo>
                <a:cubicBezTo>
                  <a:pt x="105" y="28"/>
                  <a:pt x="119" y="22"/>
                  <a:pt x="134" y="22"/>
                </a:cubicBezTo>
                <a:cubicBezTo>
                  <a:pt x="145" y="22"/>
                  <a:pt x="156" y="26"/>
                  <a:pt x="165" y="33"/>
                </a:cubicBezTo>
                <a:cubicBezTo>
                  <a:pt x="174" y="41"/>
                  <a:pt x="180" y="51"/>
                  <a:pt x="183" y="64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24" y="119"/>
                  <a:pt x="113" y="115"/>
                  <a:pt x="104" y="108"/>
                </a:cubicBezTo>
                <a:cubicBezTo>
                  <a:pt x="83" y="91"/>
                  <a:pt x="80" y="60"/>
                  <a:pt x="96" y="40"/>
                </a:cubicBezTo>
                <a:close/>
                <a:moveTo>
                  <a:pt x="22" y="141"/>
                </a:moveTo>
                <a:cubicBezTo>
                  <a:pt x="196" y="141"/>
                  <a:pt x="196" y="141"/>
                  <a:pt x="196" y="141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22" y="230"/>
                  <a:pt x="22" y="230"/>
                  <a:pt x="22" y="230"/>
                </a:cubicBezTo>
                <a:lnTo>
                  <a:pt x="22" y="141"/>
                </a:lnTo>
                <a:close/>
                <a:moveTo>
                  <a:pt x="56" y="252"/>
                </a:moveTo>
                <a:cubicBezTo>
                  <a:pt x="196" y="252"/>
                  <a:pt x="196" y="252"/>
                  <a:pt x="196" y="252"/>
                </a:cubicBezTo>
                <a:cubicBezTo>
                  <a:pt x="196" y="475"/>
                  <a:pt x="196" y="475"/>
                  <a:pt x="196" y="475"/>
                </a:cubicBezTo>
                <a:cubicBezTo>
                  <a:pt x="56" y="475"/>
                  <a:pt x="56" y="475"/>
                  <a:pt x="56" y="475"/>
                </a:cubicBezTo>
                <a:lnTo>
                  <a:pt x="56" y="252"/>
                </a:lnTo>
                <a:close/>
                <a:moveTo>
                  <a:pt x="358" y="440"/>
                </a:moveTo>
                <a:cubicBezTo>
                  <a:pt x="358" y="459"/>
                  <a:pt x="343" y="475"/>
                  <a:pt x="324" y="475"/>
                </a:cubicBezTo>
                <a:cubicBezTo>
                  <a:pt x="218" y="475"/>
                  <a:pt x="218" y="475"/>
                  <a:pt x="218" y="475"/>
                </a:cubicBezTo>
                <a:cubicBezTo>
                  <a:pt x="218" y="252"/>
                  <a:pt x="218" y="252"/>
                  <a:pt x="218" y="252"/>
                </a:cubicBezTo>
                <a:cubicBezTo>
                  <a:pt x="358" y="252"/>
                  <a:pt x="358" y="252"/>
                  <a:pt x="358" y="252"/>
                </a:cubicBezTo>
                <a:lnTo>
                  <a:pt x="358" y="440"/>
                </a:lnTo>
                <a:close/>
                <a:moveTo>
                  <a:pt x="393" y="230"/>
                </a:moveTo>
                <a:cubicBezTo>
                  <a:pt x="218" y="230"/>
                  <a:pt x="218" y="230"/>
                  <a:pt x="218" y="230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393" y="141"/>
                  <a:pt x="393" y="141"/>
                  <a:pt x="393" y="141"/>
                </a:cubicBezTo>
                <a:lnTo>
                  <a:pt x="393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62"/>
          <p:cNvSpPr>
            <a:spLocks noChangeAspect="1"/>
          </p:cNvSpPr>
          <p:nvPr/>
        </p:nvSpPr>
        <p:spPr bwMode="auto">
          <a:xfrm>
            <a:off x="5015452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5092877" y="3975695"/>
            <a:ext cx="565150" cy="397243"/>
          </a:xfrm>
          <a:custGeom>
            <a:avLst/>
            <a:gdLst>
              <a:gd name="T0" fmla="*/ 446 w 489"/>
              <a:gd name="T1" fmla="*/ 0 h 344"/>
              <a:gd name="T2" fmla="*/ 43 w 489"/>
              <a:gd name="T3" fmla="*/ 0 h 344"/>
              <a:gd name="T4" fmla="*/ 0 w 489"/>
              <a:gd name="T5" fmla="*/ 44 h 344"/>
              <a:gd name="T6" fmla="*/ 0 w 489"/>
              <a:gd name="T7" fmla="*/ 301 h 344"/>
              <a:gd name="T8" fmla="*/ 43 w 489"/>
              <a:gd name="T9" fmla="*/ 344 h 344"/>
              <a:gd name="T10" fmla="*/ 446 w 489"/>
              <a:gd name="T11" fmla="*/ 344 h 344"/>
              <a:gd name="T12" fmla="*/ 489 w 489"/>
              <a:gd name="T13" fmla="*/ 301 h 344"/>
              <a:gd name="T14" fmla="*/ 489 w 489"/>
              <a:gd name="T15" fmla="*/ 44 h 344"/>
              <a:gd name="T16" fmla="*/ 446 w 489"/>
              <a:gd name="T17" fmla="*/ 0 h 344"/>
              <a:gd name="T18" fmla="*/ 43 w 489"/>
              <a:gd name="T19" fmla="*/ 22 h 344"/>
              <a:gd name="T20" fmla="*/ 446 w 489"/>
              <a:gd name="T21" fmla="*/ 22 h 344"/>
              <a:gd name="T22" fmla="*/ 467 w 489"/>
              <a:gd name="T23" fmla="*/ 44 h 344"/>
              <a:gd name="T24" fmla="*/ 467 w 489"/>
              <a:gd name="T25" fmla="*/ 85 h 344"/>
              <a:gd name="T26" fmla="*/ 22 w 489"/>
              <a:gd name="T27" fmla="*/ 85 h 344"/>
              <a:gd name="T28" fmla="*/ 22 w 489"/>
              <a:gd name="T29" fmla="*/ 44 h 344"/>
              <a:gd name="T30" fmla="*/ 43 w 489"/>
              <a:gd name="T31" fmla="*/ 22 h 344"/>
              <a:gd name="T32" fmla="*/ 446 w 489"/>
              <a:gd name="T33" fmla="*/ 322 h 344"/>
              <a:gd name="T34" fmla="*/ 43 w 489"/>
              <a:gd name="T35" fmla="*/ 322 h 344"/>
              <a:gd name="T36" fmla="*/ 22 w 489"/>
              <a:gd name="T37" fmla="*/ 301 h 344"/>
              <a:gd name="T38" fmla="*/ 22 w 489"/>
              <a:gd name="T39" fmla="*/ 150 h 344"/>
              <a:gd name="T40" fmla="*/ 467 w 489"/>
              <a:gd name="T41" fmla="*/ 150 h 344"/>
              <a:gd name="T42" fmla="*/ 467 w 489"/>
              <a:gd name="T43" fmla="*/ 301 h 344"/>
              <a:gd name="T44" fmla="*/ 446 w 489"/>
              <a:gd name="T45" fmla="*/ 32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9" h="344">
                <a:moveTo>
                  <a:pt x="446" y="0"/>
                </a:moveTo>
                <a:cubicBezTo>
                  <a:pt x="43" y="0"/>
                  <a:pt x="43" y="0"/>
                  <a:pt x="43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25"/>
                  <a:pt x="20" y="344"/>
                  <a:pt x="43" y="344"/>
                </a:cubicBezTo>
                <a:cubicBezTo>
                  <a:pt x="446" y="344"/>
                  <a:pt x="446" y="344"/>
                  <a:pt x="446" y="344"/>
                </a:cubicBezTo>
                <a:cubicBezTo>
                  <a:pt x="470" y="344"/>
                  <a:pt x="489" y="325"/>
                  <a:pt x="489" y="301"/>
                </a:cubicBezTo>
                <a:cubicBezTo>
                  <a:pt x="489" y="44"/>
                  <a:pt x="489" y="44"/>
                  <a:pt x="489" y="44"/>
                </a:cubicBezTo>
                <a:cubicBezTo>
                  <a:pt x="489" y="20"/>
                  <a:pt x="470" y="0"/>
                  <a:pt x="446" y="0"/>
                </a:cubicBezTo>
                <a:close/>
                <a:moveTo>
                  <a:pt x="43" y="22"/>
                </a:moveTo>
                <a:cubicBezTo>
                  <a:pt x="446" y="22"/>
                  <a:pt x="446" y="22"/>
                  <a:pt x="446" y="22"/>
                </a:cubicBezTo>
                <a:cubicBezTo>
                  <a:pt x="458" y="22"/>
                  <a:pt x="467" y="32"/>
                  <a:pt x="467" y="44"/>
                </a:cubicBezTo>
                <a:cubicBezTo>
                  <a:pt x="467" y="85"/>
                  <a:pt x="467" y="85"/>
                  <a:pt x="467" y="85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32"/>
                  <a:pt x="32" y="22"/>
                  <a:pt x="43" y="22"/>
                </a:cubicBezTo>
                <a:close/>
                <a:moveTo>
                  <a:pt x="446" y="322"/>
                </a:moveTo>
                <a:cubicBezTo>
                  <a:pt x="43" y="322"/>
                  <a:pt x="43" y="322"/>
                  <a:pt x="43" y="322"/>
                </a:cubicBezTo>
                <a:cubicBezTo>
                  <a:pt x="32" y="322"/>
                  <a:pt x="22" y="313"/>
                  <a:pt x="22" y="301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467" y="150"/>
                  <a:pt x="467" y="150"/>
                  <a:pt x="467" y="150"/>
                </a:cubicBezTo>
                <a:cubicBezTo>
                  <a:pt x="467" y="301"/>
                  <a:pt x="467" y="301"/>
                  <a:pt x="467" y="301"/>
                </a:cubicBezTo>
                <a:cubicBezTo>
                  <a:pt x="467" y="313"/>
                  <a:pt x="458" y="322"/>
                  <a:pt x="446" y="3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745979" y="1501653"/>
            <a:ext cx="532192" cy="559224"/>
          </a:xfrm>
          <a:custGeom>
            <a:avLst/>
            <a:gdLst>
              <a:gd name="T0" fmla="*/ 88 w 466"/>
              <a:gd name="T1" fmla="*/ 96 h 490"/>
              <a:gd name="T2" fmla="*/ 55 w 466"/>
              <a:gd name="T3" fmla="*/ 380 h 490"/>
              <a:gd name="T4" fmla="*/ 14 w 466"/>
              <a:gd name="T5" fmla="*/ 402 h 490"/>
              <a:gd name="T6" fmla="*/ 97 w 466"/>
              <a:gd name="T7" fmla="*/ 321 h 490"/>
              <a:gd name="T8" fmla="*/ 75 w 466"/>
              <a:gd name="T9" fmla="*/ 368 h 490"/>
              <a:gd name="T10" fmla="*/ 99 w 466"/>
              <a:gd name="T11" fmla="*/ 115 h 490"/>
              <a:gd name="T12" fmla="*/ 451 w 466"/>
              <a:gd name="T13" fmla="*/ 116 h 490"/>
              <a:gd name="T14" fmla="*/ 369 w 466"/>
              <a:gd name="T15" fmla="*/ 94 h 490"/>
              <a:gd name="T16" fmla="*/ 391 w 466"/>
              <a:gd name="T17" fmla="*/ 175 h 490"/>
              <a:gd name="T18" fmla="*/ 444 w 466"/>
              <a:gd name="T19" fmla="*/ 245 h 490"/>
              <a:gd name="T20" fmla="*/ 378 w 466"/>
              <a:gd name="T21" fmla="*/ 400 h 490"/>
              <a:gd name="T22" fmla="*/ 411 w 466"/>
              <a:gd name="T23" fmla="*/ 116 h 490"/>
              <a:gd name="T24" fmla="*/ 320 w 466"/>
              <a:gd name="T25" fmla="*/ 196 h 490"/>
              <a:gd name="T26" fmla="*/ 323 w 466"/>
              <a:gd name="T27" fmla="*/ 183 h 490"/>
              <a:gd name="T28" fmla="*/ 345 w 466"/>
              <a:gd name="T29" fmla="*/ 124 h 490"/>
              <a:gd name="T30" fmla="*/ 286 w 466"/>
              <a:gd name="T31" fmla="*/ 50 h 490"/>
              <a:gd name="T32" fmla="*/ 267 w 466"/>
              <a:gd name="T33" fmla="*/ 0 h 490"/>
              <a:gd name="T34" fmla="*/ 194 w 466"/>
              <a:gd name="T35" fmla="*/ 19 h 490"/>
              <a:gd name="T36" fmla="*/ 135 w 466"/>
              <a:gd name="T37" fmla="*/ 124 h 490"/>
              <a:gd name="T38" fmla="*/ 153 w 466"/>
              <a:gd name="T39" fmla="*/ 180 h 490"/>
              <a:gd name="T40" fmla="*/ 158 w 466"/>
              <a:gd name="T41" fmla="*/ 198 h 490"/>
              <a:gd name="T42" fmla="*/ 135 w 466"/>
              <a:gd name="T43" fmla="*/ 250 h 490"/>
              <a:gd name="T44" fmla="*/ 175 w 466"/>
              <a:gd name="T45" fmla="*/ 490 h 490"/>
              <a:gd name="T46" fmla="*/ 345 w 466"/>
              <a:gd name="T47" fmla="*/ 449 h 490"/>
              <a:gd name="T48" fmla="*/ 323 w 466"/>
              <a:gd name="T49" fmla="*/ 214 h 490"/>
              <a:gd name="T50" fmla="*/ 264 w 466"/>
              <a:gd name="T51" fmla="*/ 22 h 490"/>
              <a:gd name="T52" fmla="*/ 216 w 466"/>
              <a:gd name="T53" fmla="*/ 47 h 490"/>
              <a:gd name="T54" fmla="*/ 323 w 466"/>
              <a:gd name="T55" fmla="*/ 449 h 490"/>
              <a:gd name="T56" fmla="*/ 175 w 466"/>
              <a:gd name="T57" fmla="*/ 468 h 490"/>
              <a:gd name="T58" fmla="*/ 157 w 466"/>
              <a:gd name="T59" fmla="*/ 420 h 490"/>
              <a:gd name="T60" fmla="*/ 323 w 466"/>
              <a:gd name="T61" fmla="*/ 449 h 490"/>
              <a:gd name="T62" fmla="*/ 157 w 466"/>
              <a:gd name="T63" fmla="*/ 398 h 490"/>
              <a:gd name="T64" fmla="*/ 323 w 466"/>
              <a:gd name="T65" fmla="*/ 325 h 490"/>
              <a:gd name="T66" fmla="*/ 323 w 466"/>
              <a:gd name="T67" fmla="*/ 303 h 490"/>
              <a:gd name="T68" fmla="*/ 157 w 466"/>
              <a:gd name="T69" fmla="*/ 250 h 490"/>
              <a:gd name="T70" fmla="*/ 180 w 466"/>
              <a:gd name="T71" fmla="*/ 197 h 490"/>
              <a:gd name="T72" fmla="*/ 166 w 466"/>
              <a:gd name="T73" fmla="*/ 163 h 490"/>
              <a:gd name="T74" fmla="*/ 157 w 466"/>
              <a:gd name="T75" fmla="*/ 148 h 490"/>
              <a:gd name="T76" fmla="*/ 216 w 466"/>
              <a:gd name="T77" fmla="*/ 69 h 490"/>
              <a:gd name="T78" fmla="*/ 323 w 466"/>
              <a:gd name="T79" fmla="*/ 124 h 490"/>
              <a:gd name="T80" fmla="*/ 313 w 466"/>
              <a:gd name="T81" fmla="*/ 163 h 490"/>
              <a:gd name="T82" fmla="*/ 298 w 466"/>
              <a:gd name="T83" fmla="*/ 192 h 490"/>
              <a:gd name="T84" fmla="*/ 312 w 466"/>
              <a:gd name="T85" fmla="*/ 233 h 490"/>
              <a:gd name="T86" fmla="*/ 323 w 466"/>
              <a:gd name="T87" fmla="*/ 25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490">
                <a:moveTo>
                  <a:pt x="99" y="115"/>
                </a:moveTo>
                <a:cubicBezTo>
                  <a:pt x="88" y="96"/>
                  <a:pt x="88" y="96"/>
                  <a:pt x="88" y="96"/>
                </a:cubicBezTo>
                <a:cubicBezTo>
                  <a:pt x="34" y="128"/>
                  <a:pt x="0" y="187"/>
                  <a:pt x="0" y="251"/>
                </a:cubicBezTo>
                <a:cubicBezTo>
                  <a:pt x="0" y="300"/>
                  <a:pt x="20" y="346"/>
                  <a:pt x="55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4" y="402"/>
                  <a:pt x="14" y="402"/>
                  <a:pt x="14" y="402"/>
                </a:cubicBezTo>
                <a:cubicBezTo>
                  <a:pt x="97" y="402"/>
                  <a:pt x="97" y="402"/>
                  <a:pt x="97" y="402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75" y="368"/>
                  <a:pt x="75" y="368"/>
                  <a:pt x="75" y="368"/>
                </a:cubicBezTo>
                <a:cubicBezTo>
                  <a:pt x="41" y="339"/>
                  <a:pt x="22" y="296"/>
                  <a:pt x="22" y="251"/>
                </a:cubicBezTo>
                <a:cubicBezTo>
                  <a:pt x="22" y="195"/>
                  <a:pt x="51" y="143"/>
                  <a:pt x="99" y="115"/>
                </a:cubicBezTo>
                <a:close/>
                <a:moveTo>
                  <a:pt x="411" y="116"/>
                </a:moveTo>
                <a:cubicBezTo>
                  <a:pt x="451" y="116"/>
                  <a:pt x="451" y="116"/>
                  <a:pt x="451" y="116"/>
                </a:cubicBezTo>
                <a:cubicBezTo>
                  <a:pt x="451" y="94"/>
                  <a:pt x="451" y="94"/>
                  <a:pt x="451" y="94"/>
                </a:cubicBezTo>
                <a:cubicBezTo>
                  <a:pt x="369" y="94"/>
                  <a:pt x="369" y="94"/>
                  <a:pt x="369" y="94"/>
                </a:cubicBezTo>
                <a:cubicBezTo>
                  <a:pt x="369" y="175"/>
                  <a:pt x="369" y="175"/>
                  <a:pt x="369" y="175"/>
                </a:cubicBezTo>
                <a:cubicBezTo>
                  <a:pt x="391" y="175"/>
                  <a:pt x="391" y="175"/>
                  <a:pt x="391" y="175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425" y="157"/>
                  <a:pt x="444" y="200"/>
                  <a:pt x="444" y="245"/>
                </a:cubicBezTo>
                <a:cubicBezTo>
                  <a:pt x="444" y="301"/>
                  <a:pt x="414" y="353"/>
                  <a:pt x="367" y="381"/>
                </a:cubicBezTo>
                <a:cubicBezTo>
                  <a:pt x="378" y="400"/>
                  <a:pt x="378" y="400"/>
                  <a:pt x="378" y="400"/>
                </a:cubicBezTo>
                <a:cubicBezTo>
                  <a:pt x="432" y="368"/>
                  <a:pt x="466" y="309"/>
                  <a:pt x="466" y="245"/>
                </a:cubicBezTo>
                <a:cubicBezTo>
                  <a:pt x="466" y="196"/>
                  <a:pt x="446" y="150"/>
                  <a:pt x="411" y="116"/>
                </a:cubicBezTo>
                <a:close/>
                <a:moveTo>
                  <a:pt x="323" y="214"/>
                </a:moveTo>
                <a:cubicBezTo>
                  <a:pt x="320" y="212"/>
                  <a:pt x="320" y="203"/>
                  <a:pt x="320" y="196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86"/>
                  <a:pt x="322" y="183"/>
                  <a:pt x="323" y="183"/>
                </a:cubicBezTo>
                <a:cubicBezTo>
                  <a:pt x="336" y="176"/>
                  <a:pt x="345" y="163"/>
                  <a:pt x="345" y="148"/>
                </a:cubicBezTo>
                <a:cubicBezTo>
                  <a:pt x="345" y="124"/>
                  <a:pt x="345" y="124"/>
                  <a:pt x="345" y="124"/>
                </a:cubicBezTo>
                <a:cubicBezTo>
                  <a:pt x="345" y="123"/>
                  <a:pt x="345" y="91"/>
                  <a:pt x="322" y="69"/>
                </a:cubicBezTo>
                <a:cubicBezTo>
                  <a:pt x="313" y="59"/>
                  <a:pt x="300" y="53"/>
                  <a:pt x="286" y="50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6" y="8"/>
                  <a:pt x="277" y="0"/>
                  <a:pt x="267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02" y="0"/>
                  <a:pt x="194" y="8"/>
                  <a:pt x="194" y="19"/>
                </a:cubicBezTo>
                <a:cubicBezTo>
                  <a:pt x="194" y="50"/>
                  <a:pt x="194" y="50"/>
                  <a:pt x="194" y="50"/>
                </a:cubicBezTo>
                <a:cubicBezTo>
                  <a:pt x="160" y="59"/>
                  <a:pt x="135" y="89"/>
                  <a:pt x="135" y="124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57"/>
                  <a:pt x="138" y="170"/>
                  <a:pt x="153" y="180"/>
                </a:cubicBezTo>
                <a:cubicBezTo>
                  <a:pt x="156" y="183"/>
                  <a:pt x="158" y="187"/>
                  <a:pt x="158" y="192"/>
                </a:cubicBezTo>
                <a:cubicBezTo>
                  <a:pt x="158" y="194"/>
                  <a:pt x="158" y="196"/>
                  <a:pt x="158" y="198"/>
                </a:cubicBezTo>
                <a:cubicBezTo>
                  <a:pt x="159" y="208"/>
                  <a:pt x="159" y="212"/>
                  <a:pt x="152" y="217"/>
                </a:cubicBezTo>
                <a:cubicBezTo>
                  <a:pt x="141" y="225"/>
                  <a:pt x="135" y="237"/>
                  <a:pt x="135" y="250"/>
                </a:cubicBezTo>
                <a:cubicBezTo>
                  <a:pt x="135" y="449"/>
                  <a:pt x="135" y="449"/>
                  <a:pt x="135" y="449"/>
                </a:cubicBezTo>
                <a:cubicBezTo>
                  <a:pt x="135" y="471"/>
                  <a:pt x="153" y="490"/>
                  <a:pt x="175" y="490"/>
                </a:cubicBezTo>
                <a:cubicBezTo>
                  <a:pt x="304" y="490"/>
                  <a:pt x="304" y="490"/>
                  <a:pt x="304" y="490"/>
                </a:cubicBezTo>
                <a:cubicBezTo>
                  <a:pt x="327" y="490"/>
                  <a:pt x="345" y="471"/>
                  <a:pt x="345" y="449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35"/>
                  <a:pt x="336" y="220"/>
                  <a:pt x="323" y="214"/>
                </a:cubicBezTo>
                <a:close/>
                <a:moveTo>
                  <a:pt x="216" y="22"/>
                </a:moveTo>
                <a:cubicBezTo>
                  <a:pt x="264" y="22"/>
                  <a:pt x="264" y="22"/>
                  <a:pt x="264" y="22"/>
                </a:cubicBezTo>
                <a:cubicBezTo>
                  <a:pt x="264" y="47"/>
                  <a:pt x="264" y="47"/>
                  <a:pt x="264" y="47"/>
                </a:cubicBezTo>
                <a:cubicBezTo>
                  <a:pt x="216" y="47"/>
                  <a:pt x="216" y="47"/>
                  <a:pt x="216" y="47"/>
                </a:cubicBezTo>
                <a:lnTo>
                  <a:pt x="216" y="22"/>
                </a:lnTo>
                <a:close/>
                <a:moveTo>
                  <a:pt x="323" y="449"/>
                </a:moveTo>
                <a:cubicBezTo>
                  <a:pt x="323" y="459"/>
                  <a:pt x="315" y="468"/>
                  <a:pt x="304" y="468"/>
                </a:cubicBezTo>
                <a:cubicBezTo>
                  <a:pt x="175" y="468"/>
                  <a:pt x="175" y="468"/>
                  <a:pt x="175" y="468"/>
                </a:cubicBezTo>
                <a:cubicBezTo>
                  <a:pt x="165" y="468"/>
                  <a:pt x="157" y="459"/>
                  <a:pt x="157" y="449"/>
                </a:cubicBezTo>
                <a:cubicBezTo>
                  <a:pt x="157" y="420"/>
                  <a:pt x="157" y="420"/>
                  <a:pt x="157" y="420"/>
                </a:cubicBezTo>
                <a:cubicBezTo>
                  <a:pt x="323" y="420"/>
                  <a:pt x="323" y="420"/>
                  <a:pt x="323" y="420"/>
                </a:cubicBezTo>
                <a:lnTo>
                  <a:pt x="323" y="449"/>
                </a:lnTo>
                <a:close/>
                <a:moveTo>
                  <a:pt x="323" y="398"/>
                </a:moveTo>
                <a:cubicBezTo>
                  <a:pt x="157" y="398"/>
                  <a:pt x="157" y="398"/>
                  <a:pt x="157" y="398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323" y="325"/>
                  <a:pt x="323" y="325"/>
                  <a:pt x="323" y="325"/>
                </a:cubicBezTo>
                <a:lnTo>
                  <a:pt x="323" y="398"/>
                </a:lnTo>
                <a:close/>
                <a:moveTo>
                  <a:pt x="323" y="303"/>
                </a:moveTo>
                <a:cubicBezTo>
                  <a:pt x="157" y="303"/>
                  <a:pt x="157" y="303"/>
                  <a:pt x="157" y="303"/>
                </a:cubicBezTo>
                <a:cubicBezTo>
                  <a:pt x="157" y="250"/>
                  <a:pt x="157" y="250"/>
                  <a:pt x="157" y="250"/>
                </a:cubicBezTo>
                <a:cubicBezTo>
                  <a:pt x="157" y="243"/>
                  <a:pt x="162" y="237"/>
                  <a:pt x="166" y="234"/>
                </a:cubicBezTo>
                <a:cubicBezTo>
                  <a:pt x="181" y="222"/>
                  <a:pt x="181" y="209"/>
                  <a:pt x="180" y="197"/>
                </a:cubicBezTo>
                <a:cubicBezTo>
                  <a:pt x="180" y="196"/>
                  <a:pt x="180" y="194"/>
                  <a:pt x="180" y="192"/>
                </a:cubicBezTo>
                <a:cubicBezTo>
                  <a:pt x="180" y="180"/>
                  <a:pt x="175" y="170"/>
                  <a:pt x="166" y="163"/>
                </a:cubicBezTo>
                <a:cubicBezTo>
                  <a:pt x="166" y="163"/>
                  <a:pt x="166" y="163"/>
                  <a:pt x="166" y="163"/>
                </a:cubicBezTo>
                <a:cubicBezTo>
                  <a:pt x="157" y="157"/>
                  <a:pt x="157" y="151"/>
                  <a:pt x="157" y="148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94"/>
                  <a:pt x="183" y="69"/>
                  <a:pt x="216" y="69"/>
                </a:cubicBezTo>
                <a:cubicBezTo>
                  <a:pt x="264" y="69"/>
                  <a:pt x="264" y="69"/>
                  <a:pt x="264" y="69"/>
                </a:cubicBezTo>
                <a:cubicBezTo>
                  <a:pt x="321" y="69"/>
                  <a:pt x="323" y="118"/>
                  <a:pt x="323" y="124"/>
                </a:cubicBezTo>
                <a:cubicBezTo>
                  <a:pt x="323" y="148"/>
                  <a:pt x="323" y="148"/>
                  <a:pt x="323" y="148"/>
                </a:cubicBezTo>
                <a:cubicBezTo>
                  <a:pt x="323" y="154"/>
                  <a:pt x="319" y="160"/>
                  <a:pt x="313" y="163"/>
                </a:cubicBezTo>
                <a:cubicBezTo>
                  <a:pt x="313" y="163"/>
                  <a:pt x="313" y="163"/>
                  <a:pt x="313" y="163"/>
                </a:cubicBezTo>
                <a:cubicBezTo>
                  <a:pt x="304" y="168"/>
                  <a:pt x="298" y="179"/>
                  <a:pt x="298" y="192"/>
                </a:cubicBezTo>
                <a:cubicBezTo>
                  <a:pt x="298" y="195"/>
                  <a:pt x="298" y="195"/>
                  <a:pt x="298" y="195"/>
                </a:cubicBezTo>
                <a:cubicBezTo>
                  <a:pt x="298" y="208"/>
                  <a:pt x="298" y="224"/>
                  <a:pt x="312" y="233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319" y="236"/>
                  <a:pt x="323" y="243"/>
                  <a:pt x="323" y="250"/>
                </a:cubicBezTo>
                <a:lnTo>
                  <a:pt x="323" y="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8"/>
          <p:cNvSpPr>
            <a:spLocks noEditPoints="1"/>
          </p:cNvSpPr>
          <p:nvPr/>
        </p:nvSpPr>
        <p:spPr bwMode="auto">
          <a:xfrm>
            <a:off x="5157510" y="1419672"/>
            <a:ext cx="436873" cy="586450"/>
          </a:xfrm>
          <a:custGeom>
            <a:avLst/>
            <a:gdLst>
              <a:gd name="T0" fmla="*/ 249 w 382"/>
              <a:gd name="T1" fmla="*/ 320 h 512"/>
              <a:gd name="T2" fmla="*/ 365 w 382"/>
              <a:gd name="T3" fmla="*/ 212 h 512"/>
              <a:gd name="T4" fmla="*/ 382 w 382"/>
              <a:gd name="T5" fmla="*/ 212 h 512"/>
              <a:gd name="T6" fmla="*/ 375 w 382"/>
              <a:gd name="T7" fmla="*/ 197 h 512"/>
              <a:gd name="T8" fmla="*/ 263 w 382"/>
              <a:gd name="T9" fmla="*/ 123 h 512"/>
              <a:gd name="T10" fmla="*/ 206 w 382"/>
              <a:gd name="T11" fmla="*/ 132 h 512"/>
              <a:gd name="T12" fmla="*/ 285 w 382"/>
              <a:gd name="T13" fmla="*/ 21 h 512"/>
              <a:gd name="T14" fmla="*/ 278 w 382"/>
              <a:gd name="T15" fmla="*/ 0 h 512"/>
              <a:gd name="T16" fmla="*/ 184 w 382"/>
              <a:gd name="T17" fmla="*/ 136 h 512"/>
              <a:gd name="T18" fmla="*/ 120 w 382"/>
              <a:gd name="T19" fmla="*/ 124 h 512"/>
              <a:gd name="T20" fmla="*/ 5 w 382"/>
              <a:gd name="T21" fmla="*/ 197 h 512"/>
              <a:gd name="T22" fmla="*/ 0 w 382"/>
              <a:gd name="T23" fmla="*/ 212 h 512"/>
              <a:gd name="T24" fmla="*/ 15 w 382"/>
              <a:gd name="T25" fmla="*/ 212 h 512"/>
              <a:gd name="T26" fmla="*/ 131 w 382"/>
              <a:gd name="T27" fmla="*/ 321 h 512"/>
              <a:gd name="T28" fmla="*/ 80 w 382"/>
              <a:gd name="T29" fmla="*/ 406 h 512"/>
              <a:gd name="T30" fmla="*/ 26 w 382"/>
              <a:gd name="T31" fmla="*/ 423 h 512"/>
              <a:gd name="T32" fmla="*/ 10 w 382"/>
              <a:gd name="T33" fmla="*/ 424 h 512"/>
              <a:gd name="T34" fmla="*/ 17 w 382"/>
              <a:gd name="T35" fmla="*/ 439 h 512"/>
              <a:gd name="T36" fmla="*/ 123 w 382"/>
              <a:gd name="T37" fmla="*/ 512 h 512"/>
              <a:gd name="T38" fmla="*/ 124 w 382"/>
              <a:gd name="T39" fmla="*/ 512 h 512"/>
              <a:gd name="T40" fmla="*/ 173 w 382"/>
              <a:gd name="T41" fmla="*/ 497 h 512"/>
              <a:gd name="T42" fmla="*/ 191 w 382"/>
              <a:gd name="T43" fmla="*/ 492 h 512"/>
              <a:gd name="T44" fmla="*/ 208 w 382"/>
              <a:gd name="T45" fmla="*/ 496 h 512"/>
              <a:gd name="T46" fmla="*/ 260 w 382"/>
              <a:gd name="T47" fmla="*/ 512 h 512"/>
              <a:gd name="T48" fmla="*/ 363 w 382"/>
              <a:gd name="T49" fmla="*/ 440 h 512"/>
              <a:gd name="T50" fmla="*/ 370 w 382"/>
              <a:gd name="T51" fmla="*/ 424 h 512"/>
              <a:gd name="T52" fmla="*/ 353 w 382"/>
              <a:gd name="T53" fmla="*/ 424 h 512"/>
              <a:gd name="T54" fmla="*/ 249 w 382"/>
              <a:gd name="T55" fmla="*/ 320 h 512"/>
              <a:gd name="T56" fmla="*/ 260 w 382"/>
              <a:gd name="T57" fmla="*/ 490 h 512"/>
              <a:gd name="T58" fmla="*/ 219 w 382"/>
              <a:gd name="T59" fmla="*/ 477 h 512"/>
              <a:gd name="T60" fmla="*/ 218 w 382"/>
              <a:gd name="T61" fmla="*/ 476 h 512"/>
              <a:gd name="T62" fmla="*/ 191 w 382"/>
              <a:gd name="T63" fmla="*/ 470 h 512"/>
              <a:gd name="T64" fmla="*/ 162 w 382"/>
              <a:gd name="T65" fmla="*/ 478 h 512"/>
              <a:gd name="T66" fmla="*/ 124 w 382"/>
              <a:gd name="T67" fmla="*/ 490 h 512"/>
              <a:gd name="T68" fmla="*/ 123 w 382"/>
              <a:gd name="T69" fmla="*/ 490 h 512"/>
              <a:gd name="T70" fmla="*/ 44 w 382"/>
              <a:gd name="T71" fmla="*/ 442 h 512"/>
              <a:gd name="T72" fmla="*/ 153 w 382"/>
              <a:gd name="T73" fmla="*/ 321 h 512"/>
              <a:gd name="T74" fmla="*/ 84 w 382"/>
              <a:gd name="T75" fmla="*/ 207 h 512"/>
              <a:gd name="T76" fmla="*/ 33 w 382"/>
              <a:gd name="T77" fmla="*/ 192 h 512"/>
              <a:gd name="T78" fmla="*/ 120 w 382"/>
              <a:gd name="T79" fmla="*/ 146 h 512"/>
              <a:gd name="T80" fmla="*/ 186 w 382"/>
              <a:gd name="T81" fmla="*/ 160 h 512"/>
              <a:gd name="T82" fmla="*/ 191 w 382"/>
              <a:gd name="T83" fmla="*/ 161 h 512"/>
              <a:gd name="T84" fmla="*/ 195 w 382"/>
              <a:gd name="T85" fmla="*/ 159 h 512"/>
              <a:gd name="T86" fmla="*/ 263 w 382"/>
              <a:gd name="T87" fmla="*/ 145 h 512"/>
              <a:gd name="T88" fmla="*/ 348 w 382"/>
              <a:gd name="T89" fmla="*/ 192 h 512"/>
              <a:gd name="T90" fmla="*/ 297 w 382"/>
              <a:gd name="T91" fmla="*/ 207 h 512"/>
              <a:gd name="T92" fmla="*/ 227 w 382"/>
              <a:gd name="T93" fmla="*/ 320 h 512"/>
              <a:gd name="T94" fmla="*/ 289 w 382"/>
              <a:gd name="T95" fmla="*/ 430 h 512"/>
              <a:gd name="T96" fmla="*/ 335 w 382"/>
              <a:gd name="T97" fmla="*/ 445 h 512"/>
              <a:gd name="T98" fmla="*/ 260 w 382"/>
              <a:gd name="T99" fmla="*/ 49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512">
                <a:moveTo>
                  <a:pt x="249" y="320"/>
                </a:moveTo>
                <a:cubicBezTo>
                  <a:pt x="249" y="216"/>
                  <a:pt x="361" y="212"/>
                  <a:pt x="365" y="212"/>
                </a:cubicBezTo>
                <a:cubicBezTo>
                  <a:pt x="382" y="212"/>
                  <a:pt x="382" y="212"/>
                  <a:pt x="382" y="212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53" y="148"/>
                  <a:pt x="314" y="123"/>
                  <a:pt x="263" y="123"/>
                </a:cubicBezTo>
                <a:cubicBezTo>
                  <a:pt x="240" y="123"/>
                  <a:pt x="220" y="127"/>
                  <a:pt x="206" y="132"/>
                </a:cubicBezTo>
                <a:cubicBezTo>
                  <a:pt x="202" y="107"/>
                  <a:pt x="204" y="49"/>
                  <a:pt x="285" y="21"/>
                </a:cubicBezTo>
                <a:cubicBezTo>
                  <a:pt x="278" y="0"/>
                  <a:pt x="278" y="0"/>
                  <a:pt x="278" y="0"/>
                </a:cubicBezTo>
                <a:cubicBezTo>
                  <a:pt x="182" y="34"/>
                  <a:pt x="180" y="106"/>
                  <a:pt x="184" y="136"/>
                </a:cubicBezTo>
                <a:cubicBezTo>
                  <a:pt x="162" y="128"/>
                  <a:pt x="140" y="124"/>
                  <a:pt x="120" y="124"/>
                </a:cubicBezTo>
                <a:cubicBezTo>
                  <a:pt x="34" y="124"/>
                  <a:pt x="6" y="197"/>
                  <a:pt x="5" y="197"/>
                </a:cubicBezTo>
                <a:cubicBezTo>
                  <a:pt x="0" y="212"/>
                  <a:pt x="0" y="212"/>
                  <a:pt x="0" y="212"/>
                </a:cubicBezTo>
                <a:cubicBezTo>
                  <a:pt x="15" y="212"/>
                  <a:pt x="15" y="212"/>
                  <a:pt x="15" y="212"/>
                </a:cubicBezTo>
                <a:cubicBezTo>
                  <a:pt x="20" y="212"/>
                  <a:pt x="131" y="216"/>
                  <a:pt x="131" y="321"/>
                </a:cubicBezTo>
                <a:cubicBezTo>
                  <a:pt x="131" y="359"/>
                  <a:pt x="114" y="387"/>
                  <a:pt x="80" y="406"/>
                </a:cubicBezTo>
                <a:cubicBezTo>
                  <a:pt x="54" y="420"/>
                  <a:pt x="26" y="423"/>
                  <a:pt x="26" y="423"/>
                </a:cubicBezTo>
                <a:cubicBezTo>
                  <a:pt x="10" y="424"/>
                  <a:pt x="10" y="424"/>
                  <a:pt x="10" y="424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44" y="495"/>
                  <a:pt x="98" y="511"/>
                  <a:pt x="123" y="512"/>
                </a:cubicBezTo>
                <a:cubicBezTo>
                  <a:pt x="124" y="512"/>
                  <a:pt x="124" y="512"/>
                  <a:pt x="124" y="512"/>
                </a:cubicBezTo>
                <a:cubicBezTo>
                  <a:pt x="139" y="512"/>
                  <a:pt x="159" y="504"/>
                  <a:pt x="173" y="497"/>
                </a:cubicBezTo>
                <a:cubicBezTo>
                  <a:pt x="178" y="494"/>
                  <a:pt x="184" y="492"/>
                  <a:pt x="191" y="492"/>
                </a:cubicBezTo>
                <a:cubicBezTo>
                  <a:pt x="200" y="492"/>
                  <a:pt x="207" y="495"/>
                  <a:pt x="208" y="496"/>
                </a:cubicBezTo>
                <a:cubicBezTo>
                  <a:pt x="212" y="498"/>
                  <a:pt x="237" y="512"/>
                  <a:pt x="260" y="512"/>
                </a:cubicBezTo>
                <a:cubicBezTo>
                  <a:pt x="331" y="512"/>
                  <a:pt x="362" y="443"/>
                  <a:pt x="363" y="440"/>
                </a:cubicBezTo>
                <a:cubicBezTo>
                  <a:pt x="370" y="424"/>
                  <a:pt x="370" y="424"/>
                  <a:pt x="370" y="424"/>
                </a:cubicBezTo>
                <a:cubicBezTo>
                  <a:pt x="353" y="424"/>
                  <a:pt x="353" y="424"/>
                  <a:pt x="353" y="424"/>
                </a:cubicBezTo>
                <a:cubicBezTo>
                  <a:pt x="349" y="424"/>
                  <a:pt x="249" y="423"/>
                  <a:pt x="249" y="320"/>
                </a:cubicBezTo>
                <a:close/>
                <a:moveTo>
                  <a:pt x="260" y="490"/>
                </a:moveTo>
                <a:cubicBezTo>
                  <a:pt x="241" y="490"/>
                  <a:pt x="219" y="477"/>
                  <a:pt x="219" y="477"/>
                </a:cubicBezTo>
                <a:cubicBezTo>
                  <a:pt x="218" y="476"/>
                  <a:pt x="218" y="476"/>
                  <a:pt x="218" y="476"/>
                </a:cubicBezTo>
                <a:cubicBezTo>
                  <a:pt x="217" y="476"/>
                  <a:pt x="206" y="470"/>
                  <a:pt x="191" y="470"/>
                </a:cubicBezTo>
                <a:cubicBezTo>
                  <a:pt x="180" y="470"/>
                  <a:pt x="171" y="473"/>
                  <a:pt x="162" y="478"/>
                </a:cubicBezTo>
                <a:cubicBezTo>
                  <a:pt x="150" y="485"/>
                  <a:pt x="133" y="490"/>
                  <a:pt x="124" y="490"/>
                </a:cubicBezTo>
                <a:cubicBezTo>
                  <a:pt x="123" y="490"/>
                  <a:pt x="123" y="490"/>
                  <a:pt x="123" y="490"/>
                </a:cubicBezTo>
                <a:cubicBezTo>
                  <a:pt x="105" y="490"/>
                  <a:pt x="67" y="479"/>
                  <a:pt x="44" y="442"/>
                </a:cubicBezTo>
                <a:cubicBezTo>
                  <a:pt x="78" y="434"/>
                  <a:pt x="153" y="408"/>
                  <a:pt x="153" y="321"/>
                </a:cubicBezTo>
                <a:cubicBezTo>
                  <a:pt x="153" y="255"/>
                  <a:pt x="116" y="223"/>
                  <a:pt x="84" y="207"/>
                </a:cubicBezTo>
                <a:cubicBezTo>
                  <a:pt x="65" y="198"/>
                  <a:pt x="46" y="194"/>
                  <a:pt x="33" y="192"/>
                </a:cubicBezTo>
                <a:cubicBezTo>
                  <a:pt x="44" y="175"/>
                  <a:pt x="71" y="146"/>
                  <a:pt x="120" y="146"/>
                </a:cubicBezTo>
                <a:cubicBezTo>
                  <a:pt x="140" y="146"/>
                  <a:pt x="162" y="151"/>
                  <a:pt x="186" y="160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59"/>
                  <a:pt x="226" y="145"/>
                  <a:pt x="263" y="145"/>
                </a:cubicBezTo>
                <a:cubicBezTo>
                  <a:pt x="301" y="145"/>
                  <a:pt x="329" y="160"/>
                  <a:pt x="348" y="192"/>
                </a:cubicBezTo>
                <a:cubicBezTo>
                  <a:pt x="335" y="194"/>
                  <a:pt x="316" y="198"/>
                  <a:pt x="297" y="207"/>
                </a:cubicBezTo>
                <a:cubicBezTo>
                  <a:pt x="265" y="222"/>
                  <a:pt x="227" y="254"/>
                  <a:pt x="227" y="320"/>
                </a:cubicBezTo>
                <a:cubicBezTo>
                  <a:pt x="227" y="385"/>
                  <a:pt x="261" y="416"/>
                  <a:pt x="289" y="430"/>
                </a:cubicBezTo>
                <a:cubicBezTo>
                  <a:pt x="306" y="439"/>
                  <a:pt x="323" y="443"/>
                  <a:pt x="335" y="445"/>
                </a:cubicBezTo>
                <a:cubicBezTo>
                  <a:pt x="324" y="462"/>
                  <a:pt x="299" y="490"/>
                  <a:pt x="260" y="4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16"/>
          <p:cNvSpPr>
            <a:spLocks noEditPoints="1"/>
          </p:cNvSpPr>
          <p:nvPr/>
        </p:nvSpPr>
        <p:spPr bwMode="auto">
          <a:xfrm>
            <a:off x="3692743" y="1476223"/>
            <a:ext cx="418408" cy="610084"/>
          </a:xfrm>
          <a:custGeom>
            <a:avLst/>
            <a:gdLst>
              <a:gd name="T0" fmla="*/ 365 w 365"/>
              <a:gd name="T1" fmla="*/ 214 h 532"/>
              <a:gd name="T2" fmla="*/ 270 w 365"/>
              <a:gd name="T3" fmla="*/ 11 h 532"/>
              <a:gd name="T4" fmla="*/ 261 w 365"/>
              <a:gd name="T5" fmla="*/ 0 h 532"/>
              <a:gd name="T6" fmla="*/ 252 w 365"/>
              <a:gd name="T7" fmla="*/ 11 h 532"/>
              <a:gd name="T8" fmla="*/ 157 w 365"/>
              <a:gd name="T9" fmla="*/ 214 h 532"/>
              <a:gd name="T10" fmla="*/ 250 w 365"/>
              <a:gd name="T11" fmla="*/ 318 h 532"/>
              <a:gd name="T12" fmla="*/ 250 w 365"/>
              <a:gd name="T13" fmla="*/ 376 h 532"/>
              <a:gd name="T14" fmla="*/ 221 w 365"/>
              <a:gd name="T15" fmla="*/ 370 h 532"/>
              <a:gd name="T16" fmla="*/ 219 w 365"/>
              <a:gd name="T17" fmla="*/ 370 h 532"/>
              <a:gd name="T18" fmla="*/ 148 w 365"/>
              <a:gd name="T19" fmla="*/ 309 h 532"/>
              <a:gd name="T20" fmla="*/ 11 w 365"/>
              <a:gd name="T21" fmla="*/ 372 h 532"/>
              <a:gd name="T22" fmla="*/ 0 w 365"/>
              <a:gd name="T23" fmla="*/ 381 h 532"/>
              <a:gd name="T24" fmla="*/ 11 w 365"/>
              <a:gd name="T25" fmla="*/ 390 h 532"/>
              <a:gd name="T26" fmla="*/ 148 w 365"/>
              <a:gd name="T27" fmla="*/ 453 h 532"/>
              <a:gd name="T28" fmla="*/ 219 w 365"/>
              <a:gd name="T29" fmla="*/ 392 h 532"/>
              <a:gd name="T30" fmla="*/ 221 w 365"/>
              <a:gd name="T31" fmla="*/ 392 h 532"/>
              <a:gd name="T32" fmla="*/ 250 w 365"/>
              <a:gd name="T33" fmla="*/ 411 h 532"/>
              <a:gd name="T34" fmla="*/ 250 w 365"/>
              <a:gd name="T35" fmla="*/ 532 h 532"/>
              <a:gd name="T36" fmla="*/ 272 w 365"/>
              <a:gd name="T37" fmla="*/ 532 h 532"/>
              <a:gd name="T38" fmla="*/ 272 w 365"/>
              <a:gd name="T39" fmla="*/ 318 h 532"/>
              <a:gd name="T40" fmla="*/ 365 w 365"/>
              <a:gd name="T41" fmla="*/ 214 h 532"/>
              <a:gd name="T42" fmla="*/ 148 w 365"/>
              <a:gd name="T43" fmla="*/ 431 h 532"/>
              <a:gd name="T44" fmla="*/ 37 w 365"/>
              <a:gd name="T45" fmla="*/ 381 h 532"/>
              <a:gd name="T46" fmla="*/ 148 w 365"/>
              <a:gd name="T47" fmla="*/ 331 h 532"/>
              <a:gd name="T48" fmla="*/ 197 w 365"/>
              <a:gd name="T49" fmla="*/ 370 h 532"/>
              <a:gd name="T50" fmla="*/ 113 w 365"/>
              <a:gd name="T51" fmla="*/ 370 h 532"/>
              <a:gd name="T52" fmla="*/ 113 w 365"/>
              <a:gd name="T53" fmla="*/ 392 h 532"/>
              <a:gd name="T54" fmla="*/ 197 w 365"/>
              <a:gd name="T55" fmla="*/ 392 h 532"/>
              <a:gd name="T56" fmla="*/ 148 w 365"/>
              <a:gd name="T57" fmla="*/ 431 h 532"/>
              <a:gd name="T58" fmla="*/ 272 w 365"/>
              <a:gd name="T59" fmla="*/ 295 h 532"/>
              <a:gd name="T60" fmla="*/ 272 w 365"/>
              <a:gd name="T61" fmla="*/ 129 h 532"/>
              <a:gd name="T62" fmla="*/ 250 w 365"/>
              <a:gd name="T63" fmla="*/ 129 h 532"/>
              <a:gd name="T64" fmla="*/ 250 w 365"/>
              <a:gd name="T65" fmla="*/ 295 h 532"/>
              <a:gd name="T66" fmla="*/ 179 w 365"/>
              <a:gd name="T67" fmla="*/ 214 h 532"/>
              <a:gd name="T68" fmla="*/ 261 w 365"/>
              <a:gd name="T69" fmla="*/ 36 h 532"/>
              <a:gd name="T70" fmla="*/ 343 w 365"/>
              <a:gd name="T71" fmla="*/ 214 h 532"/>
              <a:gd name="T72" fmla="*/ 272 w 365"/>
              <a:gd name="T73" fmla="*/ 29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5" h="532">
                <a:moveTo>
                  <a:pt x="365" y="214"/>
                </a:moveTo>
                <a:cubicBezTo>
                  <a:pt x="365" y="133"/>
                  <a:pt x="273" y="16"/>
                  <a:pt x="270" y="11"/>
                </a:cubicBezTo>
                <a:cubicBezTo>
                  <a:pt x="261" y="0"/>
                  <a:pt x="261" y="0"/>
                  <a:pt x="261" y="0"/>
                </a:cubicBezTo>
                <a:cubicBezTo>
                  <a:pt x="252" y="11"/>
                  <a:pt x="252" y="11"/>
                  <a:pt x="252" y="11"/>
                </a:cubicBezTo>
                <a:cubicBezTo>
                  <a:pt x="248" y="16"/>
                  <a:pt x="157" y="138"/>
                  <a:pt x="157" y="214"/>
                </a:cubicBezTo>
                <a:cubicBezTo>
                  <a:pt x="157" y="268"/>
                  <a:pt x="198" y="312"/>
                  <a:pt x="250" y="318"/>
                </a:cubicBezTo>
                <a:cubicBezTo>
                  <a:pt x="250" y="376"/>
                  <a:pt x="250" y="376"/>
                  <a:pt x="250" y="376"/>
                </a:cubicBezTo>
                <a:cubicBezTo>
                  <a:pt x="240" y="372"/>
                  <a:pt x="229" y="370"/>
                  <a:pt x="221" y="370"/>
                </a:cubicBezTo>
                <a:cubicBezTo>
                  <a:pt x="219" y="370"/>
                  <a:pt x="219" y="370"/>
                  <a:pt x="219" y="370"/>
                </a:cubicBezTo>
                <a:cubicBezTo>
                  <a:pt x="214" y="335"/>
                  <a:pt x="184" y="309"/>
                  <a:pt x="148" y="309"/>
                </a:cubicBezTo>
                <a:cubicBezTo>
                  <a:pt x="93" y="309"/>
                  <a:pt x="14" y="369"/>
                  <a:pt x="11" y="372"/>
                </a:cubicBezTo>
                <a:cubicBezTo>
                  <a:pt x="0" y="381"/>
                  <a:pt x="0" y="381"/>
                  <a:pt x="0" y="381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5" y="392"/>
                  <a:pt x="96" y="453"/>
                  <a:pt x="148" y="453"/>
                </a:cubicBezTo>
                <a:cubicBezTo>
                  <a:pt x="184" y="453"/>
                  <a:pt x="214" y="426"/>
                  <a:pt x="219" y="392"/>
                </a:cubicBezTo>
                <a:cubicBezTo>
                  <a:pt x="221" y="392"/>
                  <a:pt x="221" y="392"/>
                  <a:pt x="221" y="392"/>
                </a:cubicBezTo>
                <a:cubicBezTo>
                  <a:pt x="223" y="392"/>
                  <a:pt x="250" y="392"/>
                  <a:pt x="250" y="411"/>
                </a:cubicBezTo>
                <a:cubicBezTo>
                  <a:pt x="250" y="532"/>
                  <a:pt x="250" y="532"/>
                  <a:pt x="250" y="532"/>
                </a:cubicBezTo>
                <a:cubicBezTo>
                  <a:pt x="272" y="532"/>
                  <a:pt x="272" y="532"/>
                  <a:pt x="272" y="532"/>
                </a:cubicBezTo>
                <a:cubicBezTo>
                  <a:pt x="272" y="318"/>
                  <a:pt x="272" y="318"/>
                  <a:pt x="272" y="318"/>
                </a:cubicBezTo>
                <a:cubicBezTo>
                  <a:pt x="324" y="312"/>
                  <a:pt x="365" y="268"/>
                  <a:pt x="365" y="214"/>
                </a:cubicBezTo>
                <a:close/>
                <a:moveTo>
                  <a:pt x="148" y="431"/>
                </a:moveTo>
                <a:cubicBezTo>
                  <a:pt x="116" y="431"/>
                  <a:pt x="65" y="400"/>
                  <a:pt x="37" y="381"/>
                </a:cubicBezTo>
                <a:cubicBezTo>
                  <a:pt x="64" y="361"/>
                  <a:pt x="114" y="331"/>
                  <a:pt x="148" y="331"/>
                </a:cubicBezTo>
                <a:cubicBezTo>
                  <a:pt x="172" y="331"/>
                  <a:pt x="192" y="347"/>
                  <a:pt x="197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92"/>
                  <a:pt x="113" y="392"/>
                  <a:pt x="113" y="392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92" y="414"/>
                  <a:pt x="172" y="431"/>
                  <a:pt x="148" y="431"/>
                </a:cubicBezTo>
                <a:close/>
                <a:moveTo>
                  <a:pt x="272" y="295"/>
                </a:moveTo>
                <a:cubicBezTo>
                  <a:pt x="272" y="129"/>
                  <a:pt x="272" y="129"/>
                  <a:pt x="272" y="129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10" y="290"/>
                  <a:pt x="179" y="256"/>
                  <a:pt x="179" y="214"/>
                </a:cubicBezTo>
                <a:cubicBezTo>
                  <a:pt x="179" y="158"/>
                  <a:pt x="238" y="69"/>
                  <a:pt x="261" y="36"/>
                </a:cubicBezTo>
                <a:cubicBezTo>
                  <a:pt x="284" y="68"/>
                  <a:pt x="343" y="155"/>
                  <a:pt x="343" y="214"/>
                </a:cubicBezTo>
                <a:cubicBezTo>
                  <a:pt x="343" y="256"/>
                  <a:pt x="312" y="290"/>
                  <a:pt x="272" y="2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962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D65D60-B0AA-2947-9AC5-DECBC1C48411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Destacados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849414" y="3085545"/>
            <a:ext cx="690339" cy="855549"/>
          </a:xfrm>
          <a:custGeom>
            <a:avLst/>
            <a:gdLst>
              <a:gd name="T0" fmla="*/ 431 w 431"/>
              <a:gd name="T1" fmla="*/ 65 h 534"/>
              <a:gd name="T2" fmla="*/ 371 w 431"/>
              <a:gd name="T3" fmla="*/ 0 h 534"/>
              <a:gd name="T4" fmla="*/ 64 w 431"/>
              <a:gd name="T5" fmla="*/ 0 h 534"/>
              <a:gd name="T6" fmla="*/ 0 w 431"/>
              <a:gd name="T7" fmla="*/ 61 h 534"/>
              <a:gd name="T8" fmla="*/ 0 w 431"/>
              <a:gd name="T9" fmla="*/ 367 h 534"/>
              <a:gd name="T10" fmla="*/ 60 w 431"/>
              <a:gd name="T11" fmla="*/ 431 h 534"/>
              <a:gd name="T12" fmla="*/ 141 w 431"/>
              <a:gd name="T13" fmla="*/ 431 h 534"/>
              <a:gd name="T14" fmla="*/ 215 w 431"/>
              <a:gd name="T15" fmla="*/ 534 h 534"/>
              <a:gd name="T16" fmla="*/ 290 w 431"/>
              <a:gd name="T17" fmla="*/ 431 h 534"/>
              <a:gd name="T18" fmla="*/ 366 w 431"/>
              <a:gd name="T19" fmla="*/ 431 h 534"/>
              <a:gd name="T20" fmla="*/ 431 w 431"/>
              <a:gd name="T21" fmla="*/ 371 h 534"/>
              <a:gd name="T22" fmla="*/ 431 w 431"/>
              <a:gd name="T23" fmla="*/ 65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1" h="534">
                <a:moveTo>
                  <a:pt x="431" y="65"/>
                </a:moveTo>
                <a:cubicBezTo>
                  <a:pt x="431" y="29"/>
                  <a:pt x="404" y="0"/>
                  <a:pt x="371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7"/>
                  <a:pt x="0" y="61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402"/>
                  <a:pt x="27" y="431"/>
                  <a:pt x="60" y="431"/>
                </a:cubicBezTo>
                <a:cubicBezTo>
                  <a:pt x="141" y="431"/>
                  <a:pt x="141" y="431"/>
                  <a:pt x="141" y="431"/>
                </a:cubicBezTo>
                <a:cubicBezTo>
                  <a:pt x="215" y="534"/>
                  <a:pt x="215" y="534"/>
                  <a:pt x="215" y="534"/>
                </a:cubicBezTo>
                <a:cubicBezTo>
                  <a:pt x="290" y="431"/>
                  <a:pt x="290" y="431"/>
                  <a:pt x="290" y="431"/>
                </a:cubicBezTo>
                <a:cubicBezTo>
                  <a:pt x="366" y="431"/>
                  <a:pt x="366" y="431"/>
                  <a:pt x="366" y="431"/>
                </a:cubicBezTo>
                <a:cubicBezTo>
                  <a:pt x="402" y="431"/>
                  <a:pt x="431" y="404"/>
                  <a:pt x="431" y="371"/>
                </a:cubicBezTo>
                <a:lnTo>
                  <a:pt x="431" y="6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600651" y="3141717"/>
            <a:ext cx="945458" cy="743206"/>
          </a:xfrm>
          <a:custGeom>
            <a:avLst/>
            <a:gdLst>
              <a:gd name="T0" fmla="*/ 356 w 536"/>
              <a:gd name="T1" fmla="*/ 0 h 421"/>
              <a:gd name="T2" fmla="*/ 181 w 536"/>
              <a:gd name="T3" fmla="*/ 0 h 421"/>
              <a:gd name="T4" fmla="*/ 0 w 536"/>
              <a:gd name="T5" fmla="*/ 181 h 421"/>
              <a:gd name="T6" fmla="*/ 181 w 536"/>
              <a:gd name="T7" fmla="*/ 361 h 421"/>
              <a:gd name="T8" fmla="*/ 215 w 536"/>
              <a:gd name="T9" fmla="*/ 361 h 421"/>
              <a:gd name="T10" fmla="*/ 215 w 536"/>
              <a:gd name="T11" fmla="*/ 421 h 421"/>
              <a:gd name="T12" fmla="*/ 296 w 536"/>
              <a:gd name="T13" fmla="*/ 361 h 421"/>
              <a:gd name="T14" fmla="*/ 356 w 536"/>
              <a:gd name="T15" fmla="*/ 361 h 421"/>
              <a:gd name="T16" fmla="*/ 536 w 536"/>
              <a:gd name="T17" fmla="*/ 181 h 421"/>
              <a:gd name="T18" fmla="*/ 356 w 536"/>
              <a:gd name="T19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6" h="421">
                <a:moveTo>
                  <a:pt x="356" y="0"/>
                </a:moveTo>
                <a:cubicBezTo>
                  <a:pt x="181" y="0"/>
                  <a:pt x="181" y="0"/>
                  <a:pt x="181" y="0"/>
                </a:cubicBezTo>
                <a:cubicBezTo>
                  <a:pt x="81" y="0"/>
                  <a:pt x="0" y="81"/>
                  <a:pt x="0" y="181"/>
                </a:cubicBezTo>
                <a:cubicBezTo>
                  <a:pt x="0" y="280"/>
                  <a:pt x="81" y="361"/>
                  <a:pt x="181" y="361"/>
                </a:cubicBezTo>
                <a:cubicBezTo>
                  <a:pt x="215" y="361"/>
                  <a:pt x="215" y="361"/>
                  <a:pt x="215" y="361"/>
                </a:cubicBezTo>
                <a:cubicBezTo>
                  <a:pt x="215" y="421"/>
                  <a:pt x="215" y="421"/>
                  <a:pt x="215" y="421"/>
                </a:cubicBezTo>
                <a:cubicBezTo>
                  <a:pt x="296" y="361"/>
                  <a:pt x="296" y="361"/>
                  <a:pt x="296" y="361"/>
                </a:cubicBezTo>
                <a:cubicBezTo>
                  <a:pt x="356" y="361"/>
                  <a:pt x="356" y="361"/>
                  <a:pt x="356" y="361"/>
                </a:cubicBezTo>
                <a:cubicBezTo>
                  <a:pt x="455" y="361"/>
                  <a:pt x="536" y="280"/>
                  <a:pt x="536" y="181"/>
                </a:cubicBezTo>
                <a:cubicBezTo>
                  <a:pt x="536" y="81"/>
                  <a:pt x="455" y="0"/>
                  <a:pt x="356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706487" y="4514360"/>
            <a:ext cx="733784" cy="967522"/>
          </a:xfrm>
          <a:custGeom>
            <a:avLst/>
            <a:gdLst>
              <a:gd name="T0" fmla="*/ 302 w 353"/>
              <a:gd name="T1" fmla="*/ 0 h 465"/>
              <a:gd name="T2" fmla="*/ 0 w 353"/>
              <a:gd name="T3" fmla="*/ 0 h 465"/>
              <a:gd name="T4" fmla="*/ 0 w 353"/>
              <a:gd name="T5" fmla="*/ 394 h 465"/>
              <a:gd name="T6" fmla="*/ 176 w 353"/>
              <a:gd name="T7" fmla="*/ 465 h 465"/>
              <a:gd name="T8" fmla="*/ 353 w 353"/>
              <a:gd name="T9" fmla="*/ 394 h 465"/>
              <a:gd name="T10" fmla="*/ 353 w 353"/>
              <a:gd name="T11" fmla="*/ 126 h 465"/>
              <a:gd name="T12" fmla="*/ 353 w 353"/>
              <a:gd name="T13" fmla="*/ 51 h 465"/>
              <a:gd name="T14" fmla="*/ 302 w 353"/>
              <a:gd name="T15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3" h="465">
                <a:moveTo>
                  <a:pt x="3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4"/>
                  <a:pt x="0" y="394"/>
                  <a:pt x="0" y="394"/>
                </a:cubicBezTo>
                <a:cubicBezTo>
                  <a:pt x="176" y="465"/>
                  <a:pt x="176" y="465"/>
                  <a:pt x="176" y="465"/>
                </a:cubicBezTo>
                <a:cubicBezTo>
                  <a:pt x="353" y="394"/>
                  <a:pt x="353" y="394"/>
                  <a:pt x="353" y="394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3" y="51"/>
                  <a:pt x="353" y="51"/>
                  <a:pt x="353" y="51"/>
                </a:cubicBezTo>
                <a:cubicBezTo>
                  <a:pt x="353" y="23"/>
                  <a:pt x="330" y="0"/>
                  <a:pt x="302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838490" y="4600190"/>
            <a:ext cx="712186" cy="795862"/>
          </a:xfrm>
          <a:custGeom>
            <a:avLst/>
            <a:gdLst>
              <a:gd name="T0" fmla="*/ 302 w 353"/>
              <a:gd name="T1" fmla="*/ 0 h 394"/>
              <a:gd name="T2" fmla="*/ 0 w 353"/>
              <a:gd name="T3" fmla="*/ 0 h 394"/>
              <a:gd name="T4" fmla="*/ 0 w 353"/>
              <a:gd name="T5" fmla="*/ 394 h 394"/>
              <a:gd name="T6" fmla="*/ 176 w 353"/>
              <a:gd name="T7" fmla="*/ 350 h 394"/>
              <a:gd name="T8" fmla="*/ 353 w 353"/>
              <a:gd name="T9" fmla="*/ 394 h 394"/>
              <a:gd name="T10" fmla="*/ 353 w 353"/>
              <a:gd name="T11" fmla="*/ 126 h 394"/>
              <a:gd name="T12" fmla="*/ 353 w 353"/>
              <a:gd name="T13" fmla="*/ 51 h 394"/>
              <a:gd name="T14" fmla="*/ 302 w 353"/>
              <a:gd name="T15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3" h="394">
                <a:moveTo>
                  <a:pt x="3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4"/>
                  <a:pt x="0" y="394"/>
                  <a:pt x="0" y="394"/>
                </a:cubicBezTo>
                <a:cubicBezTo>
                  <a:pt x="176" y="350"/>
                  <a:pt x="176" y="350"/>
                  <a:pt x="176" y="350"/>
                </a:cubicBezTo>
                <a:cubicBezTo>
                  <a:pt x="353" y="394"/>
                  <a:pt x="353" y="394"/>
                  <a:pt x="353" y="394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3" y="51"/>
                  <a:pt x="353" y="51"/>
                  <a:pt x="353" y="51"/>
                </a:cubicBezTo>
                <a:cubicBezTo>
                  <a:pt x="353" y="23"/>
                  <a:pt x="330" y="0"/>
                  <a:pt x="302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736211" y="1901486"/>
            <a:ext cx="883908" cy="470698"/>
          </a:xfrm>
          <a:custGeom>
            <a:avLst/>
            <a:gdLst>
              <a:gd name="T0" fmla="*/ 333 w 453"/>
              <a:gd name="T1" fmla="*/ 0 h 241"/>
              <a:gd name="T2" fmla="*/ 0 w 453"/>
              <a:gd name="T3" fmla="*/ 0 h 241"/>
              <a:gd name="T4" fmla="*/ 0 w 453"/>
              <a:gd name="T5" fmla="*/ 241 h 241"/>
              <a:gd name="T6" fmla="*/ 333 w 453"/>
              <a:gd name="T7" fmla="*/ 241 h 241"/>
              <a:gd name="T8" fmla="*/ 453 w 453"/>
              <a:gd name="T9" fmla="*/ 121 h 241"/>
              <a:gd name="T10" fmla="*/ 453 w 453"/>
              <a:gd name="T11" fmla="*/ 121 h 241"/>
              <a:gd name="T12" fmla="*/ 333 w 453"/>
              <a:gd name="T1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241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41"/>
                  <a:pt x="0" y="241"/>
                  <a:pt x="0" y="241"/>
                </a:cubicBezTo>
                <a:cubicBezTo>
                  <a:pt x="333" y="241"/>
                  <a:pt x="333" y="241"/>
                  <a:pt x="333" y="241"/>
                </a:cubicBezTo>
                <a:cubicBezTo>
                  <a:pt x="399" y="241"/>
                  <a:pt x="453" y="187"/>
                  <a:pt x="453" y="121"/>
                </a:cubicBezTo>
                <a:cubicBezTo>
                  <a:pt x="453" y="121"/>
                  <a:pt x="453" y="121"/>
                  <a:pt x="453" y="121"/>
                </a:cubicBezTo>
                <a:cubicBezTo>
                  <a:pt x="453" y="55"/>
                  <a:pt x="399" y="0"/>
                  <a:pt x="333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644130" y="1918523"/>
            <a:ext cx="901978" cy="436624"/>
          </a:xfrm>
          <a:custGeom>
            <a:avLst/>
            <a:gdLst>
              <a:gd name="T0" fmla="*/ 0 w 942"/>
              <a:gd name="T1" fmla="*/ 456 h 456"/>
              <a:gd name="T2" fmla="*/ 794 w 942"/>
              <a:gd name="T3" fmla="*/ 456 h 456"/>
              <a:gd name="T4" fmla="*/ 942 w 942"/>
              <a:gd name="T5" fmla="*/ 228 h 456"/>
              <a:gd name="T6" fmla="*/ 794 w 942"/>
              <a:gd name="T7" fmla="*/ 0 h 456"/>
              <a:gd name="T8" fmla="*/ 0 w 942"/>
              <a:gd name="T9" fmla="*/ 0 h 456"/>
              <a:gd name="T10" fmla="*/ 78 w 942"/>
              <a:gd name="T11" fmla="*/ 228 h 456"/>
              <a:gd name="T12" fmla="*/ 0 w 942"/>
              <a:gd name="T13" fmla="*/ 4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2" h="456">
                <a:moveTo>
                  <a:pt x="0" y="456"/>
                </a:moveTo>
                <a:lnTo>
                  <a:pt x="794" y="456"/>
                </a:lnTo>
                <a:lnTo>
                  <a:pt x="942" y="228"/>
                </a:lnTo>
                <a:lnTo>
                  <a:pt x="794" y="0"/>
                </a:lnTo>
                <a:lnTo>
                  <a:pt x="0" y="0"/>
                </a:lnTo>
                <a:lnTo>
                  <a:pt x="78" y="228"/>
                </a:lnTo>
                <a:lnTo>
                  <a:pt x="0" y="45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0570120" y="1940650"/>
            <a:ext cx="939628" cy="392370"/>
          </a:xfrm>
          <a:custGeom>
            <a:avLst/>
            <a:gdLst>
              <a:gd name="T0" fmla="*/ 447 w 503"/>
              <a:gd name="T1" fmla="*/ 0 h 210"/>
              <a:gd name="T2" fmla="*/ 257 w 503"/>
              <a:gd name="T3" fmla="*/ 0 h 210"/>
              <a:gd name="T4" fmla="*/ 115 w 503"/>
              <a:gd name="T5" fmla="*/ 0 h 210"/>
              <a:gd name="T6" fmla="*/ 58 w 503"/>
              <a:gd name="T7" fmla="*/ 0 h 210"/>
              <a:gd name="T8" fmla="*/ 0 w 503"/>
              <a:gd name="T9" fmla="*/ 105 h 210"/>
              <a:gd name="T10" fmla="*/ 58 w 503"/>
              <a:gd name="T11" fmla="*/ 210 h 210"/>
              <a:gd name="T12" fmla="*/ 115 w 503"/>
              <a:gd name="T13" fmla="*/ 210 h 210"/>
              <a:gd name="T14" fmla="*/ 257 w 503"/>
              <a:gd name="T15" fmla="*/ 210 h 210"/>
              <a:gd name="T16" fmla="*/ 447 w 503"/>
              <a:gd name="T17" fmla="*/ 210 h 210"/>
              <a:gd name="T18" fmla="*/ 503 w 503"/>
              <a:gd name="T19" fmla="*/ 154 h 210"/>
              <a:gd name="T20" fmla="*/ 503 w 503"/>
              <a:gd name="T21" fmla="*/ 56 h 210"/>
              <a:gd name="T22" fmla="*/ 447 w 503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3" h="210">
                <a:moveTo>
                  <a:pt x="447" y="0"/>
                </a:moveTo>
                <a:cubicBezTo>
                  <a:pt x="257" y="0"/>
                  <a:pt x="257" y="0"/>
                  <a:pt x="25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0" y="105"/>
                  <a:pt x="0" y="105"/>
                  <a:pt x="0" y="105"/>
                </a:cubicBezTo>
                <a:cubicBezTo>
                  <a:pt x="58" y="210"/>
                  <a:pt x="58" y="210"/>
                  <a:pt x="58" y="210"/>
                </a:cubicBezTo>
                <a:cubicBezTo>
                  <a:pt x="115" y="210"/>
                  <a:pt x="115" y="210"/>
                  <a:pt x="115" y="210"/>
                </a:cubicBezTo>
                <a:cubicBezTo>
                  <a:pt x="257" y="210"/>
                  <a:pt x="257" y="210"/>
                  <a:pt x="257" y="210"/>
                </a:cubicBezTo>
                <a:cubicBezTo>
                  <a:pt x="447" y="210"/>
                  <a:pt x="447" y="210"/>
                  <a:pt x="447" y="210"/>
                </a:cubicBezTo>
                <a:cubicBezTo>
                  <a:pt x="478" y="210"/>
                  <a:pt x="503" y="184"/>
                  <a:pt x="503" y="154"/>
                </a:cubicBezTo>
                <a:cubicBezTo>
                  <a:pt x="503" y="56"/>
                  <a:pt x="503" y="56"/>
                  <a:pt x="503" y="56"/>
                </a:cubicBezTo>
                <a:cubicBezTo>
                  <a:pt x="503" y="25"/>
                  <a:pt x="478" y="0"/>
                  <a:pt x="447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0542831" y="3300504"/>
            <a:ext cx="899802" cy="425630"/>
          </a:xfrm>
          <a:custGeom>
            <a:avLst/>
            <a:gdLst>
              <a:gd name="T0" fmla="*/ 388 w 444"/>
              <a:gd name="T1" fmla="*/ 0 h 210"/>
              <a:gd name="T2" fmla="*/ 198 w 444"/>
              <a:gd name="T3" fmla="*/ 0 h 210"/>
              <a:gd name="T4" fmla="*/ 56 w 444"/>
              <a:gd name="T5" fmla="*/ 0 h 210"/>
              <a:gd name="T6" fmla="*/ 0 w 444"/>
              <a:gd name="T7" fmla="*/ 0 h 210"/>
              <a:gd name="T8" fmla="*/ 36 w 444"/>
              <a:gd name="T9" fmla="*/ 105 h 210"/>
              <a:gd name="T10" fmla="*/ 0 w 444"/>
              <a:gd name="T11" fmla="*/ 210 h 210"/>
              <a:gd name="T12" fmla="*/ 56 w 444"/>
              <a:gd name="T13" fmla="*/ 210 h 210"/>
              <a:gd name="T14" fmla="*/ 198 w 444"/>
              <a:gd name="T15" fmla="*/ 210 h 210"/>
              <a:gd name="T16" fmla="*/ 388 w 444"/>
              <a:gd name="T17" fmla="*/ 210 h 210"/>
              <a:gd name="T18" fmla="*/ 444 w 444"/>
              <a:gd name="T19" fmla="*/ 154 h 210"/>
              <a:gd name="T20" fmla="*/ 444 w 444"/>
              <a:gd name="T21" fmla="*/ 56 h 210"/>
              <a:gd name="T22" fmla="*/ 388 w 444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4" h="210">
                <a:moveTo>
                  <a:pt x="388" y="0"/>
                </a:moveTo>
                <a:cubicBezTo>
                  <a:pt x="198" y="0"/>
                  <a:pt x="198" y="0"/>
                  <a:pt x="1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0" y="210"/>
                  <a:pt x="0" y="210"/>
                  <a:pt x="0" y="210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198" y="210"/>
                  <a:pt x="198" y="210"/>
                  <a:pt x="198" y="210"/>
                </a:cubicBezTo>
                <a:cubicBezTo>
                  <a:pt x="388" y="210"/>
                  <a:pt x="388" y="210"/>
                  <a:pt x="388" y="210"/>
                </a:cubicBezTo>
                <a:cubicBezTo>
                  <a:pt x="419" y="210"/>
                  <a:pt x="444" y="185"/>
                  <a:pt x="444" y="154"/>
                </a:cubicBezTo>
                <a:cubicBezTo>
                  <a:pt x="444" y="56"/>
                  <a:pt x="444" y="56"/>
                  <a:pt x="444" y="56"/>
                </a:cubicBezTo>
                <a:cubicBezTo>
                  <a:pt x="444" y="25"/>
                  <a:pt x="419" y="0"/>
                  <a:pt x="388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0406942" y="4778969"/>
            <a:ext cx="1151110" cy="438304"/>
          </a:xfrm>
          <a:custGeom>
            <a:avLst/>
            <a:gdLst>
              <a:gd name="T0" fmla="*/ 0 w 589"/>
              <a:gd name="T1" fmla="*/ 0 h 224"/>
              <a:gd name="T2" fmla="*/ 0 w 589"/>
              <a:gd name="T3" fmla="*/ 160 h 224"/>
              <a:gd name="T4" fmla="*/ 64 w 589"/>
              <a:gd name="T5" fmla="*/ 224 h 224"/>
              <a:gd name="T6" fmla="*/ 525 w 589"/>
              <a:gd name="T7" fmla="*/ 224 h 224"/>
              <a:gd name="T8" fmla="*/ 589 w 589"/>
              <a:gd name="T9" fmla="*/ 160 h 224"/>
              <a:gd name="T10" fmla="*/ 589 w 589"/>
              <a:gd name="T11" fmla="*/ 0 h 224"/>
              <a:gd name="T12" fmla="*/ 0 w 589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9" h="224">
                <a:moveTo>
                  <a:pt x="0" y="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96"/>
                  <a:pt x="28" y="224"/>
                  <a:pt x="64" y="224"/>
                </a:cubicBezTo>
                <a:cubicBezTo>
                  <a:pt x="525" y="224"/>
                  <a:pt x="525" y="224"/>
                  <a:pt x="525" y="224"/>
                </a:cubicBezTo>
                <a:cubicBezTo>
                  <a:pt x="560" y="224"/>
                  <a:pt x="589" y="196"/>
                  <a:pt x="589" y="160"/>
                </a:cubicBezTo>
                <a:cubicBezTo>
                  <a:pt x="589" y="0"/>
                  <a:pt x="589" y="0"/>
                  <a:pt x="58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08497" y="1844355"/>
            <a:ext cx="1190242" cy="470698"/>
          </a:xfrm>
          <a:custGeom>
            <a:avLst/>
            <a:gdLst>
              <a:gd name="T0" fmla="*/ 463 w 531"/>
              <a:gd name="T1" fmla="*/ 0 h 210"/>
              <a:gd name="T2" fmla="*/ 0 w 531"/>
              <a:gd name="T3" fmla="*/ 0 h 210"/>
              <a:gd name="T4" fmla="*/ 0 w 531"/>
              <a:gd name="T5" fmla="*/ 146 h 210"/>
              <a:gd name="T6" fmla="*/ 64 w 531"/>
              <a:gd name="T7" fmla="*/ 210 h 210"/>
              <a:gd name="T8" fmla="*/ 463 w 531"/>
              <a:gd name="T9" fmla="*/ 210 h 210"/>
              <a:gd name="T10" fmla="*/ 531 w 531"/>
              <a:gd name="T11" fmla="*/ 105 h 210"/>
              <a:gd name="T12" fmla="*/ 463 w 531"/>
              <a:gd name="T1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1" h="210">
                <a:moveTo>
                  <a:pt x="46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81"/>
                  <a:pt x="29" y="210"/>
                  <a:pt x="64" y="210"/>
                </a:cubicBezTo>
                <a:cubicBezTo>
                  <a:pt x="463" y="210"/>
                  <a:pt x="463" y="210"/>
                  <a:pt x="463" y="210"/>
                </a:cubicBezTo>
                <a:cubicBezTo>
                  <a:pt x="531" y="105"/>
                  <a:pt x="531" y="105"/>
                  <a:pt x="531" y="105"/>
                </a:cubicBezTo>
                <a:lnTo>
                  <a:pt x="463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653270" y="3332466"/>
            <a:ext cx="1100697" cy="361707"/>
          </a:xfrm>
          <a:custGeom>
            <a:avLst/>
            <a:gdLst>
              <a:gd name="T0" fmla="*/ 31 w 567"/>
              <a:gd name="T1" fmla="*/ 0 h 186"/>
              <a:gd name="T2" fmla="*/ 567 w 567"/>
              <a:gd name="T3" fmla="*/ 0 h 186"/>
              <a:gd name="T4" fmla="*/ 567 w 567"/>
              <a:gd name="T5" fmla="*/ 100 h 186"/>
              <a:gd name="T6" fmla="*/ 479 w 567"/>
              <a:gd name="T7" fmla="*/ 186 h 186"/>
              <a:gd name="T8" fmla="*/ 31 w 567"/>
              <a:gd name="T9" fmla="*/ 186 h 186"/>
              <a:gd name="T10" fmla="*/ 31 w 567"/>
              <a:gd name="T11" fmla="*/ 104 h 186"/>
              <a:gd name="T12" fmla="*/ 0 w 567"/>
              <a:gd name="T13" fmla="*/ 75 h 186"/>
              <a:gd name="T14" fmla="*/ 31 w 567"/>
              <a:gd name="T15" fmla="*/ 46 h 186"/>
              <a:gd name="T16" fmla="*/ 31 w 567"/>
              <a:gd name="T1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7" h="186">
                <a:moveTo>
                  <a:pt x="31" y="0"/>
                </a:moveTo>
                <a:cubicBezTo>
                  <a:pt x="567" y="0"/>
                  <a:pt x="567" y="0"/>
                  <a:pt x="567" y="0"/>
                </a:cubicBezTo>
                <a:cubicBezTo>
                  <a:pt x="567" y="100"/>
                  <a:pt x="567" y="100"/>
                  <a:pt x="567" y="100"/>
                </a:cubicBezTo>
                <a:cubicBezTo>
                  <a:pt x="567" y="148"/>
                  <a:pt x="527" y="186"/>
                  <a:pt x="479" y="186"/>
                </a:cubicBezTo>
                <a:cubicBezTo>
                  <a:pt x="31" y="186"/>
                  <a:pt x="31" y="186"/>
                  <a:pt x="31" y="186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0" y="75"/>
                  <a:pt x="0" y="75"/>
                  <a:pt x="0" y="75"/>
                </a:cubicBezTo>
                <a:cubicBezTo>
                  <a:pt x="31" y="46"/>
                  <a:pt x="31" y="46"/>
                  <a:pt x="31" y="46"/>
                </a:cubicBezTo>
                <a:lnTo>
                  <a:pt x="31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823915" y="3085545"/>
            <a:ext cx="658114" cy="855548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2594834" y="1844355"/>
            <a:ext cx="1259306" cy="584960"/>
          </a:xfrm>
          <a:custGeom>
            <a:avLst/>
            <a:gdLst>
              <a:gd name="T0" fmla="*/ 0 w 496"/>
              <a:gd name="T1" fmla="*/ 0 h 230"/>
              <a:gd name="T2" fmla="*/ 0 w 496"/>
              <a:gd name="T3" fmla="*/ 170 h 230"/>
              <a:gd name="T4" fmla="*/ 53 w 496"/>
              <a:gd name="T5" fmla="*/ 170 h 230"/>
              <a:gd name="T6" fmla="*/ 53 w 496"/>
              <a:gd name="T7" fmla="*/ 230 h 230"/>
              <a:gd name="T8" fmla="*/ 135 w 496"/>
              <a:gd name="T9" fmla="*/ 170 h 230"/>
              <a:gd name="T10" fmla="*/ 406 w 496"/>
              <a:gd name="T11" fmla="*/ 170 h 230"/>
              <a:gd name="T12" fmla="*/ 496 w 496"/>
              <a:gd name="T13" fmla="*/ 84 h 230"/>
              <a:gd name="T14" fmla="*/ 496 w 496"/>
              <a:gd name="T15" fmla="*/ 0 h 230"/>
              <a:gd name="T16" fmla="*/ 0 w 496"/>
              <a:gd name="T1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6" h="230">
                <a:moveTo>
                  <a:pt x="0" y="0"/>
                </a:moveTo>
                <a:cubicBezTo>
                  <a:pt x="0" y="170"/>
                  <a:pt x="0" y="170"/>
                  <a:pt x="0" y="170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53" y="230"/>
                  <a:pt x="53" y="230"/>
                  <a:pt x="53" y="230"/>
                </a:cubicBezTo>
                <a:cubicBezTo>
                  <a:pt x="135" y="170"/>
                  <a:pt x="135" y="170"/>
                  <a:pt x="135" y="170"/>
                </a:cubicBezTo>
                <a:cubicBezTo>
                  <a:pt x="406" y="170"/>
                  <a:pt x="406" y="170"/>
                  <a:pt x="406" y="170"/>
                </a:cubicBezTo>
                <a:cubicBezTo>
                  <a:pt x="455" y="170"/>
                  <a:pt x="496" y="132"/>
                  <a:pt x="496" y="84"/>
                </a:cubicBezTo>
                <a:cubicBezTo>
                  <a:pt x="496" y="0"/>
                  <a:pt x="496" y="0"/>
                  <a:pt x="49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4730053" y="1886323"/>
            <a:ext cx="982147" cy="501025"/>
          </a:xfrm>
          <a:custGeom>
            <a:avLst/>
            <a:gdLst>
              <a:gd name="T0" fmla="*/ 453 w 506"/>
              <a:gd name="T1" fmla="*/ 0 h 258"/>
              <a:gd name="T2" fmla="*/ 52 w 506"/>
              <a:gd name="T3" fmla="*/ 0 h 258"/>
              <a:gd name="T4" fmla="*/ 0 w 506"/>
              <a:gd name="T5" fmla="*/ 53 h 258"/>
              <a:gd name="T6" fmla="*/ 0 w 506"/>
              <a:gd name="T7" fmla="*/ 197 h 258"/>
              <a:gd name="T8" fmla="*/ 0 w 506"/>
              <a:gd name="T9" fmla="*/ 258 h 258"/>
              <a:gd name="T10" fmla="*/ 83 w 506"/>
              <a:gd name="T11" fmla="*/ 197 h 258"/>
              <a:gd name="T12" fmla="*/ 453 w 506"/>
              <a:gd name="T13" fmla="*/ 197 h 258"/>
              <a:gd name="T14" fmla="*/ 506 w 506"/>
              <a:gd name="T15" fmla="*/ 144 h 258"/>
              <a:gd name="T16" fmla="*/ 506 w 506"/>
              <a:gd name="T17" fmla="*/ 53 h 258"/>
              <a:gd name="T18" fmla="*/ 453 w 506"/>
              <a:gd name="T1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6" h="258">
                <a:moveTo>
                  <a:pt x="453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58"/>
                  <a:pt x="0" y="258"/>
                  <a:pt x="0" y="258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453" y="197"/>
                  <a:pt x="453" y="197"/>
                  <a:pt x="453" y="197"/>
                </a:cubicBezTo>
                <a:cubicBezTo>
                  <a:pt x="482" y="197"/>
                  <a:pt x="506" y="173"/>
                  <a:pt x="506" y="144"/>
                </a:cubicBezTo>
                <a:cubicBezTo>
                  <a:pt x="506" y="53"/>
                  <a:pt x="506" y="53"/>
                  <a:pt x="506" y="53"/>
                </a:cubicBezTo>
                <a:cubicBezTo>
                  <a:pt x="506" y="24"/>
                  <a:pt x="482" y="0"/>
                  <a:pt x="453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4730053" y="3094933"/>
            <a:ext cx="836772" cy="836772"/>
          </a:xfrm>
          <a:custGeom>
            <a:avLst/>
            <a:gdLst>
              <a:gd name="T0" fmla="*/ 215 w 431"/>
              <a:gd name="T1" fmla="*/ 0 h 431"/>
              <a:gd name="T2" fmla="*/ 0 w 431"/>
              <a:gd name="T3" fmla="*/ 215 h 431"/>
              <a:gd name="T4" fmla="*/ 37 w 431"/>
              <a:gd name="T5" fmla="*/ 335 h 431"/>
              <a:gd name="T6" fmla="*/ 11 w 431"/>
              <a:gd name="T7" fmla="*/ 431 h 431"/>
              <a:gd name="T8" fmla="*/ 112 w 431"/>
              <a:gd name="T9" fmla="*/ 404 h 431"/>
              <a:gd name="T10" fmla="*/ 215 w 431"/>
              <a:gd name="T11" fmla="*/ 430 h 431"/>
              <a:gd name="T12" fmla="*/ 431 w 431"/>
              <a:gd name="T13" fmla="*/ 215 h 431"/>
              <a:gd name="T14" fmla="*/ 215 w 431"/>
              <a:gd name="T15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1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259"/>
                  <a:pt x="13" y="301"/>
                  <a:pt x="37" y="335"/>
                </a:cubicBezTo>
                <a:cubicBezTo>
                  <a:pt x="11" y="431"/>
                  <a:pt x="11" y="431"/>
                  <a:pt x="11" y="431"/>
                </a:cubicBezTo>
                <a:cubicBezTo>
                  <a:pt x="112" y="404"/>
                  <a:pt x="112" y="404"/>
                  <a:pt x="112" y="404"/>
                </a:cubicBezTo>
                <a:cubicBezTo>
                  <a:pt x="143" y="421"/>
                  <a:pt x="178" y="430"/>
                  <a:pt x="215" y="430"/>
                </a:cubicBezTo>
                <a:cubicBezTo>
                  <a:pt x="334" y="430"/>
                  <a:pt x="431" y="334"/>
                  <a:pt x="431" y="215"/>
                </a:cubicBezTo>
                <a:cubicBezTo>
                  <a:pt x="431" y="96"/>
                  <a:pt x="334" y="0"/>
                  <a:pt x="215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688315" y="4684440"/>
            <a:ext cx="1030606" cy="627363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2789101" y="4559400"/>
            <a:ext cx="727741" cy="877442"/>
          </a:xfrm>
          <a:custGeom>
            <a:avLst/>
            <a:gdLst>
              <a:gd name="T0" fmla="*/ 0 w 841"/>
              <a:gd name="T1" fmla="*/ 0 h 1014"/>
              <a:gd name="T2" fmla="*/ 0 w 841"/>
              <a:gd name="T3" fmla="*/ 839 h 1014"/>
              <a:gd name="T4" fmla="*/ 182 w 841"/>
              <a:gd name="T5" fmla="*/ 839 h 1014"/>
              <a:gd name="T6" fmla="*/ 182 w 841"/>
              <a:gd name="T7" fmla="*/ 1014 h 1014"/>
              <a:gd name="T8" fmla="*/ 422 w 841"/>
              <a:gd name="T9" fmla="*/ 839 h 1014"/>
              <a:gd name="T10" fmla="*/ 841 w 841"/>
              <a:gd name="T11" fmla="*/ 839 h 1014"/>
              <a:gd name="T12" fmla="*/ 841 w 841"/>
              <a:gd name="T13" fmla="*/ 0 h 1014"/>
              <a:gd name="T14" fmla="*/ 0 w 841"/>
              <a:gd name="T15" fmla="*/ 0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1" h="1014">
                <a:moveTo>
                  <a:pt x="0" y="0"/>
                </a:moveTo>
                <a:lnTo>
                  <a:pt x="0" y="839"/>
                </a:lnTo>
                <a:lnTo>
                  <a:pt x="182" y="839"/>
                </a:lnTo>
                <a:lnTo>
                  <a:pt x="182" y="1014"/>
                </a:lnTo>
                <a:lnTo>
                  <a:pt x="422" y="839"/>
                </a:lnTo>
                <a:lnTo>
                  <a:pt x="841" y="839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4707122" y="4555506"/>
            <a:ext cx="882635" cy="885230"/>
          </a:xfrm>
          <a:custGeom>
            <a:avLst/>
            <a:gdLst>
              <a:gd name="T0" fmla="*/ 227 w 455"/>
              <a:gd name="T1" fmla="*/ 0 h 456"/>
              <a:gd name="T2" fmla="*/ 0 w 455"/>
              <a:gd name="T3" fmla="*/ 228 h 456"/>
              <a:gd name="T4" fmla="*/ 227 w 455"/>
              <a:gd name="T5" fmla="*/ 456 h 456"/>
              <a:gd name="T6" fmla="*/ 455 w 455"/>
              <a:gd name="T7" fmla="*/ 456 h 456"/>
              <a:gd name="T8" fmla="*/ 455 w 455"/>
              <a:gd name="T9" fmla="*/ 228 h 456"/>
              <a:gd name="T10" fmla="*/ 227 w 455"/>
              <a:gd name="T11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5" h="456">
                <a:moveTo>
                  <a:pt x="227" y="0"/>
                </a:moveTo>
                <a:cubicBezTo>
                  <a:pt x="102" y="0"/>
                  <a:pt x="0" y="102"/>
                  <a:pt x="0" y="228"/>
                </a:cubicBezTo>
                <a:cubicBezTo>
                  <a:pt x="0" y="354"/>
                  <a:pt x="102" y="456"/>
                  <a:pt x="227" y="456"/>
                </a:cubicBezTo>
                <a:cubicBezTo>
                  <a:pt x="455" y="456"/>
                  <a:pt x="455" y="456"/>
                  <a:pt x="455" y="456"/>
                </a:cubicBezTo>
                <a:cubicBezTo>
                  <a:pt x="455" y="228"/>
                  <a:pt x="455" y="228"/>
                  <a:pt x="455" y="228"/>
                </a:cubicBezTo>
                <a:cubicBezTo>
                  <a:pt x="455" y="102"/>
                  <a:pt x="353" y="0"/>
                  <a:pt x="227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3043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1BB7A2-64D7-2F4A-857E-297C2FB81FD5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988528" y="312990"/>
            <a:ext cx="4812032" cy="6119925"/>
            <a:chOff x="3863748" y="974496"/>
            <a:chExt cx="4071847" cy="5178568"/>
          </a:xfrm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295102" y="1843712"/>
              <a:ext cx="110183" cy="34279"/>
            </a:xfrm>
            <a:custGeom>
              <a:avLst/>
              <a:gdLst>
                <a:gd name="T0" fmla="*/ 35 w 45"/>
                <a:gd name="T1" fmla="*/ 12 h 14"/>
                <a:gd name="T2" fmla="*/ 38 w 45"/>
                <a:gd name="T3" fmla="*/ 7 h 14"/>
                <a:gd name="T4" fmla="*/ 45 w 45"/>
                <a:gd name="T5" fmla="*/ 10 h 14"/>
                <a:gd name="T6" fmla="*/ 43 w 45"/>
                <a:gd name="T7" fmla="*/ 10 h 14"/>
                <a:gd name="T8" fmla="*/ 35 w 45"/>
                <a:gd name="T9" fmla="*/ 12 h 14"/>
                <a:gd name="T10" fmla="*/ 35 w 45"/>
                <a:gd name="T11" fmla="*/ 12 h 14"/>
                <a:gd name="T12" fmla="*/ 31 w 45"/>
                <a:gd name="T13" fmla="*/ 0 h 14"/>
                <a:gd name="T14" fmla="*/ 28 w 45"/>
                <a:gd name="T15" fmla="*/ 0 h 14"/>
                <a:gd name="T16" fmla="*/ 19 w 45"/>
                <a:gd name="T17" fmla="*/ 0 h 14"/>
                <a:gd name="T18" fmla="*/ 5 w 45"/>
                <a:gd name="T19" fmla="*/ 0 h 14"/>
                <a:gd name="T20" fmla="*/ 2 w 45"/>
                <a:gd name="T21" fmla="*/ 2 h 14"/>
                <a:gd name="T22" fmla="*/ 0 w 45"/>
                <a:gd name="T23" fmla="*/ 5 h 14"/>
                <a:gd name="T24" fmla="*/ 0 w 45"/>
                <a:gd name="T25" fmla="*/ 7 h 14"/>
                <a:gd name="T26" fmla="*/ 0 w 45"/>
                <a:gd name="T27" fmla="*/ 10 h 14"/>
                <a:gd name="T28" fmla="*/ 2 w 45"/>
                <a:gd name="T29" fmla="*/ 12 h 14"/>
                <a:gd name="T30" fmla="*/ 12 w 45"/>
                <a:gd name="T31" fmla="*/ 12 h 14"/>
                <a:gd name="T32" fmla="*/ 14 w 45"/>
                <a:gd name="T33" fmla="*/ 14 h 14"/>
                <a:gd name="T34" fmla="*/ 21 w 45"/>
                <a:gd name="T35" fmla="*/ 12 h 14"/>
                <a:gd name="T36" fmla="*/ 24 w 45"/>
                <a:gd name="T37" fmla="*/ 14 h 14"/>
                <a:gd name="T38" fmla="*/ 31 w 45"/>
                <a:gd name="T39" fmla="*/ 10 h 14"/>
                <a:gd name="T40" fmla="*/ 35 w 45"/>
                <a:gd name="T41" fmla="*/ 5 h 14"/>
                <a:gd name="T42" fmla="*/ 33 w 45"/>
                <a:gd name="T43" fmla="*/ 2 h 14"/>
                <a:gd name="T44" fmla="*/ 31 w 45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4">
                  <a:moveTo>
                    <a:pt x="35" y="12"/>
                  </a:moveTo>
                  <a:lnTo>
                    <a:pt x="38" y="7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35" y="12"/>
                  </a:lnTo>
                  <a:lnTo>
                    <a:pt x="35" y="12"/>
                  </a:lnTo>
                  <a:close/>
                  <a:moveTo>
                    <a:pt x="31" y="0"/>
                  </a:move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31" y="10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6050253" y="1762912"/>
              <a:ext cx="198329" cy="132219"/>
            </a:xfrm>
            <a:custGeom>
              <a:avLst/>
              <a:gdLst>
                <a:gd name="T0" fmla="*/ 74 w 81"/>
                <a:gd name="T1" fmla="*/ 40 h 54"/>
                <a:gd name="T2" fmla="*/ 76 w 81"/>
                <a:gd name="T3" fmla="*/ 43 h 54"/>
                <a:gd name="T4" fmla="*/ 72 w 81"/>
                <a:gd name="T5" fmla="*/ 38 h 54"/>
                <a:gd name="T6" fmla="*/ 72 w 81"/>
                <a:gd name="T7" fmla="*/ 38 h 54"/>
                <a:gd name="T8" fmla="*/ 10 w 81"/>
                <a:gd name="T9" fmla="*/ 7 h 54"/>
                <a:gd name="T10" fmla="*/ 10 w 81"/>
                <a:gd name="T11" fmla="*/ 14 h 54"/>
                <a:gd name="T12" fmla="*/ 5 w 81"/>
                <a:gd name="T13" fmla="*/ 21 h 54"/>
                <a:gd name="T14" fmla="*/ 5 w 81"/>
                <a:gd name="T15" fmla="*/ 26 h 54"/>
                <a:gd name="T16" fmla="*/ 5 w 81"/>
                <a:gd name="T17" fmla="*/ 33 h 54"/>
                <a:gd name="T18" fmla="*/ 0 w 81"/>
                <a:gd name="T19" fmla="*/ 40 h 54"/>
                <a:gd name="T20" fmla="*/ 5 w 81"/>
                <a:gd name="T21" fmla="*/ 45 h 54"/>
                <a:gd name="T22" fmla="*/ 8 w 81"/>
                <a:gd name="T23" fmla="*/ 50 h 54"/>
                <a:gd name="T24" fmla="*/ 12 w 81"/>
                <a:gd name="T25" fmla="*/ 54 h 54"/>
                <a:gd name="T26" fmla="*/ 19 w 81"/>
                <a:gd name="T27" fmla="*/ 40 h 54"/>
                <a:gd name="T28" fmla="*/ 19 w 81"/>
                <a:gd name="T29" fmla="*/ 35 h 54"/>
                <a:gd name="T30" fmla="*/ 26 w 81"/>
                <a:gd name="T31" fmla="*/ 38 h 54"/>
                <a:gd name="T32" fmla="*/ 31 w 81"/>
                <a:gd name="T33" fmla="*/ 35 h 54"/>
                <a:gd name="T34" fmla="*/ 34 w 81"/>
                <a:gd name="T35" fmla="*/ 40 h 54"/>
                <a:gd name="T36" fmla="*/ 45 w 81"/>
                <a:gd name="T37" fmla="*/ 33 h 54"/>
                <a:gd name="T38" fmla="*/ 57 w 81"/>
                <a:gd name="T39" fmla="*/ 33 h 54"/>
                <a:gd name="T40" fmla="*/ 64 w 81"/>
                <a:gd name="T41" fmla="*/ 35 h 54"/>
                <a:gd name="T42" fmla="*/ 76 w 81"/>
                <a:gd name="T43" fmla="*/ 35 h 54"/>
                <a:gd name="T44" fmla="*/ 79 w 81"/>
                <a:gd name="T45" fmla="*/ 33 h 54"/>
                <a:gd name="T46" fmla="*/ 79 w 81"/>
                <a:gd name="T47" fmla="*/ 26 h 54"/>
                <a:gd name="T48" fmla="*/ 67 w 81"/>
                <a:gd name="T49" fmla="*/ 21 h 54"/>
                <a:gd name="T50" fmla="*/ 60 w 81"/>
                <a:gd name="T51" fmla="*/ 21 h 54"/>
                <a:gd name="T52" fmla="*/ 48 w 81"/>
                <a:gd name="T53" fmla="*/ 14 h 54"/>
                <a:gd name="T54" fmla="*/ 45 w 81"/>
                <a:gd name="T55" fmla="*/ 14 h 54"/>
                <a:gd name="T56" fmla="*/ 62 w 81"/>
                <a:gd name="T57" fmla="*/ 17 h 54"/>
                <a:gd name="T58" fmla="*/ 62 w 81"/>
                <a:gd name="T59" fmla="*/ 12 h 54"/>
                <a:gd name="T60" fmla="*/ 53 w 81"/>
                <a:gd name="T61" fmla="*/ 12 h 54"/>
                <a:gd name="T62" fmla="*/ 45 w 81"/>
                <a:gd name="T63" fmla="*/ 5 h 54"/>
                <a:gd name="T64" fmla="*/ 41 w 81"/>
                <a:gd name="T65" fmla="*/ 5 h 54"/>
                <a:gd name="T66" fmla="*/ 22 w 81"/>
                <a:gd name="T67" fmla="*/ 2 h 54"/>
                <a:gd name="T68" fmla="*/ 12 w 81"/>
                <a:gd name="T6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54">
                  <a:moveTo>
                    <a:pt x="72" y="38"/>
                  </a:moveTo>
                  <a:lnTo>
                    <a:pt x="74" y="40"/>
                  </a:lnTo>
                  <a:lnTo>
                    <a:pt x="79" y="40"/>
                  </a:lnTo>
                  <a:lnTo>
                    <a:pt x="76" y="43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close/>
                  <a:moveTo>
                    <a:pt x="10" y="5"/>
                  </a:moveTo>
                  <a:lnTo>
                    <a:pt x="10" y="7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8" y="19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5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5" y="47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4" y="40"/>
                  </a:lnTo>
                  <a:lnTo>
                    <a:pt x="41" y="40"/>
                  </a:lnTo>
                  <a:lnTo>
                    <a:pt x="45" y="33"/>
                  </a:lnTo>
                  <a:lnTo>
                    <a:pt x="50" y="33"/>
                  </a:lnTo>
                  <a:lnTo>
                    <a:pt x="57" y="33"/>
                  </a:lnTo>
                  <a:lnTo>
                    <a:pt x="62" y="33"/>
                  </a:lnTo>
                  <a:lnTo>
                    <a:pt x="64" y="35"/>
                  </a:lnTo>
                  <a:lnTo>
                    <a:pt x="69" y="35"/>
                  </a:lnTo>
                  <a:lnTo>
                    <a:pt x="76" y="35"/>
                  </a:lnTo>
                  <a:lnTo>
                    <a:pt x="76" y="33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79" y="26"/>
                  </a:lnTo>
                  <a:lnTo>
                    <a:pt x="72" y="21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53" y="19"/>
                  </a:lnTo>
                  <a:lnTo>
                    <a:pt x="48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53" y="14"/>
                  </a:lnTo>
                  <a:lnTo>
                    <a:pt x="62" y="17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4"/>
                  </a:lnTo>
                  <a:lnTo>
                    <a:pt x="53" y="12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3" y="7"/>
                  </a:lnTo>
                  <a:lnTo>
                    <a:pt x="41" y="5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5930278" y="1750669"/>
              <a:ext cx="144462" cy="117528"/>
            </a:xfrm>
            <a:custGeom>
              <a:avLst/>
              <a:gdLst>
                <a:gd name="T0" fmla="*/ 21 w 25"/>
                <a:gd name="T1" fmla="*/ 18 h 20"/>
                <a:gd name="T2" fmla="*/ 23 w 25"/>
                <a:gd name="T3" fmla="*/ 15 h 20"/>
                <a:gd name="T4" fmla="*/ 23 w 25"/>
                <a:gd name="T5" fmla="*/ 12 h 20"/>
                <a:gd name="T6" fmla="*/ 24 w 25"/>
                <a:gd name="T7" fmla="*/ 10 h 20"/>
                <a:gd name="T8" fmla="*/ 24 w 25"/>
                <a:gd name="T9" fmla="*/ 7 h 20"/>
                <a:gd name="T10" fmla="*/ 25 w 25"/>
                <a:gd name="T11" fmla="*/ 4 h 20"/>
                <a:gd name="T12" fmla="*/ 23 w 25"/>
                <a:gd name="T13" fmla="*/ 4 h 20"/>
                <a:gd name="T14" fmla="*/ 20 w 25"/>
                <a:gd name="T15" fmla="*/ 3 h 20"/>
                <a:gd name="T16" fmla="*/ 15 w 25"/>
                <a:gd name="T17" fmla="*/ 3 h 20"/>
                <a:gd name="T18" fmla="*/ 10 w 25"/>
                <a:gd name="T19" fmla="*/ 3 h 20"/>
                <a:gd name="T20" fmla="*/ 12 w 25"/>
                <a:gd name="T21" fmla="*/ 4 h 20"/>
                <a:gd name="T22" fmla="*/ 16 w 25"/>
                <a:gd name="T23" fmla="*/ 7 h 20"/>
                <a:gd name="T24" fmla="*/ 16 w 25"/>
                <a:gd name="T25" fmla="*/ 11 h 20"/>
                <a:gd name="T26" fmla="*/ 18 w 25"/>
                <a:gd name="T27" fmla="*/ 13 h 20"/>
                <a:gd name="T28" fmla="*/ 20 w 25"/>
                <a:gd name="T29" fmla="*/ 15 h 20"/>
                <a:gd name="T30" fmla="*/ 15 w 25"/>
                <a:gd name="T31" fmla="*/ 16 h 20"/>
                <a:gd name="T32" fmla="*/ 12 w 25"/>
                <a:gd name="T33" fmla="*/ 15 h 20"/>
                <a:gd name="T34" fmla="*/ 8 w 25"/>
                <a:gd name="T35" fmla="*/ 16 h 20"/>
                <a:gd name="T36" fmla="*/ 7 w 25"/>
                <a:gd name="T37" fmla="*/ 14 h 20"/>
                <a:gd name="T38" fmla="*/ 3 w 25"/>
                <a:gd name="T39" fmla="*/ 14 h 20"/>
                <a:gd name="T40" fmla="*/ 0 w 25"/>
                <a:gd name="T41" fmla="*/ 16 h 20"/>
                <a:gd name="T42" fmla="*/ 3 w 25"/>
                <a:gd name="T43" fmla="*/ 17 h 20"/>
                <a:gd name="T44" fmla="*/ 6 w 25"/>
                <a:gd name="T45" fmla="*/ 20 h 20"/>
                <a:gd name="T46" fmla="*/ 7 w 25"/>
                <a:gd name="T47" fmla="*/ 18 h 20"/>
                <a:gd name="T48" fmla="*/ 13 w 25"/>
                <a:gd name="T49" fmla="*/ 19 h 20"/>
                <a:gd name="T50" fmla="*/ 18 w 25"/>
                <a:gd name="T51" fmla="*/ 18 h 20"/>
                <a:gd name="T52" fmla="*/ 21 w 25"/>
                <a:gd name="T53" fmla="*/ 19 h 20"/>
                <a:gd name="T54" fmla="*/ 16 w 25"/>
                <a:gd name="T55" fmla="*/ 0 h 20"/>
                <a:gd name="T56" fmla="*/ 16 w 25"/>
                <a:gd name="T57" fmla="*/ 1 h 20"/>
                <a:gd name="T58" fmla="*/ 11 w 25"/>
                <a:gd name="T59" fmla="*/ 11 h 20"/>
                <a:gd name="T60" fmla="*/ 14 w 25"/>
                <a:gd name="T61" fmla="*/ 12 h 20"/>
                <a:gd name="T62" fmla="*/ 12 w 25"/>
                <a:gd name="T6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0">
                  <a:moveTo>
                    <a:pt x="21" y="19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2" y="4"/>
                    <a:pt x="12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11" y="11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5406300" y="1576825"/>
              <a:ext cx="546016" cy="198330"/>
            </a:xfrm>
            <a:custGeom>
              <a:avLst/>
              <a:gdLst>
                <a:gd name="T0" fmla="*/ 48 w 223"/>
                <a:gd name="T1" fmla="*/ 31 h 81"/>
                <a:gd name="T2" fmla="*/ 45 w 223"/>
                <a:gd name="T3" fmla="*/ 40 h 81"/>
                <a:gd name="T4" fmla="*/ 41 w 223"/>
                <a:gd name="T5" fmla="*/ 38 h 81"/>
                <a:gd name="T6" fmla="*/ 43 w 223"/>
                <a:gd name="T7" fmla="*/ 36 h 81"/>
                <a:gd name="T8" fmla="*/ 12 w 223"/>
                <a:gd name="T9" fmla="*/ 24 h 81"/>
                <a:gd name="T10" fmla="*/ 10 w 223"/>
                <a:gd name="T11" fmla="*/ 26 h 81"/>
                <a:gd name="T12" fmla="*/ 0 w 223"/>
                <a:gd name="T13" fmla="*/ 33 h 81"/>
                <a:gd name="T14" fmla="*/ 10 w 223"/>
                <a:gd name="T15" fmla="*/ 31 h 81"/>
                <a:gd name="T16" fmla="*/ 19 w 223"/>
                <a:gd name="T17" fmla="*/ 31 h 81"/>
                <a:gd name="T18" fmla="*/ 31 w 223"/>
                <a:gd name="T19" fmla="*/ 24 h 81"/>
                <a:gd name="T20" fmla="*/ 43 w 223"/>
                <a:gd name="T21" fmla="*/ 17 h 81"/>
                <a:gd name="T22" fmla="*/ 55 w 223"/>
                <a:gd name="T23" fmla="*/ 14 h 81"/>
                <a:gd name="T24" fmla="*/ 72 w 223"/>
                <a:gd name="T25" fmla="*/ 17 h 81"/>
                <a:gd name="T26" fmla="*/ 62 w 223"/>
                <a:gd name="T27" fmla="*/ 21 h 81"/>
                <a:gd name="T28" fmla="*/ 79 w 223"/>
                <a:gd name="T29" fmla="*/ 24 h 81"/>
                <a:gd name="T30" fmla="*/ 93 w 223"/>
                <a:gd name="T31" fmla="*/ 29 h 81"/>
                <a:gd name="T32" fmla="*/ 100 w 223"/>
                <a:gd name="T33" fmla="*/ 29 h 81"/>
                <a:gd name="T34" fmla="*/ 112 w 223"/>
                <a:gd name="T35" fmla="*/ 36 h 81"/>
                <a:gd name="T36" fmla="*/ 121 w 223"/>
                <a:gd name="T37" fmla="*/ 38 h 81"/>
                <a:gd name="T38" fmla="*/ 133 w 223"/>
                <a:gd name="T39" fmla="*/ 38 h 81"/>
                <a:gd name="T40" fmla="*/ 145 w 223"/>
                <a:gd name="T41" fmla="*/ 57 h 81"/>
                <a:gd name="T42" fmla="*/ 159 w 223"/>
                <a:gd name="T43" fmla="*/ 59 h 81"/>
                <a:gd name="T44" fmla="*/ 164 w 223"/>
                <a:gd name="T45" fmla="*/ 66 h 81"/>
                <a:gd name="T46" fmla="*/ 152 w 223"/>
                <a:gd name="T47" fmla="*/ 78 h 81"/>
                <a:gd name="T48" fmla="*/ 166 w 223"/>
                <a:gd name="T49" fmla="*/ 78 h 81"/>
                <a:gd name="T50" fmla="*/ 190 w 223"/>
                <a:gd name="T51" fmla="*/ 81 h 81"/>
                <a:gd name="T52" fmla="*/ 204 w 223"/>
                <a:gd name="T53" fmla="*/ 76 h 81"/>
                <a:gd name="T54" fmla="*/ 221 w 223"/>
                <a:gd name="T55" fmla="*/ 74 h 81"/>
                <a:gd name="T56" fmla="*/ 216 w 223"/>
                <a:gd name="T57" fmla="*/ 66 h 81"/>
                <a:gd name="T58" fmla="*/ 195 w 223"/>
                <a:gd name="T59" fmla="*/ 57 h 81"/>
                <a:gd name="T60" fmla="*/ 195 w 223"/>
                <a:gd name="T61" fmla="*/ 48 h 81"/>
                <a:gd name="T62" fmla="*/ 185 w 223"/>
                <a:gd name="T63" fmla="*/ 48 h 81"/>
                <a:gd name="T64" fmla="*/ 171 w 223"/>
                <a:gd name="T65" fmla="*/ 43 h 81"/>
                <a:gd name="T66" fmla="*/ 162 w 223"/>
                <a:gd name="T67" fmla="*/ 40 h 81"/>
                <a:gd name="T68" fmla="*/ 159 w 223"/>
                <a:gd name="T69" fmla="*/ 38 h 81"/>
                <a:gd name="T70" fmla="*/ 143 w 223"/>
                <a:gd name="T71" fmla="*/ 29 h 81"/>
                <a:gd name="T72" fmla="*/ 121 w 223"/>
                <a:gd name="T73" fmla="*/ 21 h 81"/>
                <a:gd name="T74" fmla="*/ 112 w 223"/>
                <a:gd name="T75" fmla="*/ 10 h 81"/>
                <a:gd name="T76" fmla="*/ 91 w 223"/>
                <a:gd name="T77" fmla="*/ 5 h 81"/>
                <a:gd name="T78" fmla="*/ 74 w 223"/>
                <a:gd name="T79" fmla="*/ 3 h 81"/>
                <a:gd name="T80" fmla="*/ 53 w 223"/>
                <a:gd name="T81" fmla="*/ 5 h 81"/>
                <a:gd name="T82" fmla="*/ 29 w 223"/>
                <a:gd name="T83" fmla="*/ 10 h 81"/>
                <a:gd name="T84" fmla="*/ 15 w 223"/>
                <a:gd name="T85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81">
                  <a:moveTo>
                    <a:pt x="43" y="33"/>
                  </a:moveTo>
                  <a:lnTo>
                    <a:pt x="43" y="31"/>
                  </a:lnTo>
                  <a:lnTo>
                    <a:pt x="48" y="31"/>
                  </a:lnTo>
                  <a:lnTo>
                    <a:pt x="50" y="36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1" y="38"/>
                  </a:lnTo>
                  <a:lnTo>
                    <a:pt x="38" y="36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5" y="36"/>
                  </a:lnTo>
                  <a:lnTo>
                    <a:pt x="43" y="36"/>
                  </a:lnTo>
                  <a:lnTo>
                    <a:pt x="43" y="33"/>
                  </a:lnTo>
                  <a:lnTo>
                    <a:pt x="43" y="33"/>
                  </a:lnTo>
                  <a:close/>
                  <a:moveTo>
                    <a:pt x="12" y="24"/>
                  </a:moveTo>
                  <a:lnTo>
                    <a:pt x="15" y="26"/>
                  </a:lnTo>
                  <a:lnTo>
                    <a:pt x="15" y="29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5" y="31"/>
                  </a:lnTo>
                  <a:lnTo>
                    <a:pt x="19" y="31"/>
                  </a:lnTo>
                  <a:lnTo>
                    <a:pt x="24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3" y="17"/>
                  </a:lnTo>
                  <a:lnTo>
                    <a:pt x="48" y="17"/>
                  </a:lnTo>
                  <a:lnTo>
                    <a:pt x="50" y="14"/>
                  </a:lnTo>
                  <a:lnTo>
                    <a:pt x="55" y="14"/>
                  </a:lnTo>
                  <a:lnTo>
                    <a:pt x="60" y="14"/>
                  </a:lnTo>
                  <a:lnTo>
                    <a:pt x="69" y="14"/>
                  </a:lnTo>
                  <a:lnTo>
                    <a:pt x="72" y="17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64" y="24"/>
                  </a:lnTo>
                  <a:lnTo>
                    <a:pt x="76" y="26"/>
                  </a:lnTo>
                  <a:lnTo>
                    <a:pt x="79" y="24"/>
                  </a:lnTo>
                  <a:lnTo>
                    <a:pt x="83" y="24"/>
                  </a:lnTo>
                  <a:lnTo>
                    <a:pt x="86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26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107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7" y="38"/>
                  </a:lnTo>
                  <a:lnTo>
                    <a:pt x="121" y="38"/>
                  </a:lnTo>
                  <a:lnTo>
                    <a:pt x="124" y="38"/>
                  </a:lnTo>
                  <a:lnTo>
                    <a:pt x="131" y="36"/>
                  </a:lnTo>
                  <a:lnTo>
                    <a:pt x="133" y="38"/>
                  </a:lnTo>
                  <a:lnTo>
                    <a:pt x="136" y="50"/>
                  </a:lnTo>
                  <a:lnTo>
                    <a:pt x="143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52" y="59"/>
                  </a:lnTo>
                  <a:lnTo>
                    <a:pt x="159" y="59"/>
                  </a:lnTo>
                  <a:lnTo>
                    <a:pt x="162" y="62"/>
                  </a:lnTo>
                  <a:lnTo>
                    <a:pt x="164" y="62"/>
                  </a:lnTo>
                  <a:lnTo>
                    <a:pt x="164" y="66"/>
                  </a:lnTo>
                  <a:lnTo>
                    <a:pt x="159" y="69"/>
                  </a:lnTo>
                  <a:lnTo>
                    <a:pt x="152" y="74"/>
                  </a:lnTo>
                  <a:lnTo>
                    <a:pt x="152" y="78"/>
                  </a:lnTo>
                  <a:lnTo>
                    <a:pt x="159" y="78"/>
                  </a:lnTo>
                  <a:lnTo>
                    <a:pt x="164" y="76"/>
                  </a:lnTo>
                  <a:lnTo>
                    <a:pt x="166" y="78"/>
                  </a:lnTo>
                  <a:lnTo>
                    <a:pt x="178" y="76"/>
                  </a:lnTo>
                  <a:lnTo>
                    <a:pt x="183" y="76"/>
                  </a:lnTo>
                  <a:lnTo>
                    <a:pt x="190" y="81"/>
                  </a:lnTo>
                  <a:lnTo>
                    <a:pt x="199" y="78"/>
                  </a:lnTo>
                  <a:lnTo>
                    <a:pt x="202" y="76"/>
                  </a:lnTo>
                  <a:lnTo>
                    <a:pt x="204" y="76"/>
                  </a:lnTo>
                  <a:lnTo>
                    <a:pt x="207" y="74"/>
                  </a:lnTo>
                  <a:lnTo>
                    <a:pt x="214" y="74"/>
                  </a:lnTo>
                  <a:lnTo>
                    <a:pt x="221" y="74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6" y="66"/>
                  </a:lnTo>
                  <a:lnTo>
                    <a:pt x="214" y="59"/>
                  </a:lnTo>
                  <a:lnTo>
                    <a:pt x="204" y="57"/>
                  </a:lnTo>
                  <a:lnTo>
                    <a:pt x="195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5" y="48"/>
                  </a:lnTo>
                  <a:lnTo>
                    <a:pt x="192" y="48"/>
                  </a:lnTo>
                  <a:lnTo>
                    <a:pt x="190" y="50"/>
                  </a:lnTo>
                  <a:lnTo>
                    <a:pt x="185" y="48"/>
                  </a:lnTo>
                  <a:lnTo>
                    <a:pt x="178" y="43"/>
                  </a:lnTo>
                  <a:lnTo>
                    <a:pt x="176" y="45"/>
                  </a:lnTo>
                  <a:lnTo>
                    <a:pt x="171" y="43"/>
                  </a:lnTo>
                  <a:lnTo>
                    <a:pt x="166" y="38"/>
                  </a:lnTo>
                  <a:lnTo>
                    <a:pt x="164" y="40"/>
                  </a:lnTo>
                  <a:lnTo>
                    <a:pt x="162" y="40"/>
                  </a:lnTo>
                  <a:lnTo>
                    <a:pt x="162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7" y="36"/>
                  </a:lnTo>
                  <a:lnTo>
                    <a:pt x="147" y="33"/>
                  </a:lnTo>
                  <a:lnTo>
                    <a:pt x="143" y="29"/>
                  </a:lnTo>
                  <a:lnTo>
                    <a:pt x="138" y="26"/>
                  </a:lnTo>
                  <a:lnTo>
                    <a:pt x="133" y="21"/>
                  </a:lnTo>
                  <a:lnTo>
                    <a:pt x="121" y="21"/>
                  </a:lnTo>
                  <a:lnTo>
                    <a:pt x="117" y="19"/>
                  </a:lnTo>
                  <a:lnTo>
                    <a:pt x="117" y="14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5" y="7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74" y="3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3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19" y="12"/>
                  </a:lnTo>
                  <a:lnTo>
                    <a:pt x="17" y="17"/>
                  </a:lnTo>
                  <a:lnTo>
                    <a:pt x="15" y="19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82201" y="2308927"/>
              <a:ext cx="284025" cy="132219"/>
            </a:xfrm>
            <a:custGeom>
              <a:avLst/>
              <a:gdLst>
                <a:gd name="T0" fmla="*/ 100 w 116"/>
                <a:gd name="T1" fmla="*/ 47 h 54"/>
                <a:gd name="T2" fmla="*/ 93 w 116"/>
                <a:gd name="T3" fmla="*/ 35 h 54"/>
                <a:gd name="T4" fmla="*/ 97 w 116"/>
                <a:gd name="T5" fmla="*/ 28 h 54"/>
                <a:gd name="T6" fmla="*/ 102 w 116"/>
                <a:gd name="T7" fmla="*/ 26 h 54"/>
                <a:gd name="T8" fmla="*/ 97 w 116"/>
                <a:gd name="T9" fmla="*/ 23 h 54"/>
                <a:gd name="T10" fmla="*/ 95 w 116"/>
                <a:gd name="T11" fmla="*/ 28 h 54"/>
                <a:gd name="T12" fmla="*/ 90 w 116"/>
                <a:gd name="T13" fmla="*/ 23 h 54"/>
                <a:gd name="T14" fmla="*/ 86 w 116"/>
                <a:gd name="T15" fmla="*/ 16 h 54"/>
                <a:gd name="T16" fmla="*/ 78 w 116"/>
                <a:gd name="T17" fmla="*/ 11 h 54"/>
                <a:gd name="T18" fmla="*/ 67 w 116"/>
                <a:gd name="T19" fmla="*/ 16 h 54"/>
                <a:gd name="T20" fmla="*/ 67 w 116"/>
                <a:gd name="T21" fmla="*/ 21 h 54"/>
                <a:gd name="T22" fmla="*/ 62 w 116"/>
                <a:gd name="T23" fmla="*/ 28 h 54"/>
                <a:gd name="T24" fmla="*/ 52 w 116"/>
                <a:gd name="T25" fmla="*/ 30 h 54"/>
                <a:gd name="T26" fmla="*/ 52 w 116"/>
                <a:gd name="T27" fmla="*/ 37 h 54"/>
                <a:gd name="T28" fmla="*/ 60 w 116"/>
                <a:gd name="T29" fmla="*/ 42 h 54"/>
                <a:gd name="T30" fmla="*/ 57 w 116"/>
                <a:gd name="T31" fmla="*/ 47 h 54"/>
                <a:gd name="T32" fmla="*/ 50 w 116"/>
                <a:gd name="T33" fmla="*/ 49 h 54"/>
                <a:gd name="T34" fmla="*/ 43 w 116"/>
                <a:gd name="T35" fmla="*/ 52 h 54"/>
                <a:gd name="T36" fmla="*/ 41 w 116"/>
                <a:gd name="T37" fmla="*/ 47 h 54"/>
                <a:gd name="T38" fmla="*/ 41 w 116"/>
                <a:gd name="T39" fmla="*/ 40 h 54"/>
                <a:gd name="T40" fmla="*/ 38 w 116"/>
                <a:gd name="T41" fmla="*/ 37 h 54"/>
                <a:gd name="T42" fmla="*/ 38 w 116"/>
                <a:gd name="T43" fmla="*/ 42 h 54"/>
                <a:gd name="T44" fmla="*/ 33 w 116"/>
                <a:gd name="T45" fmla="*/ 45 h 54"/>
                <a:gd name="T46" fmla="*/ 26 w 116"/>
                <a:gd name="T47" fmla="*/ 37 h 54"/>
                <a:gd name="T48" fmla="*/ 19 w 116"/>
                <a:gd name="T49" fmla="*/ 30 h 54"/>
                <a:gd name="T50" fmla="*/ 17 w 116"/>
                <a:gd name="T51" fmla="*/ 28 h 54"/>
                <a:gd name="T52" fmla="*/ 12 w 116"/>
                <a:gd name="T53" fmla="*/ 28 h 54"/>
                <a:gd name="T54" fmla="*/ 5 w 116"/>
                <a:gd name="T55" fmla="*/ 28 h 54"/>
                <a:gd name="T56" fmla="*/ 0 w 116"/>
                <a:gd name="T57" fmla="*/ 28 h 54"/>
                <a:gd name="T58" fmla="*/ 0 w 116"/>
                <a:gd name="T59" fmla="*/ 21 h 54"/>
                <a:gd name="T60" fmla="*/ 3 w 116"/>
                <a:gd name="T61" fmla="*/ 16 h 54"/>
                <a:gd name="T62" fmla="*/ 0 w 116"/>
                <a:gd name="T63" fmla="*/ 11 h 54"/>
                <a:gd name="T64" fmla="*/ 3 w 116"/>
                <a:gd name="T65" fmla="*/ 4 h 54"/>
                <a:gd name="T66" fmla="*/ 7 w 116"/>
                <a:gd name="T67" fmla="*/ 4 h 54"/>
                <a:gd name="T68" fmla="*/ 12 w 116"/>
                <a:gd name="T69" fmla="*/ 9 h 54"/>
                <a:gd name="T70" fmla="*/ 14 w 116"/>
                <a:gd name="T71" fmla="*/ 9 h 54"/>
                <a:gd name="T72" fmla="*/ 14 w 116"/>
                <a:gd name="T73" fmla="*/ 11 h 54"/>
                <a:gd name="T74" fmla="*/ 14 w 116"/>
                <a:gd name="T75" fmla="*/ 14 h 54"/>
                <a:gd name="T76" fmla="*/ 22 w 116"/>
                <a:gd name="T77" fmla="*/ 14 h 54"/>
                <a:gd name="T78" fmla="*/ 19 w 116"/>
                <a:gd name="T79" fmla="*/ 11 h 54"/>
                <a:gd name="T80" fmla="*/ 26 w 116"/>
                <a:gd name="T81" fmla="*/ 11 h 54"/>
                <a:gd name="T82" fmla="*/ 41 w 116"/>
                <a:gd name="T83" fmla="*/ 16 h 54"/>
                <a:gd name="T84" fmla="*/ 48 w 116"/>
                <a:gd name="T85" fmla="*/ 14 h 54"/>
                <a:gd name="T86" fmla="*/ 67 w 116"/>
                <a:gd name="T87" fmla="*/ 4 h 54"/>
                <a:gd name="T88" fmla="*/ 74 w 116"/>
                <a:gd name="T89" fmla="*/ 0 h 54"/>
                <a:gd name="T90" fmla="*/ 78 w 116"/>
                <a:gd name="T91" fmla="*/ 4 h 54"/>
                <a:gd name="T92" fmla="*/ 90 w 116"/>
                <a:gd name="T93" fmla="*/ 4 h 54"/>
                <a:gd name="T94" fmla="*/ 105 w 116"/>
                <a:gd name="T95" fmla="*/ 11 h 54"/>
                <a:gd name="T96" fmla="*/ 109 w 116"/>
                <a:gd name="T97" fmla="*/ 18 h 54"/>
                <a:gd name="T98" fmla="*/ 114 w 116"/>
                <a:gd name="T99" fmla="*/ 21 h 54"/>
                <a:gd name="T100" fmla="*/ 114 w 116"/>
                <a:gd name="T101" fmla="*/ 28 h 54"/>
                <a:gd name="T102" fmla="*/ 112 w 116"/>
                <a:gd name="T103" fmla="*/ 37 h 54"/>
                <a:gd name="T104" fmla="*/ 109 w 116"/>
                <a:gd name="T105" fmla="*/ 45 h 54"/>
                <a:gd name="T106" fmla="*/ 105 w 116"/>
                <a:gd name="T10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54">
                  <a:moveTo>
                    <a:pt x="105" y="52"/>
                  </a:moveTo>
                  <a:lnTo>
                    <a:pt x="100" y="47"/>
                  </a:lnTo>
                  <a:lnTo>
                    <a:pt x="95" y="40"/>
                  </a:lnTo>
                  <a:lnTo>
                    <a:pt x="93" y="35"/>
                  </a:lnTo>
                  <a:lnTo>
                    <a:pt x="95" y="33"/>
                  </a:lnTo>
                  <a:lnTo>
                    <a:pt x="97" y="28"/>
                  </a:lnTo>
                  <a:lnTo>
                    <a:pt x="100" y="28"/>
                  </a:lnTo>
                  <a:lnTo>
                    <a:pt x="102" y="26"/>
                  </a:lnTo>
                  <a:lnTo>
                    <a:pt x="100" y="23"/>
                  </a:lnTo>
                  <a:lnTo>
                    <a:pt x="97" y="23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3" y="26"/>
                  </a:lnTo>
                  <a:lnTo>
                    <a:pt x="90" y="23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8" y="11"/>
                  </a:lnTo>
                  <a:lnTo>
                    <a:pt x="74" y="11"/>
                  </a:lnTo>
                  <a:lnTo>
                    <a:pt x="67" y="16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9" y="23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2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7"/>
                  </a:lnTo>
                  <a:lnTo>
                    <a:pt x="57" y="47"/>
                  </a:lnTo>
                  <a:lnTo>
                    <a:pt x="52" y="47"/>
                  </a:lnTo>
                  <a:lnTo>
                    <a:pt x="50" y="49"/>
                  </a:lnTo>
                  <a:lnTo>
                    <a:pt x="48" y="54"/>
                  </a:lnTo>
                  <a:lnTo>
                    <a:pt x="43" y="52"/>
                  </a:lnTo>
                  <a:lnTo>
                    <a:pt x="41" y="49"/>
                  </a:lnTo>
                  <a:lnTo>
                    <a:pt x="41" y="47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3" y="45"/>
                  </a:lnTo>
                  <a:lnTo>
                    <a:pt x="29" y="42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6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8" y="14"/>
                  </a:lnTo>
                  <a:lnTo>
                    <a:pt x="60" y="7"/>
                  </a:lnTo>
                  <a:lnTo>
                    <a:pt x="67" y="4"/>
                  </a:lnTo>
                  <a:lnTo>
                    <a:pt x="71" y="2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81" y="4"/>
                  </a:lnTo>
                  <a:lnTo>
                    <a:pt x="90" y="4"/>
                  </a:lnTo>
                  <a:lnTo>
                    <a:pt x="95" y="7"/>
                  </a:lnTo>
                  <a:lnTo>
                    <a:pt x="105" y="11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12" y="18"/>
                  </a:lnTo>
                  <a:lnTo>
                    <a:pt x="114" y="21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6" y="33"/>
                  </a:lnTo>
                  <a:lnTo>
                    <a:pt x="112" y="37"/>
                  </a:lnTo>
                  <a:lnTo>
                    <a:pt x="112" y="42"/>
                  </a:lnTo>
                  <a:lnTo>
                    <a:pt x="109" y="45"/>
                  </a:lnTo>
                  <a:lnTo>
                    <a:pt x="107" y="45"/>
                  </a:lnTo>
                  <a:lnTo>
                    <a:pt x="105" y="52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332844" y="2225678"/>
              <a:ext cx="166498" cy="164050"/>
            </a:xfrm>
            <a:custGeom>
              <a:avLst/>
              <a:gdLst>
                <a:gd name="T0" fmla="*/ 61 w 68"/>
                <a:gd name="T1" fmla="*/ 62 h 67"/>
                <a:gd name="T2" fmla="*/ 61 w 68"/>
                <a:gd name="T3" fmla="*/ 62 h 67"/>
                <a:gd name="T4" fmla="*/ 61 w 68"/>
                <a:gd name="T5" fmla="*/ 67 h 67"/>
                <a:gd name="T6" fmla="*/ 59 w 68"/>
                <a:gd name="T7" fmla="*/ 67 h 67"/>
                <a:gd name="T8" fmla="*/ 54 w 68"/>
                <a:gd name="T9" fmla="*/ 64 h 67"/>
                <a:gd name="T10" fmla="*/ 52 w 68"/>
                <a:gd name="T11" fmla="*/ 55 h 67"/>
                <a:gd name="T12" fmla="*/ 47 w 68"/>
                <a:gd name="T13" fmla="*/ 55 h 67"/>
                <a:gd name="T14" fmla="*/ 52 w 68"/>
                <a:gd name="T15" fmla="*/ 57 h 67"/>
                <a:gd name="T16" fmla="*/ 54 w 68"/>
                <a:gd name="T17" fmla="*/ 64 h 67"/>
                <a:gd name="T18" fmla="*/ 47 w 68"/>
                <a:gd name="T19" fmla="*/ 62 h 67"/>
                <a:gd name="T20" fmla="*/ 42 w 68"/>
                <a:gd name="T21" fmla="*/ 57 h 67"/>
                <a:gd name="T22" fmla="*/ 45 w 68"/>
                <a:gd name="T23" fmla="*/ 52 h 67"/>
                <a:gd name="T24" fmla="*/ 40 w 68"/>
                <a:gd name="T25" fmla="*/ 45 h 67"/>
                <a:gd name="T26" fmla="*/ 33 w 68"/>
                <a:gd name="T27" fmla="*/ 41 h 67"/>
                <a:gd name="T28" fmla="*/ 26 w 68"/>
                <a:gd name="T29" fmla="*/ 34 h 67"/>
                <a:gd name="T30" fmla="*/ 21 w 68"/>
                <a:gd name="T31" fmla="*/ 26 h 67"/>
                <a:gd name="T32" fmla="*/ 14 w 68"/>
                <a:gd name="T33" fmla="*/ 22 h 67"/>
                <a:gd name="T34" fmla="*/ 14 w 68"/>
                <a:gd name="T35" fmla="*/ 26 h 67"/>
                <a:gd name="T36" fmla="*/ 21 w 68"/>
                <a:gd name="T37" fmla="*/ 34 h 67"/>
                <a:gd name="T38" fmla="*/ 16 w 68"/>
                <a:gd name="T39" fmla="*/ 38 h 67"/>
                <a:gd name="T40" fmla="*/ 12 w 68"/>
                <a:gd name="T41" fmla="*/ 31 h 67"/>
                <a:gd name="T42" fmla="*/ 0 w 68"/>
                <a:gd name="T43" fmla="*/ 26 h 67"/>
                <a:gd name="T44" fmla="*/ 2 w 68"/>
                <a:gd name="T45" fmla="*/ 17 h 67"/>
                <a:gd name="T46" fmla="*/ 4 w 68"/>
                <a:gd name="T47" fmla="*/ 12 h 67"/>
                <a:gd name="T48" fmla="*/ 0 w 68"/>
                <a:gd name="T49" fmla="*/ 10 h 67"/>
                <a:gd name="T50" fmla="*/ 2 w 68"/>
                <a:gd name="T51" fmla="*/ 5 h 67"/>
                <a:gd name="T52" fmla="*/ 2 w 68"/>
                <a:gd name="T53" fmla="*/ 3 h 67"/>
                <a:gd name="T54" fmla="*/ 9 w 68"/>
                <a:gd name="T55" fmla="*/ 0 h 67"/>
                <a:gd name="T56" fmla="*/ 26 w 68"/>
                <a:gd name="T57" fmla="*/ 3 h 67"/>
                <a:gd name="T58" fmla="*/ 33 w 68"/>
                <a:gd name="T59" fmla="*/ 7 h 67"/>
                <a:gd name="T60" fmla="*/ 35 w 68"/>
                <a:gd name="T61" fmla="*/ 10 h 67"/>
                <a:gd name="T62" fmla="*/ 42 w 68"/>
                <a:gd name="T63" fmla="*/ 12 h 67"/>
                <a:gd name="T64" fmla="*/ 42 w 68"/>
                <a:gd name="T65" fmla="*/ 12 h 67"/>
                <a:gd name="T66" fmla="*/ 49 w 68"/>
                <a:gd name="T67" fmla="*/ 12 h 67"/>
                <a:gd name="T68" fmla="*/ 52 w 68"/>
                <a:gd name="T69" fmla="*/ 15 h 67"/>
                <a:gd name="T70" fmla="*/ 54 w 68"/>
                <a:gd name="T71" fmla="*/ 24 h 67"/>
                <a:gd name="T72" fmla="*/ 61 w 68"/>
                <a:gd name="T73" fmla="*/ 31 h 67"/>
                <a:gd name="T74" fmla="*/ 66 w 68"/>
                <a:gd name="T75" fmla="*/ 34 h 67"/>
                <a:gd name="T76" fmla="*/ 68 w 68"/>
                <a:gd name="T77" fmla="*/ 38 h 67"/>
                <a:gd name="T78" fmla="*/ 64 w 68"/>
                <a:gd name="T79" fmla="*/ 38 h 67"/>
                <a:gd name="T80" fmla="*/ 61 w 68"/>
                <a:gd name="T81" fmla="*/ 45 h 67"/>
                <a:gd name="T82" fmla="*/ 64 w 68"/>
                <a:gd name="T83" fmla="*/ 50 h 67"/>
                <a:gd name="T84" fmla="*/ 61 w 68"/>
                <a:gd name="T85" fmla="*/ 55 h 67"/>
                <a:gd name="T86" fmla="*/ 61 w 68"/>
                <a:gd name="T87" fmla="*/ 62 h 67"/>
                <a:gd name="T88" fmla="*/ 61 w 68"/>
                <a:gd name="T8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7">
                  <a:moveTo>
                    <a:pt x="61" y="62"/>
                  </a:moveTo>
                  <a:lnTo>
                    <a:pt x="61" y="62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4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7" y="60"/>
                  </a:lnTo>
                  <a:lnTo>
                    <a:pt x="52" y="55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7" y="57"/>
                  </a:lnTo>
                  <a:lnTo>
                    <a:pt x="52" y="57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47" y="62"/>
                  </a:lnTo>
                  <a:lnTo>
                    <a:pt x="42" y="62"/>
                  </a:lnTo>
                  <a:lnTo>
                    <a:pt x="42" y="57"/>
                  </a:lnTo>
                  <a:lnTo>
                    <a:pt x="42" y="55"/>
                  </a:lnTo>
                  <a:lnTo>
                    <a:pt x="45" y="52"/>
                  </a:lnTo>
                  <a:lnTo>
                    <a:pt x="42" y="50"/>
                  </a:lnTo>
                  <a:lnTo>
                    <a:pt x="40" y="45"/>
                  </a:lnTo>
                  <a:lnTo>
                    <a:pt x="35" y="43"/>
                  </a:lnTo>
                  <a:lnTo>
                    <a:pt x="33" y="41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9" y="29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1"/>
                  </a:lnTo>
                  <a:lnTo>
                    <a:pt x="4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9" y="0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30" y="3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52" y="15"/>
                  </a:lnTo>
                  <a:lnTo>
                    <a:pt x="52" y="19"/>
                  </a:lnTo>
                  <a:lnTo>
                    <a:pt x="54" y="24"/>
                  </a:lnTo>
                  <a:lnTo>
                    <a:pt x="59" y="26"/>
                  </a:lnTo>
                  <a:lnTo>
                    <a:pt x="61" y="31"/>
                  </a:lnTo>
                  <a:lnTo>
                    <a:pt x="64" y="34"/>
                  </a:lnTo>
                  <a:lnTo>
                    <a:pt x="66" y="34"/>
                  </a:lnTo>
                  <a:lnTo>
                    <a:pt x="68" y="36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43"/>
                  </a:lnTo>
                  <a:lnTo>
                    <a:pt x="61" y="45"/>
                  </a:lnTo>
                  <a:lnTo>
                    <a:pt x="61" y="48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1" y="55"/>
                  </a:lnTo>
                  <a:lnTo>
                    <a:pt x="61" y="60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2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5252044" y="2022452"/>
              <a:ext cx="230158" cy="232608"/>
            </a:xfrm>
            <a:custGeom>
              <a:avLst/>
              <a:gdLst>
                <a:gd name="T0" fmla="*/ 15 w 40"/>
                <a:gd name="T1" fmla="*/ 36 h 40"/>
                <a:gd name="T2" fmla="*/ 18 w 40"/>
                <a:gd name="T3" fmla="*/ 35 h 40"/>
                <a:gd name="T4" fmla="*/ 25 w 40"/>
                <a:gd name="T5" fmla="*/ 36 h 40"/>
                <a:gd name="T6" fmla="*/ 28 w 40"/>
                <a:gd name="T7" fmla="*/ 38 h 40"/>
                <a:gd name="T8" fmla="*/ 29 w 40"/>
                <a:gd name="T9" fmla="*/ 39 h 40"/>
                <a:gd name="T10" fmla="*/ 32 w 40"/>
                <a:gd name="T11" fmla="*/ 40 h 40"/>
                <a:gd name="T12" fmla="*/ 33 w 40"/>
                <a:gd name="T13" fmla="*/ 40 h 40"/>
                <a:gd name="T14" fmla="*/ 34 w 40"/>
                <a:gd name="T15" fmla="*/ 38 h 40"/>
                <a:gd name="T16" fmla="*/ 32 w 40"/>
                <a:gd name="T17" fmla="*/ 35 h 40"/>
                <a:gd name="T18" fmla="*/ 34 w 40"/>
                <a:gd name="T19" fmla="*/ 31 h 40"/>
                <a:gd name="T20" fmla="*/ 33 w 40"/>
                <a:gd name="T21" fmla="*/ 30 h 40"/>
                <a:gd name="T22" fmla="*/ 32 w 40"/>
                <a:gd name="T23" fmla="*/ 32 h 40"/>
                <a:gd name="T24" fmla="*/ 33 w 40"/>
                <a:gd name="T25" fmla="*/ 29 h 40"/>
                <a:gd name="T26" fmla="*/ 33 w 40"/>
                <a:gd name="T27" fmla="*/ 26 h 40"/>
                <a:gd name="T28" fmla="*/ 34 w 40"/>
                <a:gd name="T29" fmla="*/ 22 h 40"/>
                <a:gd name="T30" fmla="*/ 35 w 40"/>
                <a:gd name="T31" fmla="*/ 23 h 40"/>
                <a:gd name="T32" fmla="*/ 35 w 40"/>
                <a:gd name="T33" fmla="*/ 26 h 40"/>
                <a:gd name="T34" fmla="*/ 36 w 40"/>
                <a:gd name="T35" fmla="*/ 25 h 40"/>
                <a:gd name="T36" fmla="*/ 36 w 40"/>
                <a:gd name="T37" fmla="*/ 18 h 40"/>
                <a:gd name="T38" fmla="*/ 36 w 40"/>
                <a:gd name="T39" fmla="*/ 16 h 40"/>
                <a:gd name="T40" fmla="*/ 35 w 40"/>
                <a:gd name="T41" fmla="*/ 15 h 40"/>
                <a:gd name="T42" fmla="*/ 36 w 40"/>
                <a:gd name="T43" fmla="*/ 14 h 40"/>
                <a:gd name="T44" fmla="*/ 37 w 40"/>
                <a:gd name="T45" fmla="*/ 13 h 40"/>
                <a:gd name="T46" fmla="*/ 39 w 40"/>
                <a:gd name="T47" fmla="*/ 10 h 40"/>
                <a:gd name="T48" fmla="*/ 39 w 40"/>
                <a:gd name="T49" fmla="*/ 8 h 40"/>
                <a:gd name="T50" fmla="*/ 39 w 40"/>
                <a:gd name="T51" fmla="*/ 6 h 40"/>
                <a:gd name="T52" fmla="*/ 39 w 40"/>
                <a:gd name="T53" fmla="*/ 2 h 40"/>
                <a:gd name="T54" fmla="*/ 40 w 40"/>
                <a:gd name="T55" fmla="*/ 1 h 40"/>
                <a:gd name="T56" fmla="*/ 38 w 40"/>
                <a:gd name="T57" fmla="*/ 1 h 40"/>
                <a:gd name="T58" fmla="*/ 36 w 40"/>
                <a:gd name="T59" fmla="*/ 0 h 40"/>
                <a:gd name="T60" fmla="*/ 35 w 40"/>
                <a:gd name="T61" fmla="*/ 2 h 40"/>
                <a:gd name="T62" fmla="*/ 33 w 40"/>
                <a:gd name="T63" fmla="*/ 4 h 40"/>
                <a:gd name="T64" fmla="*/ 31 w 40"/>
                <a:gd name="T65" fmla="*/ 5 h 40"/>
                <a:gd name="T66" fmla="*/ 28 w 40"/>
                <a:gd name="T67" fmla="*/ 5 h 40"/>
                <a:gd name="T68" fmla="*/ 27 w 40"/>
                <a:gd name="T69" fmla="*/ 3 h 40"/>
                <a:gd name="T70" fmla="*/ 26 w 40"/>
                <a:gd name="T71" fmla="*/ 5 h 40"/>
                <a:gd name="T72" fmla="*/ 22 w 40"/>
                <a:gd name="T73" fmla="*/ 7 h 40"/>
                <a:gd name="T74" fmla="*/ 22 w 40"/>
                <a:gd name="T75" fmla="*/ 8 h 40"/>
                <a:gd name="T76" fmla="*/ 18 w 40"/>
                <a:gd name="T77" fmla="*/ 11 h 40"/>
                <a:gd name="T78" fmla="*/ 16 w 40"/>
                <a:gd name="T79" fmla="*/ 11 h 40"/>
                <a:gd name="T80" fmla="*/ 14 w 40"/>
                <a:gd name="T81" fmla="*/ 11 h 40"/>
                <a:gd name="T82" fmla="*/ 9 w 40"/>
                <a:gd name="T83" fmla="*/ 12 h 40"/>
                <a:gd name="T84" fmla="*/ 7 w 40"/>
                <a:gd name="T85" fmla="*/ 14 h 40"/>
                <a:gd name="T86" fmla="*/ 7 w 40"/>
                <a:gd name="T87" fmla="*/ 17 h 40"/>
                <a:gd name="T88" fmla="*/ 4 w 40"/>
                <a:gd name="T89" fmla="*/ 19 h 40"/>
                <a:gd name="T90" fmla="*/ 2 w 40"/>
                <a:gd name="T91" fmla="*/ 20 h 40"/>
                <a:gd name="T92" fmla="*/ 0 w 40"/>
                <a:gd name="T93" fmla="*/ 20 h 40"/>
                <a:gd name="T94" fmla="*/ 3 w 40"/>
                <a:gd name="T95" fmla="*/ 24 h 40"/>
                <a:gd name="T96" fmla="*/ 4 w 40"/>
                <a:gd name="T97" fmla="*/ 26 h 40"/>
                <a:gd name="T98" fmla="*/ 9 w 40"/>
                <a:gd name="T99" fmla="*/ 31 h 40"/>
                <a:gd name="T100" fmla="*/ 14 w 40"/>
                <a:gd name="T10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40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4"/>
                    <a:pt x="35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4" y="36"/>
                    <a:pt x="14" y="36"/>
                  </a:cubicBezTo>
                  <a:lnTo>
                    <a:pt x="15" y="36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151656" y="2110599"/>
              <a:ext cx="7347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87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5163897" y="1971035"/>
              <a:ext cx="325651" cy="161601"/>
            </a:xfrm>
            <a:custGeom>
              <a:avLst/>
              <a:gdLst>
                <a:gd name="T0" fmla="*/ 126 w 133"/>
                <a:gd name="T1" fmla="*/ 17 h 66"/>
                <a:gd name="T2" fmla="*/ 121 w 133"/>
                <a:gd name="T3" fmla="*/ 14 h 66"/>
                <a:gd name="T4" fmla="*/ 118 w 133"/>
                <a:gd name="T5" fmla="*/ 19 h 66"/>
                <a:gd name="T6" fmla="*/ 111 w 133"/>
                <a:gd name="T7" fmla="*/ 17 h 66"/>
                <a:gd name="T8" fmla="*/ 104 w 133"/>
                <a:gd name="T9" fmla="*/ 17 h 66"/>
                <a:gd name="T10" fmla="*/ 107 w 133"/>
                <a:gd name="T11" fmla="*/ 12 h 66"/>
                <a:gd name="T12" fmla="*/ 109 w 133"/>
                <a:gd name="T13" fmla="*/ 10 h 66"/>
                <a:gd name="T14" fmla="*/ 118 w 133"/>
                <a:gd name="T15" fmla="*/ 12 h 66"/>
                <a:gd name="T16" fmla="*/ 114 w 133"/>
                <a:gd name="T17" fmla="*/ 10 h 66"/>
                <a:gd name="T18" fmla="*/ 107 w 133"/>
                <a:gd name="T19" fmla="*/ 7 h 66"/>
                <a:gd name="T20" fmla="*/ 99 w 133"/>
                <a:gd name="T21" fmla="*/ 7 h 66"/>
                <a:gd name="T22" fmla="*/ 97 w 133"/>
                <a:gd name="T23" fmla="*/ 7 h 66"/>
                <a:gd name="T24" fmla="*/ 78 w 133"/>
                <a:gd name="T25" fmla="*/ 5 h 66"/>
                <a:gd name="T26" fmla="*/ 69 w 133"/>
                <a:gd name="T27" fmla="*/ 0 h 66"/>
                <a:gd name="T28" fmla="*/ 71 w 133"/>
                <a:gd name="T29" fmla="*/ 3 h 66"/>
                <a:gd name="T30" fmla="*/ 64 w 133"/>
                <a:gd name="T31" fmla="*/ 5 h 66"/>
                <a:gd name="T32" fmla="*/ 54 w 133"/>
                <a:gd name="T33" fmla="*/ 7 h 66"/>
                <a:gd name="T34" fmla="*/ 33 w 133"/>
                <a:gd name="T35" fmla="*/ 5 h 66"/>
                <a:gd name="T36" fmla="*/ 26 w 133"/>
                <a:gd name="T37" fmla="*/ 7 h 66"/>
                <a:gd name="T38" fmla="*/ 21 w 133"/>
                <a:gd name="T39" fmla="*/ 10 h 66"/>
                <a:gd name="T40" fmla="*/ 14 w 133"/>
                <a:gd name="T41" fmla="*/ 17 h 66"/>
                <a:gd name="T42" fmla="*/ 7 w 133"/>
                <a:gd name="T43" fmla="*/ 24 h 66"/>
                <a:gd name="T44" fmla="*/ 5 w 133"/>
                <a:gd name="T45" fmla="*/ 31 h 66"/>
                <a:gd name="T46" fmla="*/ 0 w 133"/>
                <a:gd name="T47" fmla="*/ 38 h 66"/>
                <a:gd name="T48" fmla="*/ 5 w 133"/>
                <a:gd name="T49" fmla="*/ 36 h 66"/>
                <a:gd name="T50" fmla="*/ 7 w 133"/>
                <a:gd name="T51" fmla="*/ 38 h 66"/>
                <a:gd name="T52" fmla="*/ 14 w 133"/>
                <a:gd name="T53" fmla="*/ 40 h 66"/>
                <a:gd name="T54" fmla="*/ 19 w 133"/>
                <a:gd name="T55" fmla="*/ 45 h 66"/>
                <a:gd name="T56" fmla="*/ 24 w 133"/>
                <a:gd name="T57" fmla="*/ 48 h 66"/>
                <a:gd name="T58" fmla="*/ 24 w 133"/>
                <a:gd name="T59" fmla="*/ 45 h 66"/>
                <a:gd name="T60" fmla="*/ 31 w 133"/>
                <a:gd name="T61" fmla="*/ 45 h 66"/>
                <a:gd name="T62" fmla="*/ 33 w 133"/>
                <a:gd name="T63" fmla="*/ 50 h 66"/>
                <a:gd name="T64" fmla="*/ 33 w 133"/>
                <a:gd name="T65" fmla="*/ 55 h 66"/>
                <a:gd name="T66" fmla="*/ 33 w 133"/>
                <a:gd name="T67" fmla="*/ 59 h 66"/>
                <a:gd name="T68" fmla="*/ 36 w 133"/>
                <a:gd name="T69" fmla="*/ 62 h 66"/>
                <a:gd name="T70" fmla="*/ 38 w 133"/>
                <a:gd name="T71" fmla="*/ 62 h 66"/>
                <a:gd name="T72" fmla="*/ 40 w 133"/>
                <a:gd name="T73" fmla="*/ 62 h 66"/>
                <a:gd name="T74" fmla="*/ 40 w 133"/>
                <a:gd name="T75" fmla="*/ 66 h 66"/>
                <a:gd name="T76" fmla="*/ 45 w 133"/>
                <a:gd name="T77" fmla="*/ 66 h 66"/>
                <a:gd name="T78" fmla="*/ 52 w 133"/>
                <a:gd name="T79" fmla="*/ 62 h 66"/>
                <a:gd name="T80" fmla="*/ 52 w 133"/>
                <a:gd name="T81" fmla="*/ 55 h 66"/>
                <a:gd name="T82" fmla="*/ 57 w 133"/>
                <a:gd name="T83" fmla="*/ 50 h 66"/>
                <a:gd name="T84" fmla="*/ 69 w 133"/>
                <a:gd name="T85" fmla="*/ 48 h 66"/>
                <a:gd name="T86" fmla="*/ 73 w 133"/>
                <a:gd name="T87" fmla="*/ 48 h 66"/>
                <a:gd name="T88" fmla="*/ 78 w 133"/>
                <a:gd name="T89" fmla="*/ 48 h 66"/>
                <a:gd name="T90" fmla="*/ 88 w 133"/>
                <a:gd name="T91" fmla="*/ 40 h 66"/>
                <a:gd name="T92" fmla="*/ 88 w 133"/>
                <a:gd name="T93" fmla="*/ 38 h 66"/>
                <a:gd name="T94" fmla="*/ 97 w 133"/>
                <a:gd name="T95" fmla="*/ 33 h 66"/>
                <a:gd name="T96" fmla="*/ 99 w 133"/>
                <a:gd name="T97" fmla="*/ 29 h 66"/>
                <a:gd name="T98" fmla="*/ 102 w 133"/>
                <a:gd name="T99" fmla="*/ 33 h 66"/>
                <a:gd name="T100" fmla="*/ 109 w 133"/>
                <a:gd name="T101" fmla="*/ 33 h 66"/>
                <a:gd name="T102" fmla="*/ 114 w 133"/>
                <a:gd name="T103" fmla="*/ 31 h 66"/>
                <a:gd name="T104" fmla="*/ 118 w 133"/>
                <a:gd name="T105" fmla="*/ 26 h 66"/>
                <a:gd name="T106" fmla="*/ 121 w 133"/>
                <a:gd name="T107" fmla="*/ 21 h 66"/>
                <a:gd name="T108" fmla="*/ 126 w 133"/>
                <a:gd name="T109" fmla="*/ 24 h 66"/>
                <a:gd name="T110" fmla="*/ 130 w 133"/>
                <a:gd name="T111" fmla="*/ 24 h 66"/>
                <a:gd name="T112" fmla="*/ 130 w 133"/>
                <a:gd name="T11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66">
                  <a:moveTo>
                    <a:pt x="130" y="19"/>
                  </a:moveTo>
                  <a:lnTo>
                    <a:pt x="126" y="1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3" y="19"/>
                  </a:lnTo>
                  <a:lnTo>
                    <a:pt x="118" y="19"/>
                  </a:lnTo>
                  <a:lnTo>
                    <a:pt x="114" y="17"/>
                  </a:lnTo>
                  <a:lnTo>
                    <a:pt x="111" y="17"/>
                  </a:lnTo>
                  <a:lnTo>
                    <a:pt x="107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10"/>
                  </a:lnTo>
                  <a:lnTo>
                    <a:pt x="111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97" y="7"/>
                  </a:lnTo>
                  <a:lnTo>
                    <a:pt x="88" y="5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4" y="7"/>
                  </a:lnTo>
                  <a:lnTo>
                    <a:pt x="45" y="5"/>
                  </a:lnTo>
                  <a:lnTo>
                    <a:pt x="33" y="5"/>
                  </a:lnTo>
                  <a:lnTo>
                    <a:pt x="28" y="10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4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7" y="24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9" y="45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1" y="57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2" y="62"/>
                  </a:lnTo>
                  <a:lnTo>
                    <a:pt x="52" y="57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64" y="45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8" y="48"/>
                  </a:lnTo>
                  <a:lnTo>
                    <a:pt x="83" y="45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2" y="33"/>
                  </a:lnTo>
                  <a:lnTo>
                    <a:pt x="97" y="33"/>
                  </a:lnTo>
                  <a:lnTo>
                    <a:pt x="97" y="29"/>
                  </a:lnTo>
                  <a:lnTo>
                    <a:pt x="99" y="29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7" y="33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14" y="31"/>
                  </a:lnTo>
                  <a:lnTo>
                    <a:pt x="116" y="29"/>
                  </a:lnTo>
                  <a:lnTo>
                    <a:pt x="118" y="26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4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3" y="21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151656" y="2064077"/>
              <a:ext cx="12243" cy="489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0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8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117378" y="2059180"/>
              <a:ext cx="127322" cy="73455"/>
            </a:xfrm>
            <a:custGeom>
              <a:avLst/>
              <a:gdLst>
                <a:gd name="T0" fmla="*/ 52 w 52"/>
                <a:gd name="T1" fmla="*/ 9 h 30"/>
                <a:gd name="T2" fmla="*/ 50 w 52"/>
                <a:gd name="T3" fmla="*/ 9 h 30"/>
                <a:gd name="T4" fmla="*/ 47 w 52"/>
                <a:gd name="T5" fmla="*/ 9 h 30"/>
                <a:gd name="T6" fmla="*/ 43 w 52"/>
                <a:gd name="T7" fmla="*/ 9 h 30"/>
                <a:gd name="T8" fmla="*/ 43 w 52"/>
                <a:gd name="T9" fmla="*/ 12 h 30"/>
                <a:gd name="T10" fmla="*/ 43 w 52"/>
                <a:gd name="T11" fmla="*/ 12 h 30"/>
                <a:gd name="T12" fmla="*/ 40 w 52"/>
                <a:gd name="T13" fmla="*/ 12 h 30"/>
                <a:gd name="T14" fmla="*/ 38 w 52"/>
                <a:gd name="T15" fmla="*/ 9 h 30"/>
                <a:gd name="T16" fmla="*/ 36 w 52"/>
                <a:gd name="T17" fmla="*/ 4 h 30"/>
                <a:gd name="T18" fmla="*/ 33 w 52"/>
                <a:gd name="T19" fmla="*/ 4 h 30"/>
                <a:gd name="T20" fmla="*/ 28 w 52"/>
                <a:gd name="T21" fmla="*/ 4 h 30"/>
                <a:gd name="T22" fmla="*/ 26 w 52"/>
                <a:gd name="T23" fmla="*/ 2 h 30"/>
                <a:gd name="T24" fmla="*/ 24 w 52"/>
                <a:gd name="T25" fmla="*/ 2 h 30"/>
                <a:gd name="T26" fmla="*/ 24 w 52"/>
                <a:gd name="T27" fmla="*/ 0 h 30"/>
                <a:gd name="T28" fmla="*/ 19 w 52"/>
                <a:gd name="T29" fmla="*/ 0 h 30"/>
                <a:gd name="T30" fmla="*/ 19 w 52"/>
                <a:gd name="T31" fmla="*/ 2 h 30"/>
                <a:gd name="T32" fmla="*/ 14 w 52"/>
                <a:gd name="T33" fmla="*/ 4 h 30"/>
                <a:gd name="T34" fmla="*/ 14 w 52"/>
                <a:gd name="T35" fmla="*/ 4 h 30"/>
                <a:gd name="T36" fmla="*/ 14 w 52"/>
                <a:gd name="T37" fmla="*/ 7 h 30"/>
                <a:gd name="T38" fmla="*/ 12 w 52"/>
                <a:gd name="T39" fmla="*/ 7 h 30"/>
                <a:gd name="T40" fmla="*/ 5 w 52"/>
                <a:gd name="T41" fmla="*/ 9 h 30"/>
                <a:gd name="T42" fmla="*/ 2 w 52"/>
                <a:gd name="T43" fmla="*/ 12 h 30"/>
                <a:gd name="T44" fmla="*/ 2 w 52"/>
                <a:gd name="T45" fmla="*/ 14 h 30"/>
                <a:gd name="T46" fmla="*/ 0 w 52"/>
                <a:gd name="T47" fmla="*/ 16 h 30"/>
                <a:gd name="T48" fmla="*/ 2 w 52"/>
                <a:gd name="T49" fmla="*/ 19 h 30"/>
                <a:gd name="T50" fmla="*/ 7 w 52"/>
                <a:gd name="T51" fmla="*/ 19 h 30"/>
                <a:gd name="T52" fmla="*/ 10 w 52"/>
                <a:gd name="T53" fmla="*/ 21 h 30"/>
                <a:gd name="T54" fmla="*/ 14 w 52"/>
                <a:gd name="T55" fmla="*/ 21 h 30"/>
                <a:gd name="T56" fmla="*/ 14 w 52"/>
                <a:gd name="T57" fmla="*/ 21 h 30"/>
                <a:gd name="T58" fmla="*/ 17 w 52"/>
                <a:gd name="T59" fmla="*/ 21 h 30"/>
                <a:gd name="T60" fmla="*/ 24 w 52"/>
                <a:gd name="T61" fmla="*/ 26 h 30"/>
                <a:gd name="T62" fmla="*/ 31 w 52"/>
                <a:gd name="T63" fmla="*/ 28 h 30"/>
                <a:gd name="T64" fmla="*/ 31 w 52"/>
                <a:gd name="T65" fmla="*/ 26 h 30"/>
                <a:gd name="T66" fmla="*/ 28 w 52"/>
                <a:gd name="T67" fmla="*/ 26 h 30"/>
                <a:gd name="T68" fmla="*/ 31 w 52"/>
                <a:gd name="T69" fmla="*/ 23 h 30"/>
                <a:gd name="T70" fmla="*/ 33 w 52"/>
                <a:gd name="T71" fmla="*/ 23 h 30"/>
                <a:gd name="T72" fmla="*/ 36 w 52"/>
                <a:gd name="T73" fmla="*/ 28 h 30"/>
                <a:gd name="T74" fmla="*/ 38 w 52"/>
                <a:gd name="T75" fmla="*/ 30 h 30"/>
                <a:gd name="T76" fmla="*/ 47 w 52"/>
                <a:gd name="T77" fmla="*/ 30 h 30"/>
                <a:gd name="T78" fmla="*/ 52 w 52"/>
                <a:gd name="T79" fmla="*/ 26 h 30"/>
                <a:gd name="T80" fmla="*/ 50 w 52"/>
                <a:gd name="T81" fmla="*/ 26 h 30"/>
                <a:gd name="T82" fmla="*/ 52 w 52"/>
                <a:gd name="T83" fmla="*/ 23 h 30"/>
                <a:gd name="T84" fmla="*/ 50 w 52"/>
                <a:gd name="T85" fmla="*/ 21 h 30"/>
                <a:gd name="T86" fmla="*/ 52 w 52"/>
                <a:gd name="T87" fmla="*/ 19 h 30"/>
                <a:gd name="T88" fmla="*/ 52 w 52"/>
                <a:gd name="T89" fmla="*/ 16 h 30"/>
                <a:gd name="T90" fmla="*/ 52 w 52"/>
                <a:gd name="T91" fmla="*/ 14 h 30"/>
                <a:gd name="T92" fmla="*/ 52 w 52"/>
                <a:gd name="T9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30">
                  <a:moveTo>
                    <a:pt x="52" y="9"/>
                  </a:moveTo>
                  <a:lnTo>
                    <a:pt x="50" y="9"/>
                  </a:lnTo>
                  <a:lnTo>
                    <a:pt x="47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0" y="12"/>
                  </a:lnTo>
                  <a:lnTo>
                    <a:pt x="38" y="9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5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7" y="19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24" y="26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7" y="30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2" y="23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176141" y="1848608"/>
              <a:ext cx="56316" cy="129771"/>
            </a:xfrm>
            <a:custGeom>
              <a:avLst/>
              <a:gdLst>
                <a:gd name="T0" fmla="*/ 0 w 23"/>
                <a:gd name="T1" fmla="*/ 15 h 53"/>
                <a:gd name="T2" fmla="*/ 0 w 23"/>
                <a:gd name="T3" fmla="*/ 15 h 53"/>
                <a:gd name="T4" fmla="*/ 0 w 23"/>
                <a:gd name="T5" fmla="*/ 10 h 53"/>
                <a:gd name="T6" fmla="*/ 2 w 23"/>
                <a:gd name="T7" fmla="*/ 10 h 53"/>
                <a:gd name="T8" fmla="*/ 7 w 23"/>
                <a:gd name="T9" fmla="*/ 10 h 53"/>
                <a:gd name="T10" fmla="*/ 7 w 23"/>
                <a:gd name="T11" fmla="*/ 10 h 53"/>
                <a:gd name="T12" fmla="*/ 7 w 23"/>
                <a:gd name="T13" fmla="*/ 12 h 53"/>
                <a:gd name="T14" fmla="*/ 7 w 23"/>
                <a:gd name="T15" fmla="*/ 10 h 53"/>
                <a:gd name="T16" fmla="*/ 9 w 23"/>
                <a:gd name="T17" fmla="*/ 10 h 53"/>
                <a:gd name="T18" fmla="*/ 9 w 23"/>
                <a:gd name="T19" fmla="*/ 10 h 53"/>
                <a:gd name="T20" fmla="*/ 12 w 23"/>
                <a:gd name="T21" fmla="*/ 5 h 53"/>
                <a:gd name="T22" fmla="*/ 14 w 23"/>
                <a:gd name="T23" fmla="*/ 3 h 53"/>
                <a:gd name="T24" fmla="*/ 14 w 23"/>
                <a:gd name="T25" fmla="*/ 0 h 53"/>
                <a:gd name="T26" fmla="*/ 16 w 23"/>
                <a:gd name="T27" fmla="*/ 0 h 53"/>
                <a:gd name="T28" fmla="*/ 19 w 23"/>
                <a:gd name="T29" fmla="*/ 0 h 53"/>
                <a:gd name="T30" fmla="*/ 19 w 23"/>
                <a:gd name="T31" fmla="*/ 3 h 53"/>
                <a:gd name="T32" fmla="*/ 21 w 23"/>
                <a:gd name="T33" fmla="*/ 0 h 53"/>
                <a:gd name="T34" fmla="*/ 23 w 23"/>
                <a:gd name="T35" fmla="*/ 0 h 53"/>
                <a:gd name="T36" fmla="*/ 23 w 23"/>
                <a:gd name="T37" fmla="*/ 3 h 53"/>
                <a:gd name="T38" fmla="*/ 23 w 23"/>
                <a:gd name="T39" fmla="*/ 5 h 53"/>
                <a:gd name="T40" fmla="*/ 23 w 23"/>
                <a:gd name="T41" fmla="*/ 15 h 53"/>
                <a:gd name="T42" fmla="*/ 21 w 23"/>
                <a:gd name="T43" fmla="*/ 19 h 53"/>
                <a:gd name="T44" fmla="*/ 19 w 23"/>
                <a:gd name="T45" fmla="*/ 24 h 53"/>
                <a:gd name="T46" fmla="*/ 21 w 23"/>
                <a:gd name="T47" fmla="*/ 26 h 53"/>
                <a:gd name="T48" fmla="*/ 21 w 23"/>
                <a:gd name="T49" fmla="*/ 34 h 53"/>
                <a:gd name="T50" fmla="*/ 19 w 23"/>
                <a:gd name="T51" fmla="*/ 38 h 53"/>
                <a:gd name="T52" fmla="*/ 14 w 23"/>
                <a:gd name="T53" fmla="*/ 48 h 53"/>
                <a:gd name="T54" fmla="*/ 12 w 23"/>
                <a:gd name="T55" fmla="*/ 45 h 53"/>
                <a:gd name="T56" fmla="*/ 7 w 23"/>
                <a:gd name="T57" fmla="*/ 50 h 53"/>
                <a:gd name="T58" fmla="*/ 7 w 23"/>
                <a:gd name="T59" fmla="*/ 53 h 53"/>
                <a:gd name="T60" fmla="*/ 7 w 23"/>
                <a:gd name="T61" fmla="*/ 53 h 53"/>
                <a:gd name="T62" fmla="*/ 4 w 23"/>
                <a:gd name="T63" fmla="*/ 53 h 53"/>
                <a:gd name="T64" fmla="*/ 2 w 23"/>
                <a:gd name="T65" fmla="*/ 53 h 53"/>
                <a:gd name="T66" fmla="*/ 0 w 23"/>
                <a:gd name="T67" fmla="*/ 53 h 53"/>
                <a:gd name="T68" fmla="*/ 0 w 23"/>
                <a:gd name="T69" fmla="*/ 15 h 53"/>
                <a:gd name="T70" fmla="*/ 0 w 23"/>
                <a:gd name="T7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53">
                  <a:moveTo>
                    <a:pt x="0" y="15"/>
                  </a:moveTo>
                  <a:lnTo>
                    <a:pt x="0" y="1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4" y="48"/>
                  </a:lnTo>
                  <a:lnTo>
                    <a:pt x="12" y="45"/>
                  </a:lnTo>
                  <a:lnTo>
                    <a:pt x="7" y="5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012091" y="1877990"/>
              <a:ext cx="215467" cy="220364"/>
            </a:xfrm>
            <a:custGeom>
              <a:avLst/>
              <a:gdLst>
                <a:gd name="T0" fmla="*/ 43 w 88"/>
                <a:gd name="T1" fmla="*/ 90 h 90"/>
                <a:gd name="T2" fmla="*/ 45 w 88"/>
                <a:gd name="T3" fmla="*/ 88 h 90"/>
                <a:gd name="T4" fmla="*/ 45 w 88"/>
                <a:gd name="T5" fmla="*/ 86 h 90"/>
                <a:gd name="T6" fmla="*/ 48 w 88"/>
                <a:gd name="T7" fmla="*/ 83 h 90"/>
                <a:gd name="T8" fmla="*/ 55 w 88"/>
                <a:gd name="T9" fmla="*/ 81 h 90"/>
                <a:gd name="T10" fmla="*/ 57 w 88"/>
                <a:gd name="T11" fmla="*/ 81 h 90"/>
                <a:gd name="T12" fmla="*/ 57 w 88"/>
                <a:gd name="T13" fmla="*/ 78 h 90"/>
                <a:gd name="T14" fmla="*/ 62 w 88"/>
                <a:gd name="T15" fmla="*/ 74 h 90"/>
                <a:gd name="T16" fmla="*/ 67 w 88"/>
                <a:gd name="T17" fmla="*/ 69 h 90"/>
                <a:gd name="T18" fmla="*/ 64 w 88"/>
                <a:gd name="T19" fmla="*/ 64 h 90"/>
                <a:gd name="T20" fmla="*/ 69 w 88"/>
                <a:gd name="T21" fmla="*/ 62 h 90"/>
                <a:gd name="T22" fmla="*/ 74 w 88"/>
                <a:gd name="T23" fmla="*/ 55 h 90"/>
                <a:gd name="T24" fmla="*/ 76 w 88"/>
                <a:gd name="T25" fmla="*/ 55 h 90"/>
                <a:gd name="T26" fmla="*/ 83 w 88"/>
                <a:gd name="T27" fmla="*/ 52 h 90"/>
                <a:gd name="T28" fmla="*/ 83 w 88"/>
                <a:gd name="T29" fmla="*/ 48 h 90"/>
                <a:gd name="T30" fmla="*/ 86 w 88"/>
                <a:gd name="T31" fmla="*/ 48 h 90"/>
                <a:gd name="T32" fmla="*/ 88 w 88"/>
                <a:gd name="T33" fmla="*/ 45 h 90"/>
                <a:gd name="T34" fmla="*/ 86 w 88"/>
                <a:gd name="T35" fmla="*/ 43 h 90"/>
                <a:gd name="T36" fmla="*/ 81 w 88"/>
                <a:gd name="T37" fmla="*/ 43 h 90"/>
                <a:gd name="T38" fmla="*/ 81 w 88"/>
                <a:gd name="T39" fmla="*/ 45 h 90"/>
                <a:gd name="T40" fmla="*/ 76 w 88"/>
                <a:gd name="T41" fmla="*/ 43 h 90"/>
                <a:gd name="T42" fmla="*/ 74 w 88"/>
                <a:gd name="T43" fmla="*/ 43 h 90"/>
                <a:gd name="T44" fmla="*/ 74 w 88"/>
                <a:gd name="T45" fmla="*/ 41 h 90"/>
                <a:gd name="T46" fmla="*/ 71 w 88"/>
                <a:gd name="T47" fmla="*/ 41 h 90"/>
                <a:gd name="T48" fmla="*/ 69 w 88"/>
                <a:gd name="T49" fmla="*/ 41 h 90"/>
                <a:gd name="T50" fmla="*/ 67 w 88"/>
                <a:gd name="T51" fmla="*/ 41 h 90"/>
                <a:gd name="T52" fmla="*/ 67 w 88"/>
                <a:gd name="T53" fmla="*/ 3 h 90"/>
                <a:gd name="T54" fmla="*/ 67 w 88"/>
                <a:gd name="T55" fmla="*/ 3 h 90"/>
                <a:gd name="T56" fmla="*/ 31 w 88"/>
                <a:gd name="T57" fmla="*/ 0 h 90"/>
                <a:gd name="T58" fmla="*/ 31 w 88"/>
                <a:gd name="T59" fmla="*/ 12 h 90"/>
                <a:gd name="T60" fmla="*/ 22 w 88"/>
                <a:gd name="T61" fmla="*/ 12 h 90"/>
                <a:gd name="T62" fmla="*/ 24 w 88"/>
                <a:gd name="T63" fmla="*/ 14 h 90"/>
                <a:gd name="T64" fmla="*/ 26 w 88"/>
                <a:gd name="T65" fmla="*/ 17 h 90"/>
                <a:gd name="T66" fmla="*/ 29 w 88"/>
                <a:gd name="T67" fmla="*/ 22 h 90"/>
                <a:gd name="T68" fmla="*/ 31 w 88"/>
                <a:gd name="T69" fmla="*/ 24 h 90"/>
                <a:gd name="T70" fmla="*/ 34 w 88"/>
                <a:gd name="T71" fmla="*/ 24 h 90"/>
                <a:gd name="T72" fmla="*/ 36 w 88"/>
                <a:gd name="T73" fmla="*/ 26 h 90"/>
                <a:gd name="T74" fmla="*/ 36 w 88"/>
                <a:gd name="T75" fmla="*/ 29 h 90"/>
                <a:gd name="T76" fmla="*/ 38 w 88"/>
                <a:gd name="T77" fmla="*/ 31 h 90"/>
                <a:gd name="T78" fmla="*/ 41 w 88"/>
                <a:gd name="T79" fmla="*/ 31 h 90"/>
                <a:gd name="T80" fmla="*/ 43 w 88"/>
                <a:gd name="T81" fmla="*/ 33 h 90"/>
                <a:gd name="T82" fmla="*/ 43 w 88"/>
                <a:gd name="T83" fmla="*/ 36 h 90"/>
                <a:gd name="T84" fmla="*/ 41 w 88"/>
                <a:gd name="T85" fmla="*/ 38 h 90"/>
                <a:gd name="T86" fmla="*/ 15 w 88"/>
                <a:gd name="T87" fmla="*/ 38 h 90"/>
                <a:gd name="T88" fmla="*/ 3 w 88"/>
                <a:gd name="T89" fmla="*/ 57 h 90"/>
                <a:gd name="T90" fmla="*/ 3 w 88"/>
                <a:gd name="T91" fmla="*/ 62 h 90"/>
                <a:gd name="T92" fmla="*/ 3 w 88"/>
                <a:gd name="T93" fmla="*/ 62 h 90"/>
                <a:gd name="T94" fmla="*/ 3 w 88"/>
                <a:gd name="T95" fmla="*/ 64 h 90"/>
                <a:gd name="T96" fmla="*/ 5 w 88"/>
                <a:gd name="T97" fmla="*/ 67 h 90"/>
                <a:gd name="T98" fmla="*/ 5 w 88"/>
                <a:gd name="T99" fmla="*/ 67 h 90"/>
                <a:gd name="T100" fmla="*/ 5 w 88"/>
                <a:gd name="T101" fmla="*/ 69 h 90"/>
                <a:gd name="T102" fmla="*/ 3 w 88"/>
                <a:gd name="T103" fmla="*/ 69 h 90"/>
                <a:gd name="T104" fmla="*/ 3 w 88"/>
                <a:gd name="T105" fmla="*/ 71 h 90"/>
                <a:gd name="T106" fmla="*/ 0 w 88"/>
                <a:gd name="T107" fmla="*/ 71 h 90"/>
                <a:gd name="T108" fmla="*/ 5 w 88"/>
                <a:gd name="T109" fmla="*/ 76 h 90"/>
                <a:gd name="T110" fmla="*/ 7 w 88"/>
                <a:gd name="T111" fmla="*/ 81 h 90"/>
                <a:gd name="T112" fmla="*/ 10 w 88"/>
                <a:gd name="T113" fmla="*/ 81 h 90"/>
                <a:gd name="T114" fmla="*/ 12 w 88"/>
                <a:gd name="T115" fmla="*/ 86 h 90"/>
                <a:gd name="T116" fmla="*/ 24 w 88"/>
                <a:gd name="T117" fmla="*/ 88 h 90"/>
                <a:gd name="T118" fmla="*/ 31 w 88"/>
                <a:gd name="T119" fmla="*/ 88 h 90"/>
                <a:gd name="T120" fmla="*/ 36 w 88"/>
                <a:gd name="T121" fmla="*/ 88 h 90"/>
                <a:gd name="T122" fmla="*/ 43 w 88"/>
                <a:gd name="T1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90">
                  <a:moveTo>
                    <a:pt x="43" y="90"/>
                  </a:moveTo>
                  <a:lnTo>
                    <a:pt x="45" y="88"/>
                  </a:lnTo>
                  <a:lnTo>
                    <a:pt x="45" y="86"/>
                  </a:lnTo>
                  <a:lnTo>
                    <a:pt x="48" y="83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7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64" y="64"/>
                  </a:lnTo>
                  <a:lnTo>
                    <a:pt x="69" y="62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6" y="48"/>
                  </a:lnTo>
                  <a:lnTo>
                    <a:pt x="88" y="45"/>
                  </a:lnTo>
                  <a:lnTo>
                    <a:pt x="86" y="43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76" y="43"/>
                  </a:lnTo>
                  <a:lnTo>
                    <a:pt x="74" y="43"/>
                  </a:lnTo>
                  <a:lnTo>
                    <a:pt x="74" y="41"/>
                  </a:lnTo>
                  <a:lnTo>
                    <a:pt x="71" y="41"/>
                  </a:lnTo>
                  <a:lnTo>
                    <a:pt x="69" y="41"/>
                  </a:lnTo>
                  <a:lnTo>
                    <a:pt x="67" y="4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31" y="0"/>
                  </a:lnTo>
                  <a:lnTo>
                    <a:pt x="31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6" y="17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1" y="38"/>
                  </a:lnTo>
                  <a:lnTo>
                    <a:pt x="15" y="38"/>
                  </a:lnTo>
                  <a:lnTo>
                    <a:pt x="3" y="5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3" y="69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7" y="81"/>
                  </a:lnTo>
                  <a:lnTo>
                    <a:pt x="10" y="81"/>
                  </a:lnTo>
                  <a:lnTo>
                    <a:pt x="12" y="86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6" y="88"/>
                  </a:lnTo>
                  <a:lnTo>
                    <a:pt x="4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3863748" y="974496"/>
              <a:ext cx="1461751" cy="1077339"/>
            </a:xfrm>
            <a:custGeom>
              <a:avLst/>
              <a:gdLst>
                <a:gd name="T0" fmla="*/ 225 w 597"/>
                <a:gd name="T1" fmla="*/ 40 h 440"/>
                <a:gd name="T2" fmla="*/ 240 w 597"/>
                <a:gd name="T3" fmla="*/ 61 h 440"/>
                <a:gd name="T4" fmla="*/ 249 w 597"/>
                <a:gd name="T5" fmla="*/ 85 h 440"/>
                <a:gd name="T6" fmla="*/ 266 w 597"/>
                <a:gd name="T7" fmla="*/ 97 h 440"/>
                <a:gd name="T8" fmla="*/ 285 w 597"/>
                <a:gd name="T9" fmla="*/ 97 h 440"/>
                <a:gd name="T10" fmla="*/ 311 w 597"/>
                <a:gd name="T11" fmla="*/ 83 h 440"/>
                <a:gd name="T12" fmla="*/ 330 w 597"/>
                <a:gd name="T13" fmla="*/ 114 h 440"/>
                <a:gd name="T14" fmla="*/ 349 w 597"/>
                <a:gd name="T15" fmla="*/ 149 h 440"/>
                <a:gd name="T16" fmla="*/ 372 w 597"/>
                <a:gd name="T17" fmla="*/ 177 h 440"/>
                <a:gd name="T18" fmla="*/ 386 w 597"/>
                <a:gd name="T19" fmla="*/ 187 h 440"/>
                <a:gd name="T20" fmla="*/ 377 w 597"/>
                <a:gd name="T21" fmla="*/ 206 h 440"/>
                <a:gd name="T22" fmla="*/ 370 w 597"/>
                <a:gd name="T23" fmla="*/ 260 h 440"/>
                <a:gd name="T24" fmla="*/ 375 w 597"/>
                <a:gd name="T25" fmla="*/ 296 h 440"/>
                <a:gd name="T26" fmla="*/ 408 w 597"/>
                <a:gd name="T27" fmla="*/ 348 h 440"/>
                <a:gd name="T28" fmla="*/ 453 w 597"/>
                <a:gd name="T29" fmla="*/ 355 h 440"/>
                <a:gd name="T30" fmla="*/ 488 w 597"/>
                <a:gd name="T31" fmla="*/ 360 h 440"/>
                <a:gd name="T32" fmla="*/ 510 w 597"/>
                <a:gd name="T33" fmla="*/ 327 h 440"/>
                <a:gd name="T34" fmla="*/ 562 w 597"/>
                <a:gd name="T35" fmla="*/ 286 h 440"/>
                <a:gd name="T36" fmla="*/ 588 w 597"/>
                <a:gd name="T37" fmla="*/ 308 h 440"/>
                <a:gd name="T38" fmla="*/ 574 w 597"/>
                <a:gd name="T39" fmla="*/ 341 h 440"/>
                <a:gd name="T40" fmla="*/ 564 w 597"/>
                <a:gd name="T41" fmla="*/ 348 h 440"/>
                <a:gd name="T42" fmla="*/ 543 w 597"/>
                <a:gd name="T43" fmla="*/ 367 h 440"/>
                <a:gd name="T44" fmla="*/ 495 w 597"/>
                <a:gd name="T45" fmla="*/ 386 h 440"/>
                <a:gd name="T46" fmla="*/ 484 w 597"/>
                <a:gd name="T47" fmla="*/ 407 h 440"/>
                <a:gd name="T48" fmla="*/ 467 w 597"/>
                <a:gd name="T49" fmla="*/ 438 h 440"/>
                <a:gd name="T50" fmla="*/ 427 w 597"/>
                <a:gd name="T51" fmla="*/ 405 h 440"/>
                <a:gd name="T52" fmla="*/ 424 w 597"/>
                <a:gd name="T53" fmla="*/ 405 h 440"/>
                <a:gd name="T54" fmla="*/ 417 w 597"/>
                <a:gd name="T55" fmla="*/ 407 h 440"/>
                <a:gd name="T56" fmla="*/ 349 w 597"/>
                <a:gd name="T57" fmla="*/ 405 h 440"/>
                <a:gd name="T58" fmla="*/ 301 w 597"/>
                <a:gd name="T59" fmla="*/ 388 h 440"/>
                <a:gd name="T60" fmla="*/ 251 w 597"/>
                <a:gd name="T61" fmla="*/ 362 h 440"/>
                <a:gd name="T62" fmla="*/ 216 w 597"/>
                <a:gd name="T63" fmla="*/ 339 h 440"/>
                <a:gd name="T64" fmla="*/ 206 w 597"/>
                <a:gd name="T65" fmla="*/ 308 h 440"/>
                <a:gd name="T66" fmla="*/ 204 w 597"/>
                <a:gd name="T67" fmla="*/ 263 h 440"/>
                <a:gd name="T68" fmla="*/ 161 w 597"/>
                <a:gd name="T69" fmla="*/ 208 h 440"/>
                <a:gd name="T70" fmla="*/ 138 w 597"/>
                <a:gd name="T71" fmla="*/ 185 h 440"/>
                <a:gd name="T72" fmla="*/ 140 w 597"/>
                <a:gd name="T73" fmla="*/ 163 h 440"/>
                <a:gd name="T74" fmla="*/ 116 w 597"/>
                <a:gd name="T75" fmla="*/ 132 h 440"/>
                <a:gd name="T76" fmla="*/ 97 w 597"/>
                <a:gd name="T77" fmla="*/ 111 h 440"/>
                <a:gd name="T78" fmla="*/ 81 w 597"/>
                <a:gd name="T79" fmla="*/ 73 h 440"/>
                <a:gd name="T80" fmla="*/ 69 w 597"/>
                <a:gd name="T81" fmla="*/ 38 h 440"/>
                <a:gd name="T82" fmla="*/ 43 w 597"/>
                <a:gd name="T83" fmla="*/ 40 h 440"/>
                <a:gd name="T84" fmla="*/ 60 w 597"/>
                <a:gd name="T85" fmla="*/ 95 h 440"/>
                <a:gd name="T86" fmla="*/ 81 w 597"/>
                <a:gd name="T87" fmla="*/ 130 h 440"/>
                <a:gd name="T88" fmla="*/ 93 w 597"/>
                <a:gd name="T89" fmla="*/ 151 h 440"/>
                <a:gd name="T90" fmla="*/ 102 w 597"/>
                <a:gd name="T91" fmla="*/ 192 h 440"/>
                <a:gd name="T92" fmla="*/ 114 w 597"/>
                <a:gd name="T93" fmla="*/ 215 h 440"/>
                <a:gd name="T94" fmla="*/ 119 w 597"/>
                <a:gd name="T95" fmla="*/ 249 h 440"/>
                <a:gd name="T96" fmla="*/ 88 w 597"/>
                <a:gd name="T97" fmla="*/ 211 h 440"/>
                <a:gd name="T98" fmla="*/ 74 w 597"/>
                <a:gd name="T99" fmla="*/ 166 h 440"/>
                <a:gd name="T100" fmla="*/ 52 w 597"/>
                <a:gd name="T101" fmla="*/ 149 h 440"/>
                <a:gd name="T102" fmla="*/ 34 w 597"/>
                <a:gd name="T103" fmla="*/ 125 h 440"/>
                <a:gd name="T104" fmla="*/ 48 w 597"/>
                <a:gd name="T105" fmla="*/ 116 h 440"/>
                <a:gd name="T106" fmla="*/ 22 w 597"/>
                <a:gd name="T107" fmla="*/ 78 h 440"/>
                <a:gd name="T108" fmla="*/ 15 w 597"/>
                <a:gd name="T109" fmla="*/ 40 h 440"/>
                <a:gd name="T110" fmla="*/ 112 w 597"/>
                <a:gd name="T111" fmla="*/ 199 h 440"/>
                <a:gd name="T112" fmla="*/ 112 w 597"/>
                <a:gd name="T113" fmla="*/ 211 h 440"/>
                <a:gd name="T114" fmla="*/ 379 w 597"/>
                <a:gd name="T115" fmla="*/ 2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7" h="440">
                  <a:moveTo>
                    <a:pt x="0" y="2"/>
                  </a:moveTo>
                  <a:lnTo>
                    <a:pt x="50" y="0"/>
                  </a:lnTo>
                  <a:lnTo>
                    <a:pt x="52" y="2"/>
                  </a:lnTo>
                  <a:lnTo>
                    <a:pt x="50" y="5"/>
                  </a:lnTo>
                  <a:lnTo>
                    <a:pt x="121" y="35"/>
                  </a:lnTo>
                  <a:lnTo>
                    <a:pt x="180" y="38"/>
                  </a:lnTo>
                  <a:lnTo>
                    <a:pt x="183" y="31"/>
                  </a:lnTo>
                  <a:lnTo>
                    <a:pt x="216" y="31"/>
                  </a:lnTo>
                  <a:lnTo>
                    <a:pt x="218" y="33"/>
                  </a:lnTo>
                  <a:lnTo>
                    <a:pt x="223" y="38"/>
                  </a:lnTo>
                  <a:lnTo>
                    <a:pt x="225" y="40"/>
                  </a:lnTo>
                  <a:lnTo>
                    <a:pt x="225" y="42"/>
                  </a:lnTo>
                  <a:lnTo>
                    <a:pt x="228" y="42"/>
                  </a:lnTo>
                  <a:lnTo>
                    <a:pt x="228" y="45"/>
                  </a:lnTo>
                  <a:lnTo>
                    <a:pt x="228" y="47"/>
                  </a:lnTo>
                  <a:lnTo>
                    <a:pt x="230" y="50"/>
                  </a:lnTo>
                  <a:lnTo>
                    <a:pt x="235" y="52"/>
                  </a:lnTo>
                  <a:lnTo>
                    <a:pt x="235" y="54"/>
                  </a:lnTo>
                  <a:lnTo>
                    <a:pt x="232" y="54"/>
                  </a:lnTo>
                  <a:lnTo>
                    <a:pt x="235" y="57"/>
                  </a:lnTo>
                  <a:lnTo>
                    <a:pt x="240" y="57"/>
                  </a:lnTo>
                  <a:lnTo>
                    <a:pt x="240" y="61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4" y="66"/>
                  </a:lnTo>
                  <a:lnTo>
                    <a:pt x="244" y="69"/>
                  </a:lnTo>
                  <a:lnTo>
                    <a:pt x="247" y="71"/>
                  </a:lnTo>
                  <a:lnTo>
                    <a:pt x="247" y="73"/>
                  </a:lnTo>
                  <a:lnTo>
                    <a:pt x="247" y="76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7" y="80"/>
                  </a:lnTo>
                  <a:lnTo>
                    <a:pt x="249" y="85"/>
                  </a:lnTo>
                  <a:lnTo>
                    <a:pt x="251" y="87"/>
                  </a:lnTo>
                  <a:lnTo>
                    <a:pt x="251" y="90"/>
                  </a:lnTo>
                  <a:lnTo>
                    <a:pt x="251" y="90"/>
                  </a:lnTo>
                  <a:lnTo>
                    <a:pt x="254" y="90"/>
                  </a:lnTo>
                  <a:lnTo>
                    <a:pt x="254" y="90"/>
                  </a:lnTo>
                  <a:lnTo>
                    <a:pt x="256" y="92"/>
                  </a:lnTo>
                  <a:lnTo>
                    <a:pt x="259" y="92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5"/>
                  </a:lnTo>
                  <a:lnTo>
                    <a:pt x="266" y="97"/>
                  </a:lnTo>
                  <a:lnTo>
                    <a:pt x="266" y="99"/>
                  </a:lnTo>
                  <a:lnTo>
                    <a:pt x="270" y="99"/>
                  </a:lnTo>
                  <a:lnTo>
                    <a:pt x="275" y="102"/>
                  </a:lnTo>
                  <a:lnTo>
                    <a:pt x="275" y="104"/>
                  </a:lnTo>
                  <a:lnTo>
                    <a:pt x="278" y="104"/>
                  </a:lnTo>
                  <a:lnTo>
                    <a:pt x="280" y="104"/>
                  </a:lnTo>
                  <a:lnTo>
                    <a:pt x="280" y="102"/>
                  </a:lnTo>
                  <a:lnTo>
                    <a:pt x="282" y="99"/>
                  </a:lnTo>
                  <a:lnTo>
                    <a:pt x="285" y="99"/>
                  </a:lnTo>
                  <a:lnTo>
                    <a:pt x="285" y="97"/>
                  </a:lnTo>
                  <a:lnTo>
                    <a:pt x="285" y="97"/>
                  </a:lnTo>
                  <a:lnTo>
                    <a:pt x="287" y="95"/>
                  </a:lnTo>
                  <a:lnTo>
                    <a:pt x="289" y="87"/>
                  </a:lnTo>
                  <a:lnTo>
                    <a:pt x="292" y="85"/>
                  </a:lnTo>
                  <a:lnTo>
                    <a:pt x="294" y="85"/>
                  </a:lnTo>
                  <a:lnTo>
                    <a:pt x="296" y="85"/>
                  </a:lnTo>
                  <a:lnTo>
                    <a:pt x="296" y="87"/>
                  </a:lnTo>
                  <a:lnTo>
                    <a:pt x="296" y="85"/>
                  </a:lnTo>
                  <a:lnTo>
                    <a:pt x="299" y="83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13" y="85"/>
                  </a:lnTo>
                  <a:lnTo>
                    <a:pt x="315" y="85"/>
                  </a:lnTo>
                  <a:lnTo>
                    <a:pt x="318" y="87"/>
                  </a:lnTo>
                  <a:lnTo>
                    <a:pt x="320" y="90"/>
                  </a:lnTo>
                  <a:lnTo>
                    <a:pt x="323" y="92"/>
                  </a:lnTo>
                  <a:lnTo>
                    <a:pt x="327" y="99"/>
                  </a:lnTo>
                  <a:lnTo>
                    <a:pt x="327" y="102"/>
                  </a:lnTo>
                  <a:lnTo>
                    <a:pt x="330" y="104"/>
                  </a:lnTo>
                  <a:lnTo>
                    <a:pt x="330" y="106"/>
                  </a:lnTo>
                  <a:lnTo>
                    <a:pt x="330" y="114"/>
                  </a:lnTo>
                  <a:lnTo>
                    <a:pt x="332" y="114"/>
                  </a:lnTo>
                  <a:lnTo>
                    <a:pt x="334" y="116"/>
                  </a:lnTo>
                  <a:lnTo>
                    <a:pt x="337" y="123"/>
                  </a:lnTo>
                  <a:lnTo>
                    <a:pt x="339" y="125"/>
                  </a:lnTo>
                  <a:lnTo>
                    <a:pt x="339" y="128"/>
                  </a:lnTo>
                  <a:lnTo>
                    <a:pt x="341" y="130"/>
                  </a:lnTo>
                  <a:lnTo>
                    <a:pt x="344" y="132"/>
                  </a:lnTo>
                  <a:lnTo>
                    <a:pt x="346" y="137"/>
                  </a:lnTo>
                  <a:lnTo>
                    <a:pt x="349" y="140"/>
                  </a:lnTo>
                  <a:lnTo>
                    <a:pt x="349" y="144"/>
                  </a:lnTo>
                  <a:lnTo>
                    <a:pt x="349" y="149"/>
                  </a:lnTo>
                  <a:lnTo>
                    <a:pt x="349" y="149"/>
                  </a:lnTo>
                  <a:lnTo>
                    <a:pt x="349" y="151"/>
                  </a:lnTo>
                  <a:lnTo>
                    <a:pt x="353" y="163"/>
                  </a:lnTo>
                  <a:lnTo>
                    <a:pt x="353" y="168"/>
                  </a:lnTo>
                  <a:lnTo>
                    <a:pt x="353" y="170"/>
                  </a:lnTo>
                  <a:lnTo>
                    <a:pt x="353" y="170"/>
                  </a:lnTo>
                  <a:lnTo>
                    <a:pt x="358" y="173"/>
                  </a:lnTo>
                  <a:lnTo>
                    <a:pt x="360" y="170"/>
                  </a:lnTo>
                  <a:lnTo>
                    <a:pt x="363" y="173"/>
                  </a:lnTo>
                  <a:lnTo>
                    <a:pt x="365" y="175"/>
                  </a:lnTo>
                  <a:lnTo>
                    <a:pt x="372" y="177"/>
                  </a:lnTo>
                  <a:lnTo>
                    <a:pt x="377" y="180"/>
                  </a:lnTo>
                  <a:lnTo>
                    <a:pt x="379" y="182"/>
                  </a:lnTo>
                  <a:lnTo>
                    <a:pt x="382" y="185"/>
                  </a:lnTo>
                  <a:lnTo>
                    <a:pt x="384" y="185"/>
                  </a:lnTo>
                  <a:lnTo>
                    <a:pt x="382" y="187"/>
                  </a:lnTo>
                  <a:lnTo>
                    <a:pt x="386" y="185"/>
                  </a:lnTo>
                  <a:lnTo>
                    <a:pt x="386" y="180"/>
                  </a:lnTo>
                  <a:lnTo>
                    <a:pt x="389" y="177"/>
                  </a:lnTo>
                  <a:lnTo>
                    <a:pt x="389" y="180"/>
                  </a:lnTo>
                  <a:lnTo>
                    <a:pt x="389" y="185"/>
                  </a:lnTo>
                  <a:lnTo>
                    <a:pt x="386" y="187"/>
                  </a:lnTo>
                  <a:lnTo>
                    <a:pt x="386" y="192"/>
                  </a:lnTo>
                  <a:lnTo>
                    <a:pt x="382" y="196"/>
                  </a:lnTo>
                  <a:lnTo>
                    <a:pt x="382" y="199"/>
                  </a:lnTo>
                  <a:lnTo>
                    <a:pt x="379" y="199"/>
                  </a:lnTo>
                  <a:lnTo>
                    <a:pt x="379" y="196"/>
                  </a:lnTo>
                  <a:lnTo>
                    <a:pt x="382" y="194"/>
                  </a:lnTo>
                  <a:lnTo>
                    <a:pt x="377" y="194"/>
                  </a:lnTo>
                  <a:lnTo>
                    <a:pt x="377" y="199"/>
                  </a:lnTo>
                  <a:lnTo>
                    <a:pt x="375" y="201"/>
                  </a:lnTo>
                  <a:lnTo>
                    <a:pt x="377" y="204"/>
                  </a:lnTo>
                  <a:lnTo>
                    <a:pt x="377" y="206"/>
                  </a:lnTo>
                  <a:lnTo>
                    <a:pt x="375" y="213"/>
                  </a:lnTo>
                  <a:lnTo>
                    <a:pt x="372" y="213"/>
                  </a:lnTo>
                  <a:lnTo>
                    <a:pt x="372" y="220"/>
                  </a:lnTo>
                  <a:lnTo>
                    <a:pt x="375" y="220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0" y="237"/>
                  </a:lnTo>
                  <a:lnTo>
                    <a:pt x="372" y="244"/>
                  </a:lnTo>
                  <a:lnTo>
                    <a:pt x="370" y="253"/>
                  </a:lnTo>
                  <a:lnTo>
                    <a:pt x="368" y="258"/>
                  </a:lnTo>
                  <a:lnTo>
                    <a:pt x="370" y="260"/>
                  </a:lnTo>
                  <a:lnTo>
                    <a:pt x="370" y="270"/>
                  </a:lnTo>
                  <a:lnTo>
                    <a:pt x="370" y="275"/>
                  </a:lnTo>
                  <a:lnTo>
                    <a:pt x="375" y="282"/>
                  </a:lnTo>
                  <a:lnTo>
                    <a:pt x="375" y="289"/>
                  </a:lnTo>
                  <a:lnTo>
                    <a:pt x="375" y="289"/>
                  </a:lnTo>
                  <a:lnTo>
                    <a:pt x="372" y="282"/>
                  </a:lnTo>
                  <a:lnTo>
                    <a:pt x="368" y="277"/>
                  </a:lnTo>
                  <a:lnTo>
                    <a:pt x="368" y="282"/>
                  </a:lnTo>
                  <a:lnTo>
                    <a:pt x="370" y="284"/>
                  </a:lnTo>
                  <a:lnTo>
                    <a:pt x="372" y="291"/>
                  </a:lnTo>
                  <a:lnTo>
                    <a:pt x="375" y="296"/>
                  </a:lnTo>
                  <a:lnTo>
                    <a:pt x="372" y="298"/>
                  </a:lnTo>
                  <a:lnTo>
                    <a:pt x="375" y="301"/>
                  </a:lnTo>
                  <a:lnTo>
                    <a:pt x="377" y="305"/>
                  </a:lnTo>
                  <a:lnTo>
                    <a:pt x="389" y="317"/>
                  </a:lnTo>
                  <a:lnTo>
                    <a:pt x="389" y="322"/>
                  </a:lnTo>
                  <a:lnTo>
                    <a:pt x="394" y="327"/>
                  </a:lnTo>
                  <a:lnTo>
                    <a:pt x="394" y="331"/>
                  </a:lnTo>
                  <a:lnTo>
                    <a:pt x="394" y="334"/>
                  </a:lnTo>
                  <a:lnTo>
                    <a:pt x="403" y="346"/>
                  </a:lnTo>
                  <a:lnTo>
                    <a:pt x="405" y="348"/>
                  </a:lnTo>
                  <a:lnTo>
                    <a:pt x="408" y="348"/>
                  </a:lnTo>
                  <a:lnTo>
                    <a:pt x="413" y="348"/>
                  </a:lnTo>
                  <a:lnTo>
                    <a:pt x="415" y="348"/>
                  </a:lnTo>
                  <a:lnTo>
                    <a:pt x="420" y="350"/>
                  </a:lnTo>
                  <a:lnTo>
                    <a:pt x="424" y="357"/>
                  </a:lnTo>
                  <a:lnTo>
                    <a:pt x="427" y="362"/>
                  </a:lnTo>
                  <a:lnTo>
                    <a:pt x="431" y="360"/>
                  </a:lnTo>
                  <a:lnTo>
                    <a:pt x="439" y="360"/>
                  </a:lnTo>
                  <a:lnTo>
                    <a:pt x="441" y="362"/>
                  </a:lnTo>
                  <a:lnTo>
                    <a:pt x="443" y="362"/>
                  </a:lnTo>
                  <a:lnTo>
                    <a:pt x="453" y="357"/>
                  </a:lnTo>
                  <a:lnTo>
                    <a:pt x="453" y="355"/>
                  </a:lnTo>
                  <a:lnTo>
                    <a:pt x="460" y="355"/>
                  </a:lnTo>
                  <a:lnTo>
                    <a:pt x="465" y="355"/>
                  </a:lnTo>
                  <a:lnTo>
                    <a:pt x="469" y="350"/>
                  </a:lnTo>
                  <a:lnTo>
                    <a:pt x="474" y="350"/>
                  </a:lnTo>
                  <a:lnTo>
                    <a:pt x="479" y="353"/>
                  </a:lnTo>
                  <a:lnTo>
                    <a:pt x="481" y="350"/>
                  </a:lnTo>
                  <a:lnTo>
                    <a:pt x="486" y="350"/>
                  </a:lnTo>
                  <a:lnTo>
                    <a:pt x="484" y="353"/>
                  </a:lnTo>
                  <a:lnTo>
                    <a:pt x="481" y="355"/>
                  </a:lnTo>
                  <a:lnTo>
                    <a:pt x="486" y="357"/>
                  </a:lnTo>
                  <a:lnTo>
                    <a:pt x="488" y="360"/>
                  </a:lnTo>
                  <a:lnTo>
                    <a:pt x="491" y="357"/>
                  </a:lnTo>
                  <a:lnTo>
                    <a:pt x="493" y="357"/>
                  </a:lnTo>
                  <a:lnTo>
                    <a:pt x="495" y="353"/>
                  </a:lnTo>
                  <a:lnTo>
                    <a:pt x="495" y="348"/>
                  </a:lnTo>
                  <a:lnTo>
                    <a:pt x="498" y="343"/>
                  </a:lnTo>
                  <a:lnTo>
                    <a:pt x="493" y="346"/>
                  </a:lnTo>
                  <a:lnTo>
                    <a:pt x="493" y="346"/>
                  </a:lnTo>
                  <a:lnTo>
                    <a:pt x="503" y="341"/>
                  </a:lnTo>
                  <a:lnTo>
                    <a:pt x="505" y="341"/>
                  </a:lnTo>
                  <a:lnTo>
                    <a:pt x="510" y="336"/>
                  </a:lnTo>
                  <a:lnTo>
                    <a:pt x="510" y="327"/>
                  </a:lnTo>
                  <a:lnTo>
                    <a:pt x="517" y="320"/>
                  </a:lnTo>
                  <a:lnTo>
                    <a:pt x="517" y="317"/>
                  </a:lnTo>
                  <a:lnTo>
                    <a:pt x="517" y="305"/>
                  </a:lnTo>
                  <a:lnTo>
                    <a:pt x="524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36" y="291"/>
                  </a:lnTo>
                  <a:lnTo>
                    <a:pt x="552" y="291"/>
                  </a:lnTo>
                  <a:lnTo>
                    <a:pt x="555" y="286"/>
                  </a:lnTo>
                  <a:lnTo>
                    <a:pt x="559" y="286"/>
                  </a:lnTo>
                  <a:lnTo>
                    <a:pt x="562" y="286"/>
                  </a:lnTo>
                  <a:lnTo>
                    <a:pt x="567" y="284"/>
                  </a:lnTo>
                  <a:lnTo>
                    <a:pt x="567" y="282"/>
                  </a:lnTo>
                  <a:lnTo>
                    <a:pt x="576" y="282"/>
                  </a:lnTo>
                  <a:lnTo>
                    <a:pt x="585" y="284"/>
                  </a:lnTo>
                  <a:lnTo>
                    <a:pt x="588" y="284"/>
                  </a:lnTo>
                  <a:lnTo>
                    <a:pt x="585" y="282"/>
                  </a:lnTo>
                  <a:lnTo>
                    <a:pt x="590" y="282"/>
                  </a:lnTo>
                  <a:lnTo>
                    <a:pt x="597" y="289"/>
                  </a:lnTo>
                  <a:lnTo>
                    <a:pt x="597" y="294"/>
                  </a:lnTo>
                  <a:lnTo>
                    <a:pt x="593" y="298"/>
                  </a:lnTo>
                  <a:lnTo>
                    <a:pt x="588" y="308"/>
                  </a:lnTo>
                  <a:lnTo>
                    <a:pt x="578" y="315"/>
                  </a:lnTo>
                  <a:lnTo>
                    <a:pt x="578" y="317"/>
                  </a:lnTo>
                  <a:lnTo>
                    <a:pt x="578" y="324"/>
                  </a:lnTo>
                  <a:lnTo>
                    <a:pt x="574" y="327"/>
                  </a:lnTo>
                  <a:lnTo>
                    <a:pt x="571" y="327"/>
                  </a:lnTo>
                  <a:lnTo>
                    <a:pt x="574" y="329"/>
                  </a:lnTo>
                  <a:lnTo>
                    <a:pt x="578" y="329"/>
                  </a:lnTo>
                  <a:lnTo>
                    <a:pt x="578" y="334"/>
                  </a:lnTo>
                  <a:lnTo>
                    <a:pt x="574" y="339"/>
                  </a:lnTo>
                  <a:lnTo>
                    <a:pt x="574" y="339"/>
                  </a:lnTo>
                  <a:lnTo>
                    <a:pt x="574" y="341"/>
                  </a:lnTo>
                  <a:lnTo>
                    <a:pt x="576" y="339"/>
                  </a:lnTo>
                  <a:lnTo>
                    <a:pt x="578" y="339"/>
                  </a:lnTo>
                  <a:lnTo>
                    <a:pt x="576" y="341"/>
                  </a:lnTo>
                  <a:lnTo>
                    <a:pt x="574" y="355"/>
                  </a:lnTo>
                  <a:lnTo>
                    <a:pt x="569" y="360"/>
                  </a:lnTo>
                  <a:lnTo>
                    <a:pt x="569" y="362"/>
                  </a:lnTo>
                  <a:lnTo>
                    <a:pt x="567" y="357"/>
                  </a:lnTo>
                  <a:lnTo>
                    <a:pt x="562" y="355"/>
                  </a:lnTo>
                  <a:lnTo>
                    <a:pt x="562" y="355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2" y="348"/>
                  </a:lnTo>
                  <a:lnTo>
                    <a:pt x="557" y="353"/>
                  </a:lnTo>
                  <a:lnTo>
                    <a:pt x="555" y="357"/>
                  </a:lnTo>
                  <a:lnTo>
                    <a:pt x="555" y="357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50" y="360"/>
                  </a:lnTo>
                  <a:lnTo>
                    <a:pt x="548" y="362"/>
                  </a:lnTo>
                  <a:lnTo>
                    <a:pt x="545" y="367"/>
                  </a:lnTo>
                  <a:lnTo>
                    <a:pt x="545" y="367"/>
                  </a:lnTo>
                  <a:lnTo>
                    <a:pt x="543" y="367"/>
                  </a:lnTo>
                  <a:lnTo>
                    <a:pt x="543" y="369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38" y="367"/>
                  </a:lnTo>
                  <a:lnTo>
                    <a:pt x="536" y="367"/>
                  </a:lnTo>
                  <a:lnTo>
                    <a:pt x="536" y="372"/>
                  </a:lnTo>
                  <a:lnTo>
                    <a:pt x="500" y="369"/>
                  </a:lnTo>
                  <a:lnTo>
                    <a:pt x="500" y="381"/>
                  </a:lnTo>
                  <a:lnTo>
                    <a:pt x="491" y="381"/>
                  </a:lnTo>
                  <a:lnTo>
                    <a:pt x="493" y="383"/>
                  </a:lnTo>
                  <a:lnTo>
                    <a:pt x="495" y="386"/>
                  </a:lnTo>
                  <a:lnTo>
                    <a:pt x="498" y="391"/>
                  </a:lnTo>
                  <a:lnTo>
                    <a:pt x="500" y="393"/>
                  </a:lnTo>
                  <a:lnTo>
                    <a:pt x="503" y="393"/>
                  </a:lnTo>
                  <a:lnTo>
                    <a:pt x="505" y="395"/>
                  </a:lnTo>
                  <a:lnTo>
                    <a:pt x="505" y="398"/>
                  </a:lnTo>
                  <a:lnTo>
                    <a:pt x="507" y="400"/>
                  </a:lnTo>
                  <a:lnTo>
                    <a:pt x="510" y="400"/>
                  </a:lnTo>
                  <a:lnTo>
                    <a:pt x="512" y="402"/>
                  </a:lnTo>
                  <a:lnTo>
                    <a:pt x="512" y="405"/>
                  </a:lnTo>
                  <a:lnTo>
                    <a:pt x="510" y="407"/>
                  </a:lnTo>
                  <a:lnTo>
                    <a:pt x="484" y="407"/>
                  </a:lnTo>
                  <a:lnTo>
                    <a:pt x="472" y="426"/>
                  </a:lnTo>
                  <a:lnTo>
                    <a:pt x="472" y="431"/>
                  </a:lnTo>
                  <a:lnTo>
                    <a:pt x="472" y="431"/>
                  </a:lnTo>
                  <a:lnTo>
                    <a:pt x="472" y="433"/>
                  </a:lnTo>
                  <a:lnTo>
                    <a:pt x="474" y="436"/>
                  </a:lnTo>
                  <a:lnTo>
                    <a:pt x="474" y="436"/>
                  </a:lnTo>
                  <a:lnTo>
                    <a:pt x="474" y="438"/>
                  </a:lnTo>
                  <a:lnTo>
                    <a:pt x="472" y="438"/>
                  </a:lnTo>
                  <a:lnTo>
                    <a:pt x="472" y="440"/>
                  </a:lnTo>
                  <a:lnTo>
                    <a:pt x="469" y="440"/>
                  </a:lnTo>
                  <a:lnTo>
                    <a:pt x="467" y="438"/>
                  </a:lnTo>
                  <a:lnTo>
                    <a:pt x="460" y="433"/>
                  </a:lnTo>
                  <a:lnTo>
                    <a:pt x="460" y="431"/>
                  </a:lnTo>
                  <a:lnTo>
                    <a:pt x="455" y="428"/>
                  </a:lnTo>
                  <a:lnTo>
                    <a:pt x="441" y="417"/>
                  </a:lnTo>
                  <a:lnTo>
                    <a:pt x="439" y="414"/>
                  </a:lnTo>
                  <a:lnTo>
                    <a:pt x="439" y="412"/>
                  </a:lnTo>
                  <a:lnTo>
                    <a:pt x="436" y="410"/>
                  </a:lnTo>
                  <a:lnTo>
                    <a:pt x="431" y="405"/>
                  </a:lnTo>
                  <a:lnTo>
                    <a:pt x="429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34" y="407"/>
                  </a:lnTo>
                  <a:lnTo>
                    <a:pt x="439" y="412"/>
                  </a:lnTo>
                  <a:lnTo>
                    <a:pt x="439" y="414"/>
                  </a:lnTo>
                  <a:lnTo>
                    <a:pt x="436" y="412"/>
                  </a:lnTo>
                  <a:lnTo>
                    <a:pt x="429" y="407"/>
                  </a:lnTo>
                  <a:lnTo>
                    <a:pt x="424" y="407"/>
                  </a:lnTo>
                  <a:lnTo>
                    <a:pt x="422" y="407"/>
                  </a:lnTo>
                  <a:lnTo>
                    <a:pt x="420" y="405"/>
                  </a:lnTo>
                  <a:lnTo>
                    <a:pt x="422" y="405"/>
                  </a:lnTo>
                  <a:lnTo>
                    <a:pt x="424" y="405"/>
                  </a:lnTo>
                  <a:lnTo>
                    <a:pt x="424" y="402"/>
                  </a:lnTo>
                  <a:lnTo>
                    <a:pt x="420" y="402"/>
                  </a:lnTo>
                  <a:lnTo>
                    <a:pt x="417" y="405"/>
                  </a:lnTo>
                  <a:lnTo>
                    <a:pt x="417" y="402"/>
                  </a:lnTo>
                  <a:lnTo>
                    <a:pt x="417" y="400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20" y="407"/>
                  </a:lnTo>
                  <a:lnTo>
                    <a:pt x="420" y="407"/>
                  </a:lnTo>
                  <a:lnTo>
                    <a:pt x="417" y="407"/>
                  </a:lnTo>
                  <a:lnTo>
                    <a:pt x="413" y="407"/>
                  </a:lnTo>
                  <a:lnTo>
                    <a:pt x="408" y="410"/>
                  </a:lnTo>
                  <a:lnTo>
                    <a:pt x="403" y="412"/>
                  </a:lnTo>
                  <a:lnTo>
                    <a:pt x="398" y="412"/>
                  </a:lnTo>
                  <a:lnTo>
                    <a:pt x="386" y="417"/>
                  </a:lnTo>
                  <a:lnTo>
                    <a:pt x="382" y="417"/>
                  </a:lnTo>
                  <a:lnTo>
                    <a:pt x="372" y="414"/>
                  </a:lnTo>
                  <a:lnTo>
                    <a:pt x="368" y="410"/>
                  </a:lnTo>
                  <a:lnTo>
                    <a:pt x="360" y="410"/>
                  </a:lnTo>
                  <a:lnTo>
                    <a:pt x="351" y="407"/>
                  </a:lnTo>
                  <a:lnTo>
                    <a:pt x="349" y="405"/>
                  </a:lnTo>
                  <a:lnTo>
                    <a:pt x="346" y="405"/>
                  </a:lnTo>
                  <a:lnTo>
                    <a:pt x="344" y="405"/>
                  </a:lnTo>
                  <a:lnTo>
                    <a:pt x="337" y="402"/>
                  </a:lnTo>
                  <a:lnTo>
                    <a:pt x="334" y="398"/>
                  </a:lnTo>
                  <a:lnTo>
                    <a:pt x="334" y="398"/>
                  </a:lnTo>
                  <a:lnTo>
                    <a:pt x="332" y="398"/>
                  </a:lnTo>
                  <a:lnTo>
                    <a:pt x="325" y="395"/>
                  </a:lnTo>
                  <a:lnTo>
                    <a:pt x="320" y="395"/>
                  </a:lnTo>
                  <a:lnTo>
                    <a:pt x="318" y="391"/>
                  </a:lnTo>
                  <a:lnTo>
                    <a:pt x="313" y="388"/>
                  </a:lnTo>
                  <a:lnTo>
                    <a:pt x="301" y="388"/>
                  </a:lnTo>
                  <a:lnTo>
                    <a:pt x="292" y="383"/>
                  </a:lnTo>
                  <a:lnTo>
                    <a:pt x="287" y="379"/>
                  </a:lnTo>
                  <a:lnTo>
                    <a:pt x="285" y="376"/>
                  </a:lnTo>
                  <a:lnTo>
                    <a:pt x="273" y="367"/>
                  </a:lnTo>
                  <a:lnTo>
                    <a:pt x="273" y="365"/>
                  </a:lnTo>
                  <a:lnTo>
                    <a:pt x="270" y="365"/>
                  </a:lnTo>
                  <a:lnTo>
                    <a:pt x="268" y="367"/>
                  </a:lnTo>
                  <a:lnTo>
                    <a:pt x="266" y="367"/>
                  </a:lnTo>
                  <a:lnTo>
                    <a:pt x="259" y="362"/>
                  </a:lnTo>
                  <a:lnTo>
                    <a:pt x="254" y="362"/>
                  </a:lnTo>
                  <a:lnTo>
                    <a:pt x="251" y="362"/>
                  </a:lnTo>
                  <a:lnTo>
                    <a:pt x="249" y="362"/>
                  </a:lnTo>
                  <a:lnTo>
                    <a:pt x="244" y="360"/>
                  </a:lnTo>
                  <a:lnTo>
                    <a:pt x="242" y="355"/>
                  </a:lnTo>
                  <a:lnTo>
                    <a:pt x="237" y="350"/>
                  </a:lnTo>
                  <a:lnTo>
                    <a:pt x="232" y="346"/>
                  </a:lnTo>
                  <a:lnTo>
                    <a:pt x="228" y="343"/>
                  </a:lnTo>
                  <a:lnTo>
                    <a:pt x="228" y="341"/>
                  </a:lnTo>
                  <a:lnTo>
                    <a:pt x="230" y="339"/>
                  </a:lnTo>
                  <a:lnTo>
                    <a:pt x="228" y="339"/>
                  </a:lnTo>
                  <a:lnTo>
                    <a:pt x="223" y="339"/>
                  </a:lnTo>
                  <a:lnTo>
                    <a:pt x="216" y="339"/>
                  </a:lnTo>
                  <a:lnTo>
                    <a:pt x="216" y="336"/>
                  </a:lnTo>
                  <a:lnTo>
                    <a:pt x="211" y="336"/>
                  </a:lnTo>
                  <a:lnTo>
                    <a:pt x="209" y="334"/>
                  </a:lnTo>
                  <a:lnTo>
                    <a:pt x="209" y="329"/>
                  </a:lnTo>
                  <a:lnTo>
                    <a:pt x="204" y="324"/>
                  </a:lnTo>
                  <a:lnTo>
                    <a:pt x="204" y="320"/>
                  </a:lnTo>
                  <a:lnTo>
                    <a:pt x="202" y="317"/>
                  </a:lnTo>
                  <a:lnTo>
                    <a:pt x="199" y="310"/>
                  </a:lnTo>
                  <a:lnTo>
                    <a:pt x="199" y="308"/>
                  </a:lnTo>
                  <a:lnTo>
                    <a:pt x="202" y="308"/>
                  </a:lnTo>
                  <a:lnTo>
                    <a:pt x="206" y="308"/>
                  </a:lnTo>
                  <a:lnTo>
                    <a:pt x="209" y="305"/>
                  </a:lnTo>
                  <a:lnTo>
                    <a:pt x="206" y="303"/>
                  </a:lnTo>
                  <a:lnTo>
                    <a:pt x="204" y="303"/>
                  </a:lnTo>
                  <a:lnTo>
                    <a:pt x="204" y="301"/>
                  </a:lnTo>
                  <a:lnTo>
                    <a:pt x="209" y="296"/>
                  </a:lnTo>
                  <a:lnTo>
                    <a:pt x="211" y="291"/>
                  </a:lnTo>
                  <a:lnTo>
                    <a:pt x="211" y="286"/>
                  </a:lnTo>
                  <a:lnTo>
                    <a:pt x="206" y="277"/>
                  </a:lnTo>
                  <a:lnTo>
                    <a:pt x="204" y="270"/>
                  </a:lnTo>
                  <a:lnTo>
                    <a:pt x="202" y="267"/>
                  </a:lnTo>
                  <a:lnTo>
                    <a:pt x="204" y="263"/>
                  </a:lnTo>
                  <a:lnTo>
                    <a:pt x="204" y="260"/>
                  </a:lnTo>
                  <a:lnTo>
                    <a:pt x="195" y="251"/>
                  </a:lnTo>
                  <a:lnTo>
                    <a:pt x="195" y="246"/>
                  </a:lnTo>
                  <a:lnTo>
                    <a:pt x="190" y="239"/>
                  </a:lnTo>
                  <a:lnTo>
                    <a:pt x="185" y="230"/>
                  </a:lnTo>
                  <a:lnTo>
                    <a:pt x="178" y="222"/>
                  </a:lnTo>
                  <a:lnTo>
                    <a:pt x="173" y="218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64" y="211"/>
                  </a:lnTo>
                  <a:lnTo>
                    <a:pt x="161" y="208"/>
                  </a:lnTo>
                  <a:lnTo>
                    <a:pt x="159" y="208"/>
                  </a:lnTo>
                  <a:lnTo>
                    <a:pt x="164" y="206"/>
                  </a:lnTo>
                  <a:lnTo>
                    <a:pt x="164" y="204"/>
                  </a:lnTo>
                  <a:lnTo>
                    <a:pt x="164" y="201"/>
                  </a:lnTo>
                  <a:lnTo>
                    <a:pt x="161" y="196"/>
                  </a:lnTo>
                  <a:lnTo>
                    <a:pt x="159" y="194"/>
                  </a:lnTo>
                  <a:lnTo>
                    <a:pt x="157" y="194"/>
                  </a:lnTo>
                  <a:lnTo>
                    <a:pt x="152" y="192"/>
                  </a:lnTo>
                  <a:lnTo>
                    <a:pt x="145" y="187"/>
                  </a:lnTo>
                  <a:lnTo>
                    <a:pt x="142" y="185"/>
                  </a:lnTo>
                  <a:lnTo>
                    <a:pt x="138" y="185"/>
                  </a:lnTo>
                  <a:lnTo>
                    <a:pt x="135" y="182"/>
                  </a:lnTo>
                  <a:lnTo>
                    <a:pt x="135" y="177"/>
                  </a:lnTo>
                  <a:lnTo>
                    <a:pt x="135" y="170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5" y="168"/>
                  </a:lnTo>
                  <a:lnTo>
                    <a:pt x="147" y="166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2" y="163"/>
                  </a:lnTo>
                  <a:lnTo>
                    <a:pt x="140" y="163"/>
                  </a:lnTo>
                  <a:lnTo>
                    <a:pt x="140" y="159"/>
                  </a:lnTo>
                  <a:lnTo>
                    <a:pt x="135" y="154"/>
                  </a:lnTo>
                  <a:lnTo>
                    <a:pt x="133" y="156"/>
                  </a:lnTo>
                  <a:lnTo>
                    <a:pt x="131" y="154"/>
                  </a:lnTo>
                  <a:lnTo>
                    <a:pt x="128" y="151"/>
                  </a:lnTo>
                  <a:lnTo>
                    <a:pt x="128" y="147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16" y="140"/>
                  </a:lnTo>
                  <a:lnTo>
                    <a:pt x="116" y="135"/>
                  </a:lnTo>
                  <a:lnTo>
                    <a:pt x="116" y="132"/>
                  </a:lnTo>
                  <a:lnTo>
                    <a:pt x="116" y="128"/>
                  </a:lnTo>
                  <a:lnTo>
                    <a:pt x="114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2" y="118"/>
                  </a:lnTo>
                  <a:lnTo>
                    <a:pt x="102" y="114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5" y="104"/>
                  </a:lnTo>
                  <a:lnTo>
                    <a:pt x="95" y="102"/>
                  </a:lnTo>
                  <a:lnTo>
                    <a:pt x="93" y="102"/>
                  </a:lnTo>
                  <a:lnTo>
                    <a:pt x="90" y="95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8" y="85"/>
                  </a:lnTo>
                  <a:lnTo>
                    <a:pt x="81" y="78"/>
                  </a:lnTo>
                  <a:lnTo>
                    <a:pt x="81" y="73"/>
                  </a:lnTo>
                  <a:lnTo>
                    <a:pt x="81" y="71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57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9" y="45"/>
                  </a:lnTo>
                  <a:lnTo>
                    <a:pt x="79" y="42"/>
                  </a:lnTo>
                  <a:lnTo>
                    <a:pt x="74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0" y="35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5" y="35"/>
                  </a:lnTo>
                  <a:lnTo>
                    <a:pt x="43" y="40"/>
                  </a:lnTo>
                  <a:lnTo>
                    <a:pt x="45" y="50"/>
                  </a:lnTo>
                  <a:lnTo>
                    <a:pt x="45" y="64"/>
                  </a:lnTo>
                  <a:lnTo>
                    <a:pt x="43" y="69"/>
                  </a:lnTo>
                  <a:lnTo>
                    <a:pt x="45" y="71"/>
                  </a:lnTo>
                  <a:lnTo>
                    <a:pt x="48" y="76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2" y="83"/>
                  </a:lnTo>
                  <a:lnTo>
                    <a:pt x="60" y="87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9"/>
                  </a:lnTo>
                  <a:lnTo>
                    <a:pt x="64" y="102"/>
                  </a:lnTo>
                  <a:lnTo>
                    <a:pt x="67" y="104"/>
                  </a:lnTo>
                  <a:lnTo>
                    <a:pt x="67" y="109"/>
                  </a:lnTo>
                  <a:lnTo>
                    <a:pt x="69" y="111"/>
                  </a:lnTo>
                  <a:lnTo>
                    <a:pt x="71" y="111"/>
                  </a:lnTo>
                  <a:lnTo>
                    <a:pt x="74" y="116"/>
                  </a:lnTo>
                  <a:lnTo>
                    <a:pt x="74" y="121"/>
                  </a:lnTo>
                  <a:lnTo>
                    <a:pt x="74" y="125"/>
                  </a:lnTo>
                  <a:lnTo>
                    <a:pt x="79" y="128"/>
                  </a:lnTo>
                  <a:lnTo>
                    <a:pt x="81" y="130"/>
                  </a:lnTo>
                  <a:lnTo>
                    <a:pt x="83" y="135"/>
                  </a:lnTo>
                  <a:lnTo>
                    <a:pt x="83" y="144"/>
                  </a:lnTo>
                  <a:lnTo>
                    <a:pt x="86" y="144"/>
                  </a:lnTo>
                  <a:lnTo>
                    <a:pt x="88" y="147"/>
                  </a:lnTo>
                  <a:lnTo>
                    <a:pt x="86" y="149"/>
                  </a:lnTo>
                  <a:lnTo>
                    <a:pt x="86" y="151"/>
                  </a:lnTo>
                  <a:lnTo>
                    <a:pt x="90" y="156"/>
                  </a:lnTo>
                  <a:lnTo>
                    <a:pt x="93" y="156"/>
                  </a:lnTo>
                  <a:lnTo>
                    <a:pt x="90" y="154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95" y="154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7" y="175"/>
                  </a:lnTo>
                  <a:lnTo>
                    <a:pt x="100" y="177"/>
                  </a:lnTo>
                  <a:lnTo>
                    <a:pt x="100" y="182"/>
                  </a:lnTo>
                  <a:lnTo>
                    <a:pt x="102" y="185"/>
                  </a:lnTo>
                  <a:lnTo>
                    <a:pt x="102" y="187"/>
                  </a:lnTo>
                  <a:lnTo>
                    <a:pt x="102" y="189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5" y="199"/>
                  </a:lnTo>
                  <a:lnTo>
                    <a:pt x="105" y="204"/>
                  </a:lnTo>
                  <a:lnTo>
                    <a:pt x="105" y="208"/>
                  </a:lnTo>
                  <a:lnTo>
                    <a:pt x="105" y="211"/>
                  </a:lnTo>
                  <a:lnTo>
                    <a:pt x="107" y="215"/>
                  </a:lnTo>
                  <a:lnTo>
                    <a:pt x="112" y="218"/>
                  </a:lnTo>
                  <a:lnTo>
                    <a:pt x="112" y="220"/>
                  </a:lnTo>
                  <a:lnTo>
                    <a:pt x="114" y="218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9" y="218"/>
                  </a:lnTo>
                  <a:lnTo>
                    <a:pt x="119" y="220"/>
                  </a:lnTo>
                  <a:lnTo>
                    <a:pt x="124" y="222"/>
                  </a:lnTo>
                  <a:lnTo>
                    <a:pt x="124" y="227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31" y="234"/>
                  </a:lnTo>
                  <a:lnTo>
                    <a:pt x="128" y="239"/>
                  </a:lnTo>
                  <a:lnTo>
                    <a:pt x="126" y="246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4"/>
                  </a:lnTo>
                  <a:lnTo>
                    <a:pt x="114" y="239"/>
                  </a:lnTo>
                  <a:lnTo>
                    <a:pt x="112" y="239"/>
                  </a:lnTo>
                  <a:lnTo>
                    <a:pt x="112" y="232"/>
                  </a:lnTo>
                  <a:lnTo>
                    <a:pt x="109" y="230"/>
                  </a:lnTo>
                  <a:lnTo>
                    <a:pt x="105" y="230"/>
                  </a:lnTo>
                  <a:lnTo>
                    <a:pt x="102" y="225"/>
                  </a:lnTo>
                  <a:lnTo>
                    <a:pt x="100" y="222"/>
                  </a:lnTo>
                  <a:lnTo>
                    <a:pt x="97" y="220"/>
                  </a:lnTo>
                  <a:lnTo>
                    <a:pt x="88" y="211"/>
                  </a:lnTo>
                  <a:lnTo>
                    <a:pt x="88" y="208"/>
                  </a:lnTo>
                  <a:lnTo>
                    <a:pt x="83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76" y="201"/>
                  </a:lnTo>
                  <a:lnTo>
                    <a:pt x="76" y="199"/>
                  </a:lnTo>
                  <a:lnTo>
                    <a:pt x="79" y="192"/>
                  </a:lnTo>
                  <a:lnTo>
                    <a:pt x="81" y="185"/>
                  </a:lnTo>
                  <a:lnTo>
                    <a:pt x="79" y="177"/>
                  </a:lnTo>
                  <a:lnTo>
                    <a:pt x="76" y="168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69" y="166"/>
                  </a:lnTo>
                  <a:lnTo>
                    <a:pt x="62" y="159"/>
                  </a:lnTo>
                  <a:lnTo>
                    <a:pt x="62" y="151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51"/>
                  </a:lnTo>
                  <a:lnTo>
                    <a:pt x="55" y="151"/>
                  </a:lnTo>
                  <a:lnTo>
                    <a:pt x="52" y="154"/>
                  </a:lnTo>
                  <a:lnTo>
                    <a:pt x="50" y="149"/>
                  </a:lnTo>
                  <a:lnTo>
                    <a:pt x="52" y="149"/>
                  </a:lnTo>
                  <a:lnTo>
                    <a:pt x="48" y="147"/>
                  </a:lnTo>
                  <a:lnTo>
                    <a:pt x="45" y="147"/>
                  </a:lnTo>
                  <a:lnTo>
                    <a:pt x="45" y="144"/>
                  </a:lnTo>
                  <a:lnTo>
                    <a:pt x="41" y="144"/>
                  </a:lnTo>
                  <a:lnTo>
                    <a:pt x="38" y="142"/>
                  </a:lnTo>
                  <a:lnTo>
                    <a:pt x="36" y="137"/>
                  </a:lnTo>
                  <a:lnTo>
                    <a:pt x="36" y="135"/>
                  </a:lnTo>
                  <a:lnTo>
                    <a:pt x="31" y="132"/>
                  </a:lnTo>
                  <a:lnTo>
                    <a:pt x="26" y="128"/>
                  </a:lnTo>
                  <a:lnTo>
                    <a:pt x="29" y="125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5" y="128"/>
                  </a:lnTo>
                  <a:lnTo>
                    <a:pt x="48" y="125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5" y="121"/>
                  </a:lnTo>
                  <a:lnTo>
                    <a:pt x="48" y="121"/>
                  </a:lnTo>
                  <a:lnTo>
                    <a:pt x="48" y="118"/>
                  </a:lnTo>
                  <a:lnTo>
                    <a:pt x="48" y="116"/>
                  </a:lnTo>
                  <a:lnTo>
                    <a:pt x="48" y="114"/>
                  </a:lnTo>
                  <a:lnTo>
                    <a:pt x="50" y="111"/>
                  </a:lnTo>
                  <a:lnTo>
                    <a:pt x="48" y="106"/>
                  </a:lnTo>
                  <a:lnTo>
                    <a:pt x="45" y="106"/>
                  </a:lnTo>
                  <a:lnTo>
                    <a:pt x="43" y="99"/>
                  </a:lnTo>
                  <a:lnTo>
                    <a:pt x="38" y="95"/>
                  </a:lnTo>
                  <a:lnTo>
                    <a:pt x="36" y="90"/>
                  </a:lnTo>
                  <a:lnTo>
                    <a:pt x="34" y="87"/>
                  </a:lnTo>
                  <a:lnTo>
                    <a:pt x="29" y="80"/>
                  </a:lnTo>
                  <a:lnTo>
                    <a:pt x="26" y="80"/>
                  </a:lnTo>
                  <a:lnTo>
                    <a:pt x="22" y="78"/>
                  </a:lnTo>
                  <a:lnTo>
                    <a:pt x="19" y="71"/>
                  </a:lnTo>
                  <a:lnTo>
                    <a:pt x="19" y="64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5" y="40"/>
                  </a:lnTo>
                  <a:lnTo>
                    <a:pt x="7" y="33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5" y="16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9" y="201"/>
                  </a:moveTo>
                  <a:lnTo>
                    <a:pt x="112" y="199"/>
                  </a:lnTo>
                  <a:lnTo>
                    <a:pt x="109" y="196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6"/>
                  </a:lnTo>
                  <a:lnTo>
                    <a:pt x="109" y="201"/>
                  </a:lnTo>
                  <a:lnTo>
                    <a:pt x="109" y="201"/>
                  </a:lnTo>
                  <a:close/>
                  <a:moveTo>
                    <a:pt x="112" y="211"/>
                  </a:moveTo>
                  <a:lnTo>
                    <a:pt x="112" y="213"/>
                  </a:lnTo>
                  <a:lnTo>
                    <a:pt x="114" y="213"/>
                  </a:lnTo>
                  <a:lnTo>
                    <a:pt x="114" y="211"/>
                  </a:lnTo>
                  <a:lnTo>
                    <a:pt x="112" y="211"/>
                  </a:lnTo>
                  <a:lnTo>
                    <a:pt x="112" y="211"/>
                  </a:lnTo>
                  <a:close/>
                  <a:moveTo>
                    <a:pt x="379" y="204"/>
                  </a:moveTo>
                  <a:lnTo>
                    <a:pt x="379" y="204"/>
                  </a:lnTo>
                  <a:lnTo>
                    <a:pt x="382" y="201"/>
                  </a:lnTo>
                  <a:lnTo>
                    <a:pt x="379" y="201"/>
                  </a:lnTo>
                  <a:lnTo>
                    <a:pt x="379" y="204"/>
                  </a:lnTo>
                  <a:lnTo>
                    <a:pt x="379" y="204"/>
                  </a:lnTo>
                  <a:close/>
                  <a:moveTo>
                    <a:pt x="377" y="208"/>
                  </a:moveTo>
                  <a:lnTo>
                    <a:pt x="379" y="211"/>
                  </a:lnTo>
                  <a:lnTo>
                    <a:pt x="379" y="206"/>
                  </a:lnTo>
                  <a:lnTo>
                    <a:pt x="379" y="206"/>
                  </a:lnTo>
                  <a:lnTo>
                    <a:pt x="377" y="208"/>
                  </a:lnTo>
                  <a:lnTo>
                    <a:pt x="377" y="208"/>
                  </a:lnTo>
                  <a:close/>
                  <a:moveTo>
                    <a:pt x="375" y="218"/>
                  </a:moveTo>
                  <a:lnTo>
                    <a:pt x="377" y="215"/>
                  </a:lnTo>
                  <a:lnTo>
                    <a:pt x="377" y="211"/>
                  </a:lnTo>
                  <a:lnTo>
                    <a:pt x="375" y="21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940071" y="2539084"/>
              <a:ext cx="1995524" cy="2093467"/>
            </a:xfrm>
            <a:custGeom>
              <a:avLst/>
              <a:gdLst>
                <a:gd name="T0" fmla="*/ 204 w 344"/>
                <a:gd name="T1" fmla="*/ 49 h 361"/>
                <a:gd name="T2" fmla="*/ 207 w 344"/>
                <a:gd name="T3" fmla="*/ 47 h 361"/>
                <a:gd name="T4" fmla="*/ 210 w 344"/>
                <a:gd name="T5" fmla="*/ 47 h 361"/>
                <a:gd name="T6" fmla="*/ 215 w 344"/>
                <a:gd name="T7" fmla="*/ 49 h 361"/>
                <a:gd name="T8" fmla="*/ 198 w 344"/>
                <a:gd name="T9" fmla="*/ 10 h 361"/>
                <a:gd name="T10" fmla="*/ 185 w 344"/>
                <a:gd name="T11" fmla="*/ 27 h 361"/>
                <a:gd name="T12" fmla="*/ 173 w 344"/>
                <a:gd name="T13" fmla="*/ 30 h 361"/>
                <a:gd name="T14" fmla="*/ 156 w 344"/>
                <a:gd name="T15" fmla="*/ 26 h 361"/>
                <a:gd name="T16" fmla="*/ 149 w 344"/>
                <a:gd name="T17" fmla="*/ 30 h 361"/>
                <a:gd name="T18" fmla="*/ 127 w 344"/>
                <a:gd name="T19" fmla="*/ 34 h 361"/>
                <a:gd name="T20" fmla="*/ 127 w 344"/>
                <a:gd name="T21" fmla="*/ 11 h 361"/>
                <a:gd name="T22" fmla="*/ 117 w 344"/>
                <a:gd name="T23" fmla="*/ 0 h 361"/>
                <a:gd name="T24" fmla="*/ 87 w 344"/>
                <a:gd name="T25" fmla="*/ 12 h 361"/>
                <a:gd name="T26" fmla="*/ 92 w 344"/>
                <a:gd name="T27" fmla="*/ 26 h 361"/>
                <a:gd name="T28" fmla="*/ 60 w 344"/>
                <a:gd name="T29" fmla="*/ 37 h 361"/>
                <a:gd name="T30" fmla="*/ 36 w 344"/>
                <a:gd name="T31" fmla="*/ 35 h 361"/>
                <a:gd name="T32" fmla="*/ 40 w 344"/>
                <a:gd name="T33" fmla="*/ 61 h 361"/>
                <a:gd name="T34" fmla="*/ 19 w 344"/>
                <a:gd name="T35" fmla="*/ 89 h 361"/>
                <a:gd name="T36" fmla="*/ 5 w 344"/>
                <a:gd name="T37" fmla="*/ 108 h 361"/>
                <a:gd name="T38" fmla="*/ 10 w 344"/>
                <a:gd name="T39" fmla="*/ 132 h 361"/>
                <a:gd name="T40" fmla="*/ 30 w 344"/>
                <a:gd name="T41" fmla="*/ 146 h 361"/>
                <a:gd name="T42" fmla="*/ 53 w 344"/>
                <a:gd name="T43" fmla="*/ 144 h 361"/>
                <a:gd name="T44" fmla="*/ 75 w 344"/>
                <a:gd name="T45" fmla="*/ 143 h 361"/>
                <a:gd name="T46" fmla="*/ 99 w 344"/>
                <a:gd name="T47" fmla="*/ 165 h 361"/>
                <a:gd name="T48" fmla="*/ 123 w 344"/>
                <a:gd name="T49" fmla="*/ 189 h 361"/>
                <a:gd name="T50" fmla="*/ 145 w 344"/>
                <a:gd name="T51" fmla="*/ 232 h 361"/>
                <a:gd name="T52" fmla="*/ 166 w 344"/>
                <a:gd name="T53" fmla="*/ 250 h 361"/>
                <a:gd name="T54" fmla="*/ 178 w 344"/>
                <a:gd name="T55" fmla="*/ 278 h 361"/>
                <a:gd name="T56" fmla="*/ 181 w 344"/>
                <a:gd name="T57" fmla="*/ 297 h 361"/>
                <a:gd name="T58" fmla="*/ 164 w 344"/>
                <a:gd name="T59" fmla="*/ 314 h 361"/>
                <a:gd name="T60" fmla="*/ 166 w 344"/>
                <a:gd name="T61" fmla="*/ 329 h 361"/>
                <a:gd name="T62" fmla="*/ 188 w 344"/>
                <a:gd name="T63" fmla="*/ 344 h 361"/>
                <a:gd name="T64" fmla="*/ 201 w 344"/>
                <a:gd name="T65" fmla="*/ 350 h 361"/>
                <a:gd name="T66" fmla="*/ 208 w 344"/>
                <a:gd name="T67" fmla="*/ 333 h 361"/>
                <a:gd name="T68" fmla="*/ 214 w 344"/>
                <a:gd name="T69" fmla="*/ 327 h 361"/>
                <a:gd name="T70" fmla="*/ 205 w 344"/>
                <a:gd name="T71" fmla="*/ 341 h 361"/>
                <a:gd name="T72" fmla="*/ 229 w 344"/>
                <a:gd name="T73" fmla="*/ 307 h 361"/>
                <a:gd name="T74" fmla="*/ 229 w 344"/>
                <a:gd name="T75" fmla="*/ 291 h 361"/>
                <a:gd name="T76" fmla="*/ 235 w 344"/>
                <a:gd name="T77" fmla="*/ 276 h 361"/>
                <a:gd name="T78" fmla="*/ 258 w 344"/>
                <a:gd name="T79" fmla="*/ 260 h 361"/>
                <a:gd name="T80" fmla="*/ 270 w 344"/>
                <a:gd name="T81" fmla="*/ 253 h 361"/>
                <a:gd name="T82" fmla="*/ 279 w 344"/>
                <a:gd name="T83" fmla="*/ 254 h 361"/>
                <a:gd name="T84" fmla="*/ 294 w 344"/>
                <a:gd name="T85" fmla="*/ 238 h 361"/>
                <a:gd name="T86" fmla="*/ 304 w 344"/>
                <a:gd name="T87" fmla="*/ 210 h 361"/>
                <a:gd name="T88" fmla="*/ 309 w 344"/>
                <a:gd name="T89" fmla="*/ 172 h 361"/>
                <a:gd name="T90" fmla="*/ 307 w 344"/>
                <a:gd name="T91" fmla="*/ 160 h 361"/>
                <a:gd name="T92" fmla="*/ 318 w 344"/>
                <a:gd name="T93" fmla="*/ 157 h 361"/>
                <a:gd name="T94" fmla="*/ 342 w 344"/>
                <a:gd name="T95" fmla="*/ 124 h 361"/>
                <a:gd name="T96" fmla="*/ 333 w 344"/>
                <a:gd name="T97" fmla="*/ 93 h 361"/>
                <a:gd name="T98" fmla="*/ 299 w 344"/>
                <a:gd name="T99" fmla="*/ 73 h 361"/>
                <a:gd name="T100" fmla="*/ 281 w 344"/>
                <a:gd name="T101" fmla="*/ 73 h 361"/>
                <a:gd name="T102" fmla="*/ 265 w 344"/>
                <a:gd name="T103" fmla="*/ 70 h 361"/>
                <a:gd name="T104" fmla="*/ 257 w 344"/>
                <a:gd name="T105" fmla="*/ 76 h 361"/>
                <a:gd name="T106" fmla="*/ 249 w 344"/>
                <a:gd name="T107" fmla="*/ 63 h 361"/>
                <a:gd name="T108" fmla="*/ 238 w 344"/>
                <a:gd name="T109" fmla="*/ 56 h 361"/>
                <a:gd name="T110" fmla="*/ 224 w 344"/>
                <a:gd name="T111" fmla="*/ 60 h 361"/>
                <a:gd name="T112" fmla="*/ 211 w 344"/>
                <a:gd name="T113" fmla="*/ 73 h 361"/>
                <a:gd name="T114" fmla="*/ 207 w 344"/>
                <a:gd name="T115" fmla="*/ 64 h 361"/>
                <a:gd name="T116" fmla="*/ 224 w 344"/>
                <a:gd name="T117" fmla="*/ 52 h 361"/>
                <a:gd name="T118" fmla="*/ 204 w 344"/>
                <a:gd name="T119" fmla="*/ 54 h 361"/>
                <a:gd name="T120" fmla="*/ 195 w 344"/>
                <a:gd name="T121" fmla="*/ 56 h 361"/>
                <a:gd name="T122" fmla="*/ 209 w 344"/>
                <a:gd name="T123" fmla="*/ 38 h 361"/>
                <a:gd name="T124" fmla="*/ 201 w 344"/>
                <a:gd name="T125" fmla="*/ 2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361">
                  <a:moveTo>
                    <a:pt x="201" y="53"/>
                  </a:moveTo>
                  <a:cubicBezTo>
                    <a:pt x="201" y="52"/>
                    <a:pt x="201" y="52"/>
                    <a:pt x="201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3"/>
                    <a:pt x="201" y="53"/>
                    <a:pt x="201" y="53"/>
                  </a:cubicBezTo>
                  <a:close/>
                  <a:moveTo>
                    <a:pt x="199" y="53"/>
                  </a:moveTo>
                  <a:cubicBezTo>
                    <a:pt x="200" y="53"/>
                    <a:pt x="200" y="53"/>
                    <a:pt x="200" y="53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199" y="53"/>
                    <a:pt x="199" y="53"/>
                    <a:pt x="199" y="53"/>
                  </a:cubicBezTo>
                  <a:close/>
                  <a:moveTo>
                    <a:pt x="207" y="47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7"/>
                    <a:pt x="207" y="47"/>
                    <a:pt x="207" y="47"/>
                  </a:cubicBezTo>
                  <a:close/>
                  <a:moveTo>
                    <a:pt x="207" y="45"/>
                  </a:moveTo>
                  <a:cubicBezTo>
                    <a:pt x="206" y="44"/>
                    <a:pt x="206" y="44"/>
                    <a:pt x="206" y="44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7" y="45"/>
                    <a:pt x="207" y="45"/>
                    <a:pt x="207" y="45"/>
                  </a:cubicBezTo>
                  <a:close/>
                  <a:moveTo>
                    <a:pt x="207" y="46"/>
                  </a:moveTo>
                  <a:cubicBezTo>
                    <a:pt x="208" y="47"/>
                    <a:pt x="208" y="47"/>
                    <a:pt x="208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2" y="47"/>
                    <a:pt x="212" y="47"/>
                    <a:pt x="212" y="47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lose/>
                  <a:moveTo>
                    <a:pt x="212" y="48"/>
                  </a:moveTo>
                  <a:cubicBezTo>
                    <a:pt x="214" y="48"/>
                    <a:pt x="214" y="48"/>
                    <a:pt x="214" y="48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5" y="47"/>
                    <a:pt x="215" y="47"/>
                    <a:pt x="215" y="47"/>
                  </a:cubicBezTo>
                  <a:cubicBezTo>
                    <a:pt x="216" y="48"/>
                    <a:pt x="216" y="48"/>
                    <a:pt x="216" y="48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2" y="48"/>
                    <a:pt x="212" y="48"/>
                    <a:pt x="212" y="48"/>
                  </a:cubicBezTo>
                  <a:close/>
                  <a:moveTo>
                    <a:pt x="207" y="30"/>
                  </a:moveTo>
                  <a:cubicBezTo>
                    <a:pt x="206" y="29"/>
                    <a:pt x="206" y="29"/>
                    <a:pt x="206" y="29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08" y="30"/>
                    <a:pt x="207" y="30"/>
                    <a:pt x="207" y="30"/>
                  </a:cubicBezTo>
                  <a:close/>
                  <a:moveTo>
                    <a:pt x="199" y="13"/>
                  </a:moveTo>
                  <a:cubicBezTo>
                    <a:pt x="198" y="12"/>
                    <a:pt x="198" y="12"/>
                    <a:pt x="198" y="12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21"/>
                    <a:pt x="189" y="21"/>
                    <a:pt x="189" y="21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9" y="170"/>
                    <a:pt x="109" y="170"/>
                    <a:pt x="109" y="170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38" y="193"/>
                    <a:pt x="138" y="193"/>
                    <a:pt x="138" y="193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43" y="204"/>
                    <a:pt x="143" y="204"/>
                    <a:pt x="143" y="204"/>
                  </a:cubicBezTo>
                  <a:cubicBezTo>
                    <a:pt x="148" y="212"/>
                    <a:pt x="148" y="212"/>
                    <a:pt x="148" y="21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4" y="225"/>
                    <a:pt x="144" y="225"/>
                    <a:pt x="144" y="225"/>
                  </a:cubicBezTo>
                  <a:cubicBezTo>
                    <a:pt x="144" y="226"/>
                    <a:pt x="144" y="226"/>
                    <a:pt x="144" y="226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4" y="228"/>
                    <a:pt x="144" y="228"/>
                    <a:pt x="144" y="228"/>
                  </a:cubicBezTo>
                  <a:cubicBezTo>
                    <a:pt x="143" y="230"/>
                    <a:pt x="143" y="230"/>
                    <a:pt x="143" y="230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7" y="237"/>
                    <a:pt x="147" y="237"/>
                    <a:pt x="147" y="237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158" y="250"/>
                    <a:pt x="158" y="250"/>
                    <a:pt x="158" y="250"/>
                  </a:cubicBezTo>
                  <a:cubicBezTo>
                    <a:pt x="162" y="248"/>
                    <a:pt x="162" y="248"/>
                    <a:pt x="162" y="248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66" y="250"/>
                    <a:pt x="166" y="250"/>
                    <a:pt x="166" y="250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2" y="265"/>
                    <a:pt x="172" y="265"/>
                    <a:pt x="172" y="265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8" y="264"/>
                    <a:pt x="178" y="264"/>
                    <a:pt x="178" y="264"/>
                  </a:cubicBezTo>
                  <a:cubicBezTo>
                    <a:pt x="179" y="265"/>
                    <a:pt x="179" y="265"/>
                    <a:pt x="179" y="265"/>
                  </a:cubicBezTo>
                  <a:cubicBezTo>
                    <a:pt x="180" y="266"/>
                    <a:pt x="180" y="266"/>
                    <a:pt x="180" y="266"/>
                  </a:cubicBezTo>
                  <a:cubicBezTo>
                    <a:pt x="179" y="267"/>
                    <a:pt x="179" y="267"/>
                    <a:pt x="179" y="267"/>
                  </a:cubicBezTo>
                  <a:cubicBezTo>
                    <a:pt x="179" y="275"/>
                    <a:pt x="179" y="275"/>
                    <a:pt x="179" y="275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78" y="277"/>
                    <a:pt x="178" y="277"/>
                    <a:pt x="178" y="27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184" y="279"/>
                    <a:pt x="184" y="279"/>
                    <a:pt x="184" y="279"/>
                  </a:cubicBezTo>
                  <a:cubicBezTo>
                    <a:pt x="184" y="281"/>
                    <a:pt x="184" y="281"/>
                    <a:pt x="184" y="281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86" y="296"/>
                    <a:pt x="186" y="296"/>
                    <a:pt x="186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2" y="297"/>
                    <a:pt x="182" y="297"/>
                    <a:pt x="182" y="297"/>
                  </a:cubicBezTo>
                  <a:cubicBezTo>
                    <a:pt x="181" y="297"/>
                    <a:pt x="181" y="297"/>
                    <a:pt x="181" y="297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6" y="301"/>
                    <a:pt x="176" y="301"/>
                    <a:pt x="176" y="301"/>
                  </a:cubicBezTo>
                  <a:cubicBezTo>
                    <a:pt x="175" y="302"/>
                    <a:pt x="175" y="302"/>
                    <a:pt x="175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8" y="308"/>
                    <a:pt x="168" y="308"/>
                    <a:pt x="168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64" y="312"/>
                    <a:pt x="164" y="312"/>
                    <a:pt x="164" y="312"/>
                  </a:cubicBezTo>
                  <a:cubicBezTo>
                    <a:pt x="164" y="314"/>
                    <a:pt x="164" y="314"/>
                    <a:pt x="164" y="314"/>
                  </a:cubicBezTo>
                  <a:cubicBezTo>
                    <a:pt x="163" y="315"/>
                    <a:pt x="163" y="315"/>
                    <a:pt x="163" y="315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59" y="320"/>
                    <a:pt x="159" y="320"/>
                    <a:pt x="159" y="320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5"/>
                    <a:pt x="156" y="325"/>
                    <a:pt x="156" y="325"/>
                  </a:cubicBezTo>
                  <a:cubicBezTo>
                    <a:pt x="155" y="325"/>
                    <a:pt x="155" y="325"/>
                    <a:pt x="155" y="325"/>
                  </a:cubicBezTo>
                  <a:cubicBezTo>
                    <a:pt x="157" y="325"/>
                    <a:pt x="157" y="325"/>
                    <a:pt x="157" y="325"/>
                  </a:cubicBezTo>
                  <a:cubicBezTo>
                    <a:pt x="158" y="326"/>
                    <a:pt x="158" y="326"/>
                    <a:pt x="158" y="326"/>
                  </a:cubicBezTo>
                  <a:cubicBezTo>
                    <a:pt x="162" y="325"/>
                    <a:pt x="162" y="325"/>
                    <a:pt x="162" y="325"/>
                  </a:cubicBezTo>
                  <a:cubicBezTo>
                    <a:pt x="164" y="326"/>
                    <a:pt x="164" y="326"/>
                    <a:pt x="164" y="326"/>
                  </a:cubicBezTo>
                  <a:cubicBezTo>
                    <a:pt x="166" y="329"/>
                    <a:pt x="166" y="329"/>
                    <a:pt x="166" y="329"/>
                  </a:cubicBezTo>
                  <a:cubicBezTo>
                    <a:pt x="168" y="329"/>
                    <a:pt x="168" y="329"/>
                    <a:pt x="168" y="329"/>
                  </a:cubicBezTo>
                  <a:cubicBezTo>
                    <a:pt x="169" y="332"/>
                    <a:pt x="169" y="332"/>
                    <a:pt x="169" y="332"/>
                  </a:cubicBezTo>
                  <a:cubicBezTo>
                    <a:pt x="171" y="335"/>
                    <a:pt x="171" y="335"/>
                    <a:pt x="171" y="335"/>
                  </a:cubicBezTo>
                  <a:cubicBezTo>
                    <a:pt x="172" y="335"/>
                    <a:pt x="172" y="335"/>
                    <a:pt x="172" y="335"/>
                  </a:cubicBezTo>
                  <a:cubicBezTo>
                    <a:pt x="174" y="333"/>
                    <a:pt x="174" y="333"/>
                    <a:pt x="174" y="333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77" y="337"/>
                    <a:pt x="177" y="337"/>
                    <a:pt x="177" y="337"/>
                  </a:cubicBezTo>
                  <a:cubicBezTo>
                    <a:pt x="179" y="338"/>
                    <a:pt x="179" y="338"/>
                    <a:pt x="179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3"/>
                    <a:pt x="183" y="343"/>
                    <a:pt x="183" y="343"/>
                  </a:cubicBezTo>
                  <a:cubicBezTo>
                    <a:pt x="185" y="342"/>
                    <a:pt x="185" y="342"/>
                    <a:pt x="185" y="342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93" y="350"/>
                    <a:pt x="193" y="350"/>
                    <a:pt x="193" y="350"/>
                  </a:cubicBezTo>
                  <a:cubicBezTo>
                    <a:pt x="195" y="351"/>
                    <a:pt x="195" y="351"/>
                    <a:pt x="195" y="351"/>
                  </a:cubicBezTo>
                  <a:cubicBezTo>
                    <a:pt x="194" y="354"/>
                    <a:pt x="194" y="354"/>
                    <a:pt x="194" y="354"/>
                  </a:cubicBezTo>
                  <a:cubicBezTo>
                    <a:pt x="192" y="356"/>
                    <a:pt x="192" y="356"/>
                    <a:pt x="192" y="356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94" y="359"/>
                    <a:pt x="194" y="359"/>
                    <a:pt x="194" y="359"/>
                  </a:cubicBezTo>
                  <a:cubicBezTo>
                    <a:pt x="194" y="360"/>
                    <a:pt x="194" y="360"/>
                    <a:pt x="194" y="360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9" y="359"/>
                    <a:pt x="199" y="359"/>
                    <a:pt x="199" y="359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3" y="345"/>
                    <a:pt x="203" y="345"/>
                    <a:pt x="203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1" y="342"/>
                    <a:pt x="201" y="342"/>
                    <a:pt x="201" y="342"/>
                  </a:cubicBezTo>
                  <a:cubicBezTo>
                    <a:pt x="202" y="340"/>
                    <a:pt x="202" y="340"/>
                    <a:pt x="202" y="340"/>
                  </a:cubicBezTo>
                  <a:cubicBezTo>
                    <a:pt x="203" y="339"/>
                    <a:pt x="203" y="339"/>
                    <a:pt x="203" y="339"/>
                  </a:cubicBezTo>
                  <a:cubicBezTo>
                    <a:pt x="203" y="338"/>
                    <a:pt x="203" y="338"/>
                    <a:pt x="203" y="338"/>
                  </a:cubicBezTo>
                  <a:cubicBezTo>
                    <a:pt x="205" y="337"/>
                    <a:pt x="205" y="337"/>
                    <a:pt x="205" y="337"/>
                  </a:cubicBezTo>
                  <a:cubicBezTo>
                    <a:pt x="205" y="335"/>
                    <a:pt x="205" y="335"/>
                    <a:pt x="205" y="335"/>
                  </a:cubicBezTo>
                  <a:cubicBezTo>
                    <a:pt x="205" y="336"/>
                    <a:pt x="205" y="336"/>
                    <a:pt x="205" y="336"/>
                  </a:cubicBezTo>
                  <a:cubicBezTo>
                    <a:pt x="207" y="336"/>
                    <a:pt x="207" y="336"/>
                    <a:pt x="207" y="336"/>
                  </a:cubicBezTo>
                  <a:cubicBezTo>
                    <a:pt x="208" y="334"/>
                    <a:pt x="208" y="334"/>
                    <a:pt x="208" y="334"/>
                  </a:cubicBezTo>
                  <a:cubicBezTo>
                    <a:pt x="208" y="333"/>
                    <a:pt x="208" y="333"/>
                    <a:pt x="208" y="333"/>
                  </a:cubicBezTo>
                  <a:cubicBezTo>
                    <a:pt x="209" y="332"/>
                    <a:pt x="209" y="332"/>
                    <a:pt x="209" y="332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10" y="329"/>
                    <a:pt x="210" y="329"/>
                    <a:pt x="210" y="329"/>
                  </a:cubicBezTo>
                  <a:cubicBezTo>
                    <a:pt x="211" y="329"/>
                    <a:pt x="211" y="329"/>
                    <a:pt x="211" y="329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09" y="322"/>
                    <a:pt x="209" y="322"/>
                    <a:pt x="209" y="322"/>
                  </a:cubicBezTo>
                  <a:cubicBezTo>
                    <a:pt x="210" y="322"/>
                    <a:pt x="210" y="322"/>
                    <a:pt x="210" y="322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5" y="326"/>
                    <a:pt x="215" y="326"/>
                    <a:pt x="215" y="326"/>
                  </a:cubicBezTo>
                  <a:cubicBezTo>
                    <a:pt x="215" y="327"/>
                    <a:pt x="215" y="327"/>
                    <a:pt x="215" y="327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8"/>
                    <a:pt x="215" y="328"/>
                  </a:cubicBezTo>
                  <a:cubicBezTo>
                    <a:pt x="214" y="331"/>
                    <a:pt x="214" y="331"/>
                    <a:pt x="214" y="331"/>
                  </a:cubicBezTo>
                  <a:cubicBezTo>
                    <a:pt x="212" y="335"/>
                    <a:pt x="212" y="335"/>
                    <a:pt x="212" y="335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7"/>
                    <a:pt x="210" y="337"/>
                    <a:pt x="210" y="337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6" y="340"/>
                    <a:pt x="206" y="340"/>
                    <a:pt x="206" y="340"/>
                  </a:cubicBezTo>
                  <a:cubicBezTo>
                    <a:pt x="205" y="341"/>
                    <a:pt x="205" y="341"/>
                    <a:pt x="205" y="341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203" y="343"/>
                    <a:pt x="203" y="343"/>
                    <a:pt x="203" y="343"/>
                  </a:cubicBezTo>
                  <a:cubicBezTo>
                    <a:pt x="205" y="344"/>
                    <a:pt x="205" y="344"/>
                    <a:pt x="205" y="344"/>
                  </a:cubicBezTo>
                  <a:cubicBezTo>
                    <a:pt x="211" y="339"/>
                    <a:pt x="211" y="339"/>
                    <a:pt x="211" y="339"/>
                  </a:cubicBezTo>
                  <a:cubicBezTo>
                    <a:pt x="214" y="336"/>
                    <a:pt x="214" y="336"/>
                    <a:pt x="214" y="336"/>
                  </a:cubicBezTo>
                  <a:cubicBezTo>
                    <a:pt x="218" y="329"/>
                    <a:pt x="218" y="329"/>
                    <a:pt x="218" y="329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21" y="321"/>
                    <a:pt x="221" y="321"/>
                    <a:pt x="221" y="321"/>
                  </a:cubicBezTo>
                  <a:cubicBezTo>
                    <a:pt x="225" y="313"/>
                    <a:pt x="225" y="313"/>
                    <a:pt x="225" y="313"/>
                  </a:cubicBezTo>
                  <a:cubicBezTo>
                    <a:pt x="229" y="309"/>
                    <a:pt x="229" y="309"/>
                    <a:pt x="229" y="309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6"/>
                    <a:pt x="229" y="306"/>
                    <a:pt x="229" y="306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1" y="301"/>
                    <a:pt x="231" y="301"/>
                    <a:pt x="231" y="301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29" y="295"/>
                    <a:pt x="229" y="295"/>
                    <a:pt x="229" y="295"/>
                  </a:cubicBezTo>
                  <a:cubicBezTo>
                    <a:pt x="229" y="294"/>
                    <a:pt x="229" y="294"/>
                    <a:pt x="229" y="294"/>
                  </a:cubicBezTo>
                  <a:cubicBezTo>
                    <a:pt x="229" y="292"/>
                    <a:pt x="229" y="292"/>
                    <a:pt x="229" y="292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1" y="285"/>
                    <a:pt x="231" y="285"/>
                    <a:pt x="231" y="285"/>
                  </a:cubicBezTo>
                  <a:cubicBezTo>
                    <a:pt x="230" y="284"/>
                    <a:pt x="230" y="284"/>
                    <a:pt x="230" y="284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2"/>
                    <a:pt x="231" y="282"/>
                    <a:pt x="231" y="282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29" y="280"/>
                    <a:pt x="229" y="280"/>
                    <a:pt x="229" y="280"/>
                  </a:cubicBezTo>
                  <a:cubicBezTo>
                    <a:pt x="231" y="279"/>
                    <a:pt x="231" y="279"/>
                    <a:pt x="231" y="279"/>
                  </a:cubicBezTo>
                  <a:cubicBezTo>
                    <a:pt x="232" y="278"/>
                    <a:pt x="232" y="278"/>
                    <a:pt x="232" y="278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35" y="276"/>
                    <a:pt x="235" y="276"/>
                    <a:pt x="235" y="276"/>
                  </a:cubicBezTo>
                  <a:cubicBezTo>
                    <a:pt x="237" y="275"/>
                    <a:pt x="237" y="275"/>
                    <a:pt x="237" y="275"/>
                  </a:cubicBezTo>
                  <a:cubicBezTo>
                    <a:pt x="237" y="274"/>
                    <a:pt x="237" y="274"/>
                    <a:pt x="237" y="274"/>
                  </a:cubicBezTo>
                  <a:cubicBezTo>
                    <a:pt x="239" y="272"/>
                    <a:pt x="239" y="272"/>
                    <a:pt x="239" y="272"/>
                  </a:cubicBezTo>
                  <a:cubicBezTo>
                    <a:pt x="242" y="270"/>
                    <a:pt x="242" y="270"/>
                    <a:pt x="242" y="270"/>
                  </a:cubicBezTo>
                  <a:cubicBezTo>
                    <a:pt x="246" y="266"/>
                    <a:pt x="246" y="266"/>
                    <a:pt x="246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51" y="264"/>
                    <a:pt x="251" y="264"/>
                    <a:pt x="251" y="264"/>
                  </a:cubicBezTo>
                  <a:cubicBezTo>
                    <a:pt x="253" y="262"/>
                    <a:pt x="253" y="262"/>
                    <a:pt x="253" y="262"/>
                  </a:cubicBezTo>
                  <a:cubicBezTo>
                    <a:pt x="254" y="262"/>
                    <a:pt x="254" y="262"/>
                    <a:pt x="254" y="262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7" y="264"/>
                    <a:pt x="257" y="264"/>
                    <a:pt x="257" y="264"/>
                  </a:cubicBezTo>
                  <a:cubicBezTo>
                    <a:pt x="257" y="262"/>
                    <a:pt x="257" y="262"/>
                    <a:pt x="257" y="262"/>
                  </a:cubicBezTo>
                  <a:cubicBezTo>
                    <a:pt x="258" y="260"/>
                    <a:pt x="258" y="260"/>
                    <a:pt x="258" y="260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2" y="256"/>
                    <a:pt x="262" y="256"/>
                    <a:pt x="262" y="256"/>
                  </a:cubicBezTo>
                  <a:cubicBezTo>
                    <a:pt x="261" y="256"/>
                    <a:pt x="261" y="256"/>
                    <a:pt x="261" y="256"/>
                  </a:cubicBezTo>
                  <a:cubicBezTo>
                    <a:pt x="261" y="255"/>
                    <a:pt x="261" y="255"/>
                    <a:pt x="261" y="255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4" y="253"/>
                    <a:pt x="264" y="253"/>
                    <a:pt x="264" y="25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2"/>
                    <a:pt x="270" y="252"/>
                    <a:pt x="270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67" y="254"/>
                    <a:pt x="267" y="254"/>
                    <a:pt x="267" y="254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69" y="255"/>
                    <a:pt x="269" y="255"/>
                    <a:pt x="269" y="255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2"/>
                    <a:pt x="273" y="252"/>
                    <a:pt x="273" y="252"/>
                  </a:cubicBezTo>
                  <a:cubicBezTo>
                    <a:pt x="274" y="251"/>
                    <a:pt x="274" y="251"/>
                    <a:pt x="274" y="251"/>
                  </a:cubicBezTo>
                  <a:cubicBezTo>
                    <a:pt x="275" y="252"/>
                    <a:pt x="275" y="252"/>
                    <a:pt x="275" y="252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4" y="252"/>
                    <a:pt x="274" y="254"/>
                    <a:pt x="275" y="254"/>
                  </a:cubicBezTo>
                  <a:cubicBezTo>
                    <a:pt x="275" y="254"/>
                    <a:pt x="277" y="254"/>
                    <a:pt x="277" y="254"/>
                  </a:cubicBezTo>
                  <a:cubicBezTo>
                    <a:pt x="279" y="254"/>
                    <a:pt x="279" y="254"/>
                    <a:pt x="279" y="254"/>
                  </a:cubicBezTo>
                  <a:cubicBezTo>
                    <a:pt x="281" y="254"/>
                    <a:pt x="281" y="254"/>
                    <a:pt x="281" y="254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286" y="253"/>
                    <a:pt x="286" y="253"/>
                    <a:pt x="286" y="253"/>
                  </a:cubicBezTo>
                  <a:cubicBezTo>
                    <a:pt x="286" y="252"/>
                    <a:pt x="286" y="252"/>
                    <a:pt x="286" y="252"/>
                  </a:cubicBezTo>
                  <a:cubicBezTo>
                    <a:pt x="285" y="251"/>
                    <a:pt x="285" y="251"/>
                    <a:pt x="285" y="251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90" y="248"/>
                    <a:pt x="290" y="248"/>
                    <a:pt x="290" y="248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296" y="237"/>
                    <a:pt x="296" y="237"/>
                    <a:pt x="296" y="237"/>
                  </a:cubicBezTo>
                  <a:cubicBezTo>
                    <a:pt x="296" y="235"/>
                    <a:pt x="296" y="235"/>
                    <a:pt x="296" y="235"/>
                  </a:cubicBezTo>
                  <a:cubicBezTo>
                    <a:pt x="296" y="234"/>
                    <a:pt x="296" y="234"/>
                    <a:pt x="296" y="234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2"/>
                    <a:pt x="298" y="232"/>
                    <a:pt x="298" y="232"/>
                  </a:cubicBezTo>
                  <a:cubicBezTo>
                    <a:pt x="298" y="231"/>
                    <a:pt x="298" y="231"/>
                    <a:pt x="298" y="231"/>
                  </a:cubicBezTo>
                  <a:cubicBezTo>
                    <a:pt x="300" y="227"/>
                    <a:pt x="300" y="227"/>
                    <a:pt x="300" y="227"/>
                  </a:cubicBezTo>
                  <a:cubicBezTo>
                    <a:pt x="304" y="223"/>
                    <a:pt x="304" y="223"/>
                    <a:pt x="304" y="223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16"/>
                    <a:pt x="303" y="216"/>
                    <a:pt x="303" y="21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3" y="212"/>
                    <a:pt x="303" y="212"/>
                    <a:pt x="303" y="212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304" y="209"/>
                    <a:pt x="304" y="209"/>
                    <a:pt x="304" y="209"/>
                  </a:cubicBezTo>
                  <a:cubicBezTo>
                    <a:pt x="307" y="207"/>
                    <a:pt x="307" y="207"/>
                    <a:pt x="307" y="207"/>
                  </a:cubicBezTo>
                  <a:cubicBezTo>
                    <a:pt x="307" y="206"/>
                    <a:pt x="307" y="206"/>
                    <a:pt x="307" y="206"/>
                  </a:cubicBezTo>
                  <a:cubicBezTo>
                    <a:pt x="307" y="203"/>
                    <a:pt x="307" y="203"/>
                    <a:pt x="307" y="203"/>
                  </a:cubicBezTo>
                  <a:cubicBezTo>
                    <a:pt x="308" y="199"/>
                    <a:pt x="308" y="199"/>
                    <a:pt x="308" y="199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08" y="193"/>
                    <a:pt x="308" y="193"/>
                    <a:pt x="308" y="193"/>
                  </a:cubicBezTo>
                  <a:cubicBezTo>
                    <a:pt x="308" y="192"/>
                    <a:pt x="308" y="192"/>
                    <a:pt x="308" y="192"/>
                  </a:cubicBezTo>
                  <a:cubicBezTo>
                    <a:pt x="309" y="189"/>
                    <a:pt x="309" y="189"/>
                    <a:pt x="309" y="189"/>
                  </a:cubicBezTo>
                  <a:cubicBezTo>
                    <a:pt x="308" y="177"/>
                    <a:pt x="308" y="177"/>
                    <a:pt x="308" y="177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07" y="171"/>
                    <a:pt x="307" y="171"/>
                    <a:pt x="307" y="171"/>
                  </a:cubicBezTo>
                  <a:cubicBezTo>
                    <a:pt x="307" y="170"/>
                    <a:pt x="307" y="170"/>
                    <a:pt x="307" y="170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6" y="160"/>
                    <a:pt x="306" y="160"/>
                    <a:pt x="306" y="160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8" y="160"/>
                    <a:pt x="308" y="160"/>
                    <a:pt x="308" y="160"/>
                  </a:cubicBezTo>
                  <a:cubicBezTo>
                    <a:pt x="310" y="161"/>
                    <a:pt x="310" y="161"/>
                    <a:pt x="310" y="161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1" y="159"/>
                    <a:pt x="311" y="159"/>
                    <a:pt x="311" y="159"/>
                  </a:cubicBezTo>
                  <a:cubicBezTo>
                    <a:pt x="312" y="160"/>
                    <a:pt x="312" y="160"/>
                    <a:pt x="312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2" y="162"/>
                    <a:pt x="312" y="162"/>
                    <a:pt x="312" y="162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18" y="157"/>
                    <a:pt x="318" y="157"/>
                    <a:pt x="318" y="157"/>
                  </a:cubicBezTo>
                  <a:cubicBezTo>
                    <a:pt x="320" y="153"/>
                    <a:pt x="320" y="153"/>
                    <a:pt x="320" y="153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47"/>
                    <a:pt x="322" y="147"/>
                    <a:pt x="322" y="147"/>
                  </a:cubicBezTo>
                  <a:cubicBezTo>
                    <a:pt x="324" y="145"/>
                    <a:pt x="324" y="145"/>
                    <a:pt x="324" y="145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0"/>
                    <a:pt x="329" y="140"/>
                    <a:pt x="329" y="140"/>
                  </a:cubicBezTo>
                  <a:cubicBezTo>
                    <a:pt x="330" y="139"/>
                    <a:pt x="330" y="139"/>
                    <a:pt x="330" y="139"/>
                  </a:cubicBezTo>
                  <a:cubicBezTo>
                    <a:pt x="331" y="138"/>
                    <a:pt x="331" y="138"/>
                    <a:pt x="331" y="138"/>
                  </a:cubicBezTo>
                  <a:cubicBezTo>
                    <a:pt x="335" y="134"/>
                    <a:pt x="335" y="134"/>
                    <a:pt x="335" y="134"/>
                  </a:cubicBezTo>
                  <a:cubicBezTo>
                    <a:pt x="339" y="130"/>
                    <a:pt x="339" y="130"/>
                    <a:pt x="339" y="130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42" y="124"/>
                    <a:pt x="342" y="124"/>
                    <a:pt x="342" y="124"/>
                  </a:cubicBezTo>
                  <a:cubicBezTo>
                    <a:pt x="342" y="121"/>
                    <a:pt x="342" y="121"/>
                    <a:pt x="342" y="121"/>
                  </a:cubicBezTo>
                  <a:cubicBezTo>
                    <a:pt x="343" y="120"/>
                    <a:pt x="343" y="120"/>
                    <a:pt x="343" y="120"/>
                  </a:cubicBezTo>
                  <a:cubicBezTo>
                    <a:pt x="343" y="118"/>
                    <a:pt x="343" y="118"/>
                    <a:pt x="343" y="118"/>
                  </a:cubicBezTo>
                  <a:cubicBezTo>
                    <a:pt x="342" y="117"/>
                    <a:pt x="342" y="117"/>
                    <a:pt x="342" y="117"/>
                  </a:cubicBezTo>
                  <a:cubicBezTo>
                    <a:pt x="343" y="115"/>
                    <a:pt x="343" y="115"/>
                    <a:pt x="343" y="115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42" y="109"/>
                    <a:pt x="342" y="109"/>
                    <a:pt x="342" y="109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39" y="100"/>
                    <a:pt x="339" y="100"/>
                    <a:pt x="339" y="100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8" y="95"/>
                    <a:pt x="338" y="95"/>
                    <a:pt x="338" y="95"/>
                  </a:cubicBezTo>
                  <a:cubicBezTo>
                    <a:pt x="333" y="93"/>
                    <a:pt x="333" y="93"/>
                    <a:pt x="333" y="93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7" y="94"/>
                    <a:pt x="327" y="94"/>
                    <a:pt x="327" y="94"/>
                  </a:cubicBezTo>
                  <a:cubicBezTo>
                    <a:pt x="325" y="91"/>
                    <a:pt x="325" y="91"/>
                    <a:pt x="325" y="91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89"/>
                    <a:pt x="321" y="89"/>
                    <a:pt x="321" y="89"/>
                  </a:cubicBezTo>
                  <a:cubicBezTo>
                    <a:pt x="319" y="88"/>
                    <a:pt x="319" y="88"/>
                    <a:pt x="319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79"/>
                    <a:pt x="310" y="79"/>
                    <a:pt x="310" y="79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6" y="76"/>
                    <a:pt x="306" y="76"/>
                    <a:pt x="306" y="76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7" y="73"/>
                    <a:pt x="297" y="73"/>
                    <a:pt x="297" y="73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2"/>
                    <a:pt x="287" y="72"/>
                    <a:pt x="287" y="72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283" y="71"/>
                    <a:pt x="283" y="71"/>
                    <a:pt x="283" y="71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1" y="71"/>
                    <a:pt x="281" y="71"/>
                    <a:pt x="281" y="71"/>
                  </a:cubicBezTo>
                  <a:cubicBezTo>
                    <a:pt x="281" y="72"/>
                    <a:pt x="281" y="72"/>
                    <a:pt x="281" y="72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9" y="72"/>
                    <a:pt x="279" y="72"/>
                    <a:pt x="279" y="72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78" y="72"/>
                    <a:pt x="278" y="72"/>
                    <a:pt x="278" y="72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8" y="69"/>
                    <a:pt x="258" y="69"/>
                    <a:pt x="258" y="69"/>
                  </a:cubicBezTo>
                  <a:cubicBezTo>
                    <a:pt x="259" y="69"/>
                    <a:pt x="259" y="69"/>
                    <a:pt x="259" y="69"/>
                  </a:cubicBezTo>
                  <a:cubicBezTo>
                    <a:pt x="258" y="68"/>
                    <a:pt x="258" y="68"/>
                    <a:pt x="258" y="68"/>
                  </a:cubicBezTo>
                  <a:cubicBezTo>
                    <a:pt x="257" y="68"/>
                    <a:pt x="257" y="68"/>
                    <a:pt x="257" y="68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4" y="61"/>
                    <a:pt x="254" y="61"/>
                    <a:pt x="254" y="61"/>
                  </a:cubicBezTo>
                  <a:cubicBezTo>
                    <a:pt x="252" y="61"/>
                    <a:pt x="252" y="61"/>
                    <a:pt x="252" y="61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8" y="61"/>
                    <a:pt x="248" y="61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245" y="59"/>
                    <a:pt x="245" y="59"/>
                    <a:pt x="245" y="59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2" y="57"/>
                    <a:pt x="242" y="57"/>
                    <a:pt x="242" y="57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8" y="56"/>
                    <a:pt x="238" y="56"/>
                    <a:pt x="238" y="56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65"/>
                    <a:pt x="216" y="65"/>
                    <a:pt x="216" y="65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70"/>
                    <a:pt x="215" y="70"/>
                    <a:pt x="215" y="70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3" y="75"/>
                    <a:pt x="213" y="75"/>
                    <a:pt x="213" y="75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3" y="65"/>
                    <a:pt x="213" y="65"/>
                    <a:pt x="213" y="65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8" y="63"/>
                    <a:pt x="208" y="63"/>
                    <a:pt x="208" y="63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213" y="63"/>
                    <a:pt x="213" y="63"/>
                    <a:pt x="213" y="63"/>
                  </a:cubicBezTo>
                  <a:cubicBezTo>
                    <a:pt x="214" y="62"/>
                    <a:pt x="214" y="62"/>
                    <a:pt x="214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8" y="61"/>
                    <a:pt x="218" y="61"/>
                    <a:pt x="218" y="61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15" y="50"/>
                    <a:pt x="215" y="50"/>
                    <a:pt x="215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2"/>
                    <a:pt x="204" y="52"/>
                    <a:pt x="204" y="52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0" y="55"/>
                    <a:pt x="200" y="55"/>
                    <a:pt x="200" y="55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9" y="31"/>
                    <a:pt x="209" y="31"/>
                    <a:pt x="209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lnTo>
                    <a:pt x="199" y="13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6934159" y="2517049"/>
              <a:ext cx="137116" cy="208124"/>
            </a:xfrm>
            <a:custGeom>
              <a:avLst/>
              <a:gdLst>
                <a:gd name="T0" fmla="*/ 0 w 56"/>
                <a:gd name="T1" fmla="*/ 68 h 85"/>
                <a:gd name="T2" fmla="*/ 0 w 56"/>
                <a:gd name="T3" fmla="*/ 71 h 85"/>
                <a:gd name="T4" fmla="*/ 2 w 56"/>
                <a:gd name="T5" fmla="*/ 73 h 85"/>
                <a:gd name="T6" fmla="*/ 2 w 56"/>
                <a:gd name="T7" fmla="*/ 73 h 85"/>
                <a:gd name="T8" fmla="*/ 2 w 56"/>
                <a:gd name="T9" fmla="*/ 76 h 85"/>
                <a:gd name="T10" fmla="*/ 4 w 56"/>
                <a:gd name="T11" fmla="*/ 80 h 85"/>
                <a:gd name="T12" fmla="*/ 9 w 56"/>
                <a:gd name="T13" fmla="*/ 80 h 85"/>
                <a:gd name="T14" fmla="*/ 11 w 56"/>
                <a:gd name="T15" fmla="*/ 78 h 85"/>
                <a:gd name="T16" fmla="*/ 14 w 56"/>
                <a:gd name="T17" fmla="*/ 76 h 85"/>
                <a:gd name="T18" fmla="*/ 16 w 56"/>
                <a:gd name="T19" fmla="*/ 76 h 85"/>
                <a:gd name="T20" fmla="*/ 16 w 56"/>
                <a:gd name="T21" fmla="*/ 78 h 85"/>
                <a:gd name="T22" fmla="*/ 18 w 56"/>
                <a:gd name="T23" fmla="*/ 80 h 85"/>
                <a:gd name="T24" fmla="*/ 18 w 56"/>
                <a:gd name="T25" fmla="*/ 85 h 85"/>
                <a:gd name="T26" fmla="*/ 21 w 56"/>
                <a:gd name="T27" fmla="*/ 85 h 85"/>
                <a:gd name="T28" fmla="*/ 26 w 56"/>
                <a:gd name="T29" fmla="*/ 83 h 85"/>
                <a:gd name="T30" fmla="*/ 26 w 56"/>
                <a:gd name="T31" fmla="*/ 80 h 85"/>
                <a:gd name="T32" fmla="*/ 28 w 56"/>
                <a:gd name="T33" fmla="*/ 78 h 85"/>
                <a:gd name="T34" fmla="*/ 30 w 56"/>
                <a:gd name="T35" fmla="*/ 78 h 85"/>
                <a:gd name="T36" fmla="*/ 33 w 56"/>
                <a:gd name="T37" fmla="*/ 73 h 85"/>
                <a:gd name="T38" fmla="*/ 37 w 56"/>
                <a:gd name="T39" fmla="*/ 66 h 85"/>
                <a:gd name="T40" fmla="*/ 42 w 56"/>
                <a:gd name="T41" fmla="*/ 59 h 85"/>
                <a:gd name="T42" fmla="*/ 42 w 56"/>
                <a:gd name="T43" fmla="*/ 54 h 85"/>
                <a:gd name="T44" fmla="*/ 47 w 56"/>
                <a:gd name="T45" fmla="*/ 47 h 85"/>
                <a:gd name="T46" fmla="*/ 52 w 56"/>
                <a:gd name="T47" fmla="*/ 40 h 85"/>
                <a:gd name="T48" fmla="*/ 54 w 56"/>
                <a:gd name="T49" fmla="*/ 38 h 85"/>
                <a:gd name="T50" fmla="*/ 54 w 56"/>
                <a:gd name="T51" fmla="*/ 38 h 85"/>
                <a:gd name="T52" fmla="*/ 56 w 56"/>
                <a:gd name="T53" fmla="*/ 33 h 85"/>
                <a:gd name="T54" fmla="*/ 56 w 56"/>
                <a:gd name="T55" fmla="*/ 28 h 85"/>
                <a:gd name="T56" fmla="*/ 54 w 56"/>
                <a:gd name="T57" fmla="*/ 23 h 85"/>
                <a:gd name="T58" fmla="*/ 52 w 56"/>
                <a:gd name="T59" fmla="*/ 26 h 85"/>
                <a:gd name="T60" fmla="*/ 49 w 56"/>
                <a:gd name="T61" fmla="*/ 23 h 85"/>
                <a:gd name="T62" fmla="*/ 49 w 56"/>
                <a:gd name="T63" fmla="*/ 21 h 85"/>
                <a:gd name="T64" fmla="*/ 42 w 56"/>
                <a:gd name="T65" fmla="*/ 14 h 85"/>
                <a:gd name="T66" fmla="*/ 40 w 56"/>
                <a:gd name="T67" fmla="*/ 12 h 85"/>
                <a:gd name="T68" fmla="*/ 35 w 56"/>
                <a:gd name="T69" fmla="*/ 7 h 85"/>
                <a:gd name="T70" fmla="*/ 23 w 56"/>
                <a:gd name="T71" fmla="*/ 5 h 85"/>
                <a:gd name="T72" fmla="*/ 18 w 56"/>
                <a:gd name="T73" fmla="*/ 2 h 85"/>
                <a:gd name="T74" fmla="*/ 11 w 56"/>
                <a:gd name="T75" fmla="*/ 0 h 85"/>
                <a:gd name="T76" fmla="*/ 7 w 56"/>
                <a:gd name="T77" fmla="*/ 5 h 85"/>
                <a:gd name="T78" fmla="*/ 4 w 56"/>
                <a:gd name="T79" fmla="*/ 5 h 85"/>
                <a:gd name="T80" fmla="*/ 4 w 56"/>
                <a:gd name="T81" fmla="*/ 5 h 85"/>
                <a:gd name="T82" fmla="*/ 4 w 56"/>
                <a:gd name="T83" fmla="*/ 5 h 85"/>
                <a:gd name="T84" fmla="*/ 2 w 56"/>
                <a:gd name="T85" fmla="*/ 7 h 85"/>
                <a:gd name="T86" fmla="*/ 0 w 56"/>
                <a:gd name="T87" fmla="*/ 12 h 85"/>
                <a:gd name="T88" fmla="*/ 0 w 56"/>
                <a:gd name="T89" fmla="*/ 19 h 85"/>
                <a:gd name="T90" fmla="*/ 0 w 56"/>
                <a:gd name="T91" fmla="*/ 21 h 85"/>
                <a:gd name="T92" fmla="*/ 0 w 56"/>
                <a:gd name="T93" fmla="*/ 26 h 85"/>
                <a:gd name="T94" fmla="*/ 0 w 56"/>
                <a:gd name="T95" fmla="*/ 31 h 85"/>
                <a:gd name="T96" fmla="*/ 4 w 56"/>
                <a:gd name="T97" fmla="*/ 33 h 85"/>
                <a:gd name="T98" fmla="*/ 7 w 56"/>
                <a:gd name="T99" fmla="*/ 35 h 85"/>
                <a:gd name="T100" fmla="*/ 7 w 56"/>
                <a:gd name="T101" fmla="*/ 40 h 85"/>
                <a:gd name="T102" fmla="*/ 9 w 56"/>
                <a:gd name="T103" fmla="*/ 42 h 85"/>
                <a:gd name="T104" fmla="*/ 9 w 56"/>
                <a:gd name="T105" fmla="*/ 45 h 85"/>
                <a:gd name="T106" fmla="*/ 9 w 56"/>
                <a:gd name="T107" fmla="*/ 50 h 85"/>
                <a:gd name="T108" fmla="*/ 4 w 56"/>
                <a:gd name="T109" fmla="*/ 52 h 85"/>
                <a:gd name="T110" fmla="*/ 7 w 56"/>
                <a:gd name="T111" fmla="*/ 57 h 85"/>
                <a:gd name="T112" fmla="*/ 7 w 56"/>
                <a:gd name="T113" fmla="*/ 61 h 85"/>
                <a:gd name="T114" fmla="*/ 4 w 56"/>
                <a:gd name="T115" fmla="*/ 64 h 85"/>
                <a:gd name="T116" fmla="*/ 0 w 56"/>
                <a:gd name="T117" fmla="*/ 68 h 85"/>
                <a:gd name="T118" fmla="*/ 0 w 56"/>
                <a:gd name="T119" fmla="*/ 6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85">
                  <a:moveTo>
                    <a:pt x="0" y="68"/>
                  </a:moveTo>
                  <a:lnTo>
                    <a:pt x="0" y="71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6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5"/>
                  </a:lnTo>
                  <a:lnTo>
                    <a:pt x="21" y="85"/>
                  </a:lnTo>
                  <a:lnTo>
                    <a:pt x="26" y="83"/>
                  </a:lnTo>
                  <a:lnTo>
                    <a:pt x="26" y="80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3" y="73"/>
                  </a:lnTo>
                  <a:lnTo>
                    <a:pt x="37" y="66"/>
                  </a:lnTo>
                  <a:lnTo>
                    <a:pt x="42" y="59"/>
                  </a:lnTo>
                  <a:lnTo>
                    <a:pt x="42" y="54"/>
                  </a:lnTo>
                  <a:lnTo>
                    <a:pt x="47" y="47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3"/>
                  </a:lnTo>
                  <a:lnTo>
                    <a:pt x="52" y="26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5" y="7"/>
                  </a:lnTo>
                  <a:lnTo>
                    <a:pt x="23" y="5"/>
                  </a:lnTo>
                  <a:lnTo>
                    <a:pt x="18" y="2"/>
                  </a:lnTo>
                  <a:lnTo>
                    <a:pt x="11" y="0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50"/>
                  </a:lnTo>
                  <a:lnTo>
                    <a:pt x="4" y="52"/>
                  </a:lnTo>
                  <a:lnTo>
                    <a:pt x="7" y="57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752969" y="2492565"/>
              <a:ext cx="203225" cy="227711"/>
            </a:xfrm>
            <a:custGeom>
              <a:avLst/>
              <a:gdLst>
                <a:gd name="T0" fmla="*/ 33 w 83"/>
                <a:gd name="T1" fmla="*/ 90 h 93"/>
                <a:gd name="T2" fmla="*/ 36 w 83"/>
                <a:gd name="T3" fmla="*/ 93 h 93"/>
                <a:gd name="T4" fmla="*/ 45 w 83"/>
                <a:gd name="T5" fmla="*/ 93 h 93"/>
                <a:gd name="T6" fmla="*/ 43 w 83"/>
                <a:gd name="T7" fmla="*/ 88 h 93"/>
                <a:gd name="T8" fmla="*/ 38 w 83"/>
                <a:gd name="T9" fmla="*/ 81 h 93"/>
                <a:gd name="T10" fmla="*/ 43 w 83"/>
                <a:gd name="T11" fmla="*/ 74 h 93"/>
                <a:gd name="T12" fmla="*/ 57 w 83"/>
                <a:gd name="T13" fmla="*/ 76 h 93"/>
                <a:gd name="T14" fmla="*/ 66 w 83"/>
                <a:gd name="T15" fmla="*/ 74 h 93"/>
                <a:gd name="T16" fmla="*/ 74 w 83"/>
                <a:gd name="T17" fmla="*/ 78 h 93"/>
                <a:gd name="T18" fmla="*/ 81 w 83"/>
                <a:gd name="T19" fmla="*/ 71 h 93"/>
                <a:gd name="T20" fmla="*/ 78 w 83"/>
                <a:gd name="T21" fmla="*/ 62 h 93"/>
                <a:gd name="T22" fmla="*/ 83 w 83"/>
                <a:gd name="T23" fmla="*/ 55 h 93"/>
                <a:gd name="T24" fmla="*/ 81 w 83"/>
                <a:gd name="T25" fmla="*/ 50 h 93"/>
                <a:gd name="T26" fmla="*/ 78 w 83"/>
                <a:gd name="T27" fmla="*/ 43 h 93"/>
                <a:gd name="T28" fmla="*/ 74 w 83"/>
                <a:gd name="T29" fmla="*/ 36 h 93"/>
                <a:gd name="T30" fmla="*/ 74 w 83"/>
                <a:gd name="T31" fmla="*/ 29 h 93"/>
                <a:gd name="T32" fmla="*/ 76 w 83"/>
                <a:gd name="T33" fmla="*/ 17 h 93"/>
                <a:gd name="T34" fmla="*/ 78 w 83"/>
                <a:gd name="T35" fmla="*/ 15 h 93"/>
                <a:gd name="T36" fmla="*/ 81 w 83"/>
                <a:gd name="T37" fmla="*/ 7 h 93"/>
                <a:gd name="T38" fmla="*/ 69 w 83"/>
                <a:gd name="T39" fmla="*/ 5 h 93"/>
                <a:gd name="T40" fmla="*/ 59 w 83"/>
                <a:gd name="T41" fmla="*/ 3 h 93"/>
                <a:gd name="T42" fmla="*/ 50 w 83"/>
                <a:gd name="T43" fmla="*/ 3 h 93"/>
                <a:gd name="T44" fmla="*/ 33 w 83"/>
                <a:gd name="T45" fmla="*/ 3 h 93"/>
                <a:gd name="T46" fmla="*/ 19 w 83"/>
                <a:gd name="T47" fmla="*/ 5 h 93"/>
                <a:gd name="T48" fmla="*/ 19 w 83"/>
                <a:gd name="T49" fmla="*/ 10 h 93"/>
                <a:gd name="T50" fmla="*/ 17 w 83"/>
                <a:gd name="T51" fmla="*/ 17 h 93"/>
                <a:gd name="T52" fmla="*/ 12 w 83"/>
                <a:gd name="T53" fmla="*/ 22 h 93"/>
                <a:gd name="T54" fmla="*/ 2 w 83"/>
                <a:gd name="T55" fmla="*/ 26 h 93"/>
                <a:gd name="T56" fmla="*/ 0 w 83"/>
                <a:gd name="T57" fmla="*/ 41 h 93"/>
                <a:gd name="T58" fmla="*/ 5 w 83"/>
                <a:gd name="T59" fmla="*/ 45 h 93"/>
                <a:gd name="T60" fmla="*/ 7 w 83"/>
                <a:gd name="T61" fmla="*/ 50 h 93"/>
                <a:gd name="T62" fmla="*/ 10 w 83"/>
                <a:gd name="T63" fmla="*/ 57 h 93"/>
                <a:gd name="T64" fmla="*/ 14 w 83"/>
                <a:gd name="T65" fmla="*/ 60 h 93"/>
                <a:gd name="T66" fmla="*/ 17 w 83"/>
                <a:gd name="T67" fmla="*/ 62 h 93"/>
                <a:gd name="T68" fmla="*/ 19 w 83"/>
                <a:gd name="T69" fmla="*/ 74 h 93"/>
                <a:gd name="T70" fmla="*/ 24 w 83"/>
                <a:gd name="T71" fmla="*/ 78 h 93"/>
                <a:gd name="T72" fmla="*/ 29 w 83"/>
                <a:gd name="T73" fmla="*/ 83 h 93"/>
                <a:gd name="T74" fmla="*/ 31 w 83"/>
                <a:gd name="T75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93">
                  <a:moveTo>
                    <a:pt x="33" y="90"/>
                  </a:moveTo>
                  <a:lnTo>
                    <a:pt x="33" y="90"/>
                  </a:lnTo>
                  <a:lnTo>
                    <a:pt x="36" y="90"/>
                  </a:lnTo>
                  <a:lnTo>
                    <a:pt x="36" y="93"/>
                  </a:lnTo>
                  <a:lnTo>
                    <a:pt x="40" y="93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38" y="81"/>
                  </a:lnTo>
                  <a:lnTo>
                    <a:pt x="40" y="76"/>
                  </a:lnTo>
                  <a:lnTo>
                    <a:pt x="43" y="74"/>
                  </a:lnTo>
                  <a:lnTo>
                    <a:pt x="47" y="76"/>
                  </a:lnTo>
                  <a:lnTo>
                    <a:pt x="57" y="76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71" y="78"/>
                  </a:lnTo>
                  <a:lnTo>
                    <a:pt x="74" y="78"/>
                  </a:lnTo>
                  <a:lnTo>
                    <a:pt x="78" y="74"/>
                  </a:lnTo>
                  <a:lnTo>
                    <a:pt x="81" y="71"/>
                  </a:lnTo>
                  <a:lnTo>
                    <a:pt x="81" y="67"/>
                  </a:lnTo>
                  <a:lnTo>
                    <a:pt x="78" y="62"/>
                  </a:lnTo>
                  <a:lnTo>
                    <a:pt x="83" y="60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81" y="45"/>
                  </a:lnTo>
                  <a:lnTo>
                    <a:pt x="78" y="43"/>
                  </a:lnTo>
                  <a:lnTo>
                    <a:pt x="74" y="41"/>
                  </a:lnTo>
                  <a:lnTo>
                    <a:pt x="74" y="36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81" y="10"/>
                  </a:lnTo>
                  <a:lnTo>
                    <a:pt x="81" y="7"/>
                  </a:lnTo>
                  <a:lnTo>
                    <a:pt x="76" y="5"/>
                  </a:lnTo>
                  <a:lnTo>
                    <a:pt x="69" y="5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0" y="3"/>
                  </a:lnTo>
                  <a:lnTo>
                    <a:pt x="40" y="5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19" y="5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5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10" y="52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9"/>
                  </a:lnTo>
                  <a:lnTo>
                    <a:pt x="19" y="74"/>
                  </a:lnTo>
                  <a:lnTo>
                    <a:pt x="21" y="74"/>
                  </a:lnTo>
                  <a:lnTo>
                    <a:pt x="24" y="78"/>
                  </a:lnTo>
                  <a:lnTo>
                    <a:pt x="24" y="83"/>
                  </a:lnTo>
                  <a:lnTo>
                    <a:pt x="29" y="83"/>
                  </a:lnTo>
                  <a:lnTo>
                    <a:pt x="29" y="86"/>
                  </a:lnTo>
                  <a:lnTo>
                    <a:pt x="31" y="88"/>
                  </a:lnTo>
                  <a:lnTo>
                    <a:pt x="3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6579126" y="2372587"/>
              <a:ext cx="254643" cy="381966"/>
            </a:xfrm>
            <a:custGeom>
              <a:avLst/>
              <a:gdLst>
                <a:gd name="T0" fmla="*/ 17 w 104"/>
                <a:gd name="T1" fmla="*/ 68 h 156"/>
                <a:gd name="T2" fmla="*/ 19 w 104"/>
                <a:gd name="T3" fmla="*/ 68 h 156"/>
                <a:gd name="T4" fmla="*/ 28 w 104"/>
                <a:gd name="T5" fmla="*/ 73 h 156"/>
                <a:gd name="T6" fmla="*/ 26 w 104"/>
                <a:gd name="T7" fmla="*/ 82 h 156"/>
                <a:gd name="T8" fmla="*/ 28 w 104"/>
                <a:gd name="T9" fmla="*/ 87 h 156"/>
                <a:gd name="T10" fmla="*/ 33 w 104"/>
                <a:gd name="T11" fmla="*/ 90 h 156"/>
                <a:gd name="T12" fmla="*/ 38 w 104"/>
                <a:gd name="T13" fmla="*/ 92 h 156"/>
                <a:gd name="T14" fmla="*/ 36 w 104"/>
                <a:gd name="T15" fmla="*/ 99 h 156"/>
                <a:gd name="T16" fmla="*/ 31 w 104"/>
                <a:gd name="T17" fmla="*/ 113 h 156"/>
                <a:gd name="T18" fmla="*/ 28 w 104"/>
                <a:gd name="T19" fmla="*/ 120 h 156"/>
                <a:gd name="T20" fmla="*/ 28 w 104"/>
                <a:gd name="T21" fmla="*/ 125 h 156"/>
                <a:gd name="T22" fmla="*/ 28 w 104"/>
                <a:gd name="T23" fmla="*/ 132 h 156"/>
                <a:gd name="T24" fmla="*/ 38 w 104"/>
                <a:gd name="T25" fmla="*/ 142 h 156"/>
                <a:gd name="T26" fmla="*/ 40 w 104"/>
                <a:gd name="T27" fmla="*/ 149 h 156"/>
                <a:gd name="T28" fmla="*/ 52 w 104"/>
                <a:gd name="T29" fmla="*/ 156 h 156"/>
                <a:gd name="T30" fmla="*/ 57 w 104"/>
                <a:gd name="T31" fmla="*/ 153 h 156"/>
                <a:gd name="T32" fmla="*/ 62 w 104"/>
                <a:gd name="T33" fmla="*/ 153 h 156"/>
                <a:gd name="T34" fmla="*/ 66 w 104"/>
                <a:gd name="T35" fmla="*/ 149 h 156"/>
                <a:gd name="T36" fmla="*/ 78 w 104"/>
                <a:gd name="T37" fmla="*/ 146 h 156"/>
                <a:gd name="T38" fmla="*/ 85 w 104"/>
                <a:gd name="T39" fmla="*/ 139 h 156"/>
                <a:gd name="T40" fmla="*/ 92 w 104"/>
                <a:gd name="T41" fmla="*/ 139 h 156"/>
                <a:gd name="T42" fmla="*/ 104 w 104"/>
                <a:gd name="T43" fmla="*/ 139 h 156"/>
                <a:gd name="T44" fmla="*/ 100 w 104"/>
                <a:gd name="T45" fmla="*/ 135 h 156"/>
                <a:gd name="T46" fmla="*/ 95 w 104"/>
                <a:gd name="T47" fmla="*/ 132 h 156"/>
                <a:gd name="T48" fmla="*/ 92 w 104"/>
                <a:gd name="T49" fmla="*/ 123 h 156"/>
                <a:gd name="T50" fmla="*/ 90 w 104"/>
                <a:gd name="T51" fmla="*/ 118 h 156"/>
                <a:gd name="T52" fmla="*/ 88 w 104"/>
                <a:gd name="T53" fmla="*/ 109 h 156"/>
                <a:gd name="T54" fmla="*/ 83 w 104"/>
                <a:gd name="T55" fmla="*/ 106 h 156"/>
                <a:gd name="T56" fmla="*/ 81 w 104"/>
                <a:gd name="T57" fmla="*/ 101 h 156"/>
                <a:gd name="T58" fmla="*/ 78 w 104"/>
                <a:gd name="T59" fmla="*/ 97 h 156"/>
                <a:gd name="T60" fmla="*/ 71 w 104"/>
                <a:gd name="T61" fmla="*/ 92 h 156"/>
                <a:gd name="T62" fmla="*/ 73 w 104"/>
                <a:gd name="T63" fmla="*/ 80 h 156"/>
                <a:gd name="T64" fmla="*/ 76 w 104"/>
                <a:gd name="T65" fmla="*/ 71 h 156"/>
                <a:gd name="T66" fmla="*/ 85 w 104"/>
                <a:gd name="T67" fmla="*/ 68 h 156"/>
                <a:gd name="T68" fmla="*/ 88 w 104"/>
                <a:gd name="T69" fmla="*/ 64 h 156"/>
                <a:gd name="T70" fmla="*/ 90 w 104"/>
                <a:gd name="T71" fmla="*/ 59 h 156"/>
                <a:gd name="T72" fmla="*/ 88 w 104"/>
                <a:gd name="T73" fmla="*/ 54 h 156"/>
                <a:gd name="T74" fmla="*/ 88 w 104"/>
                <a:gd name="T75" fmla="*/ 47 h 156"/>
                <a:gd name="T76" fmla="*/ 73 w 104"/>
                <a:gd name="T77" fmla="*/ 37 h 156"/>
                <a:gd name="T78" fmla="*/ 66 w 104"/>
                <a:gd name="T79" fmla="*/ 35 h 156"/>
                <a:gd name="T80" fmla="*/ 59 w 104"/>
                <a:gd name="T81" fmla="*/ 40 h 156"/>
                <a:gd name="T82" fmla="*/ 57 w 104"/>
                <a:gd name="T83" fmla="*/ 40 h 156"/>
                <a:gd name="T84" fmla="*/ 59 w 104"/>
                <a:gd name="T85" fmla="*/ 28 h 156"/>
                <a:gd name="T86" fmla="*/ 54 w 104"/>
                <a:gd name="T87" fmla="*/ 19 h 156"/>
                <a:gd name="T88" fmla="*/ 40 w 104"/>
                <a:gd name="T89" fmla="*/ 9 h 156"/>
                <a:gd name="T90" fmla="*/ 36 w 104"/>
                <a:gd name="T91" fmla="*/ 2 h 156"/>
                <a:gd name="T92" fmla="*/ 31 w 104"/>
                <a:gd name="T93" fmla="*/ 0 h 156"/>
                <a:gd name="T94" fmla="*/ 24 w 104"/>
                <a:gd name="T95" fmla="*/ 9 h 156"/>
                <a:gd name="T96" fmla="*/ 17 w 104"/>
                <a:gd name="T97" fmla="*/ 11 h 156"/>
                <a:gd name="T98" fmla="*/ 12 w 104"/>
                <a:gd name="T99" fmla="*/ 21 h 156"/>
                <a:gd name="T100" fmla="*/ 19 w 104"/>
                <a:gd name="T101" fmla="*/ 26 h 156"/>
                <a:gd name="T102" fmla="*/ 24 w 104"/>
                <a:gd name="T103" fmla="*/ 33 h 156"/>
                <a:gd name="T104" fmla="*/ 12 w 104"/>
                <a:gd name="T105" fmla="*/ 35 h 156"/>
                <a:gd name="T106" fmla="*/ 7 w 104"/>
                <a:gd name="T107" fmla="*/ 35 h 156"/>
                <a:gd name="T108" fmla="*/ 2 w 104"/>
                <a:gd name="T109" fmla="*/ 45 h 156"/>
                <a:gd name="T110" fmla="*/ 0 w 104"/>
                <a:gd name="T111" fmla="*/ 54 h 156"/>
                <a:gd name="T112" fmla="*/ 14 w 104"/>
                <a:gd name="T113" fmla="*/ 6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56">
                  <a:moveTo>
                    <a:pt x="14" y="68"/>
                  </a:moveTo>
                  <a:lnTo>
                    <a:pt x="17" y="68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8" y="73"/>
                  </a:lnTo>
                  <a:lnTo>
                    <a:pt x="28" y="80"/>
                  </a:lnTo>
                  <a:lnTo>
                    <a:pt x="26" y="82"/>
                  </a:lnTo>
                  <a:lnTo>
                    <a:pt x="24" y="85"/>
                  </a:lnTo>
                  <a:lnTo>
                    <a:pt x="28" y="87"/>
                  </a:lnTo>
                  <a:lnTo>
                    <a:pt x="31" y="87"/>
                  </a:lnTo>
                  <a:lnTo>
                    <a:pt x="33" y="90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36" y="99"/>
                  </a:lnTo>
                  <a:lnTo>
                    <a:pt x="33" y="106"/>
                  </a:lnTo>
                  <a:lnTo>
                    <a:pt x="31" y="113"/>
                  </a:lnTo>
                  <a:lnTo>
                    <a:pt x="31" y="118"/>
                  </a:lnTo>
                  <a:lnTo>
                    <a:pt x="28" y="120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30"/>
                  </a:lnTo>
                  <a:lnTo>
                    <a:pt x="28" y="132"/>
                  </a:lnTo>
                  <a:lnTo>
                    <a:pt x="33" y="137"/>
                  </a:lnTo>
                  <a:lnTo>
                    <a:pt x="38" y="142"/>
                  </a:lnTo>
                  <a:lnTo>
                    <a:pt x="38" y="144"/>
                  </a:lnTo>
                  <a:lnTo>
                    <a:pt x="40" y="149"/>
                  </a:lnTo>
                  <a:lnTo>
                    <a:pt x="47" y="156"/>
                  </a:lnTo>
                  <a:lnTo>
                    <a:pt x="52" y="156"/>
                  </a:lnTo>
                  <a:lnTo>
                    <a:pt x="54" y="153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2" y="153"/>
                  </a:lnTo>
                  <a:lnTo>
                    <a:pt x="66" y="151"/>
                  </a:lnTo>
                  <a:lnTo>
                    <a:pt x="66" y="149"/>
                  </a:lnTo>
                  <a:lnTo>
                    <a:pt x="71" y="146"/>
                  </a:lnTo>
                  <a:lnTo>
                    <a:pt x="78" y="146"/>
                  </a:lnTo>
                  <a:lnTo>
                    <a:pt x="81" y="142"/>
                  </a:lnTo>
                  <a:lnTo>
                    <a:pt x="85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7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100" y="135"/>
                  </a:lnTo>
                  <a:lnTo>
                    <a:pt x="100" y="132"/>
                  </a:lnTo>
                  <a:lnTo>
                    <a:pt x="95" y="132"/>
                  </a:lnTo>
                  <a:lnTo>
                    <a:pt x="95" y="127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18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1"/>
                  </a:lnTo>
                  <a:lnTo>
                    <a:pt x="78" y="99"/>
                  </a:lnTo>
                  <a:lnTo>
                    <a:pt x="78" y="97"/>
                  </a:lnTo>
                  <a:lnTo>
                    <a:pt x="76" y="94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0"/>
                  </a:lnTo>
                  <a:lnTo>
                    <a:pt x="73" y="75"/>
                  </a:lnTo>
                  <a:lnTo>
                    <a:pt x="76" y="71"/>
                  </a:lnTo>
                  <a:lnTo>
                    <a:pt x="83" y="71"/>
                  </a:lnTo>
                  <a:lnTo>
                    <a:pt x="85" y="68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8" y="54"/>
                  </a:lnTo>
                  <a:lnTo>
                    <a:pt x="88" y="49"/>
                  </a:lnTo>
                  <a:lnTo>
                    <a:pt x="88" y="47"/>
                  </a:lnTo>
                  <a:lnTo>
                    <a:pt x="78" y="45"/>
                  </a:lnTo>
                  <a:lnTo>
                    <a:pt x="73" y="37"/>
                  </a:lnTo>
                  <a:lnTo>
                    <a:pt x="69" y="33"/>
                  </a:lnTo>
                  <a:lnTo>
                    <a:pt x="66" y="35"/>
                  </a:lnTo>
                  <a:lnTo>
                    <a:pt x="62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7" y="40"/>
                  </a:lnTo>
                  <a:lnTo>
                    <a:pt x="59" y="33"/>
                  </a:lnTo>
                  <a:lnTo>
                    <a:pt x="59" y="28"/>
                  </a:lnTo>
                  <a:lnTo>
                    <a:pt x="57" y="2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40" y="9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6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17" y="37"/>
                  </a:lnTo>
                  <a:lnTo>
                    <a:pt x="12" y="35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5976796" y="2157118"/>
              <a:ext cx="678233" cy="626815"/>
            </a:xfrm>
            <a:custGeom>
              <a:avLst/>
              <a:gdLst>
                <a:gd name="T0" fmla="*/ 66 w 117"/>
                <a:gd name="T1" fmla="*/ 108 h 108"/>
                <a:gd name="T2" fmla="*/ 78 w 117"/>
                <a:gd name="T3" fmla="*/ 97 h 108"/>
                <a:gd name="T4" fmla="*/ 83 w 117"/>
                <a:gd name="T5" fmla="*/ 91 h 108"/>
                <a:gd name="T6" fmla="*/ 78 w 117"/>
                <a:gd name="T7" fmla="*/ 82 h 108"/>
                <a:gd name="T8" fmla="*/ 75 w 117"/>
                <a:gd name="T9" fmla="*/ 76 h 108"/>
                <a:gd name="T10" fmla="*/ 88 w 117"/>
                <a:gd name="T11" fmla="*/ 78 h 108"/>
                <a:gd name="T12" fmla="*/ 102 w 117"/>
                <a:gd name="T13" fmla="*/ 73 h 108"/>
                <a:gd name="T14" fmla="*/ 107 w 117"/>
                <a:gd name="T15" fmla="*/ 63 h 108"/>
                <a:gd name="T16" fmla="*/ 107 w 117"/>
                <a:gd name="T17" fmla="*/ 52 h 108"/>
                <a:gd name="T18" fmla="*/ 114 w 117"/>
                <a:gd name="T19" fmla="*/ 49 h 108"/>
                <a:gd name="T20" fmla="*/ 111 w 117"/>
                <a:gd name="T21" fmla="*/ 42 h 108"/>
                <a:gd name="T22" fmla="*/ 117 w 117"/>
                <a:gd name="T23" fmla="*/ 37 h 108"/>
                <a:gd name="T24" fmla="*/ 108 w 117"/>
                <a:gd name="T25" fmla="*/ 35 h 108"/>
                <a:gd name="T26" fmla="*/ 103 w 117"/>
                <a:gd name="T27" fmla="*/ 36 h 108"/>
                <a:gd name="T28" fmla="*/ 108 w 117"/>
                <a:gd name="T29" fmla="*/ 31 h 108"/>
                <a:gd name="T30" fmla="*/ 101 w 117"/>
                <a:gd name="T31" fmla="*/ 26 h 108"/>
                <a:gd name="T32" fmla="*/ 95 w 117"/>
                <a:gd name="T33" fmla="*/ 23 h 108"/>
                <a:gd name="T34" fmla="*/ 91 w 117"/>
                <a:gd name="T35" fmla="*/ 21 h 108"/>
                <a:gd name="T36" fmla="*/ 99 w 117"/>
                <a:gd name="T37" fmla="*/ 18 h 108"/>
                <a:gd name="T38" fmla="*/ 88 w 117"/>
                <a:gd name="T39" fmla="*/ 16 h 108"/>
                <a:gd name="T40" fmla="*/ 76 w 117"/>
                <a:gd name="T41" fmla="*/ 20 h 108"/>
                <a:gd name="T42" fmla="*/ 69 w 117"/>
                <a:gd name="T43" fmla="*/ 22 h 108"/>
                <a:gd name="T44" fmla="*/ 51 w 117"/>
                <a:gd name="T45" fmla="*/ 20 h 108"/>
                <a:gd name="T46" fmla="*/ 45 w 117"/>
                <a:gd name="T47" fmla="*/ 16 h 108"/>
                <a:gd name="T48" fmla="*/ 36 w 117"/>
                <a:gd name="T49" fmla="*/ 10 h 108"/>
                <a:gd name="T50" fmla="*/ 31 w 117"/>
                <a:gd name="T51" fmla="*/ 3 h 108"/>
                <a:gd name="T52" fmla="*/ 27 w 117"/>
                <a:gd name="T53" fmla="*/ 9 h 108"/>
                <a:gd name="T54" fmla="*/ 30 w 117"/>
                <a:gd name="T55" fmla="*/ 12 h 108"/>
                <a:gd name="T56" fmla="*/ 25 w 117"/>
                <a:gd name="T57" fmla="*/ 13 h 108"/>
                <a:gd name="T58" fmla="*/ 17 w 117"/>
                <a:gd name="T59" fmla="*/ 20 h 108"/>
                <a:gd name="T60" fmla="*/ 13 w 117"/>
                <a:gd name="T61" fmla="*/ 32 h 108"/>
                <a:gd name="T62" fmla="*/ 11 w 117"/>
                <a:gd name="T63" fmla="*/ 24 h 108"/>
                <a:gd name="T64" fmla="*/ 14 w 117"/>
                <a:gd name="T65" fmla="*/ 14 h 108"/>
                <a:gd name="T66" fmla="*/ 14 w 117"/>
                <a:gd name="T67" fmla="*/ 9 h 108"/>
                <a:gd name="T68" fmla="*/ 12 w 117"/>
                <a:gd name="T69" fmla="*/ 8 h 108"/>
                <a:gd name="T70" fmla="*/ 4 w 117"/>
                <a:gd name="T71" fmla="*/ 17 h 108"/>
                <a:gd name="T72" fmla="*/ 0 w 117"/>
                <a:gd name="T73" fmla="*/ 30 h 108"/>
                <a:gd name="T74" fmla="*/ 8 w 117"/>
                <a:gd name="T75" fmla="*/ 39 h 108"/>
                <a:gd name="T76" fmla="*/ 7 w 117"/>
                <a:gd name="T77" fmla="*/ 46 h 108"/>
                <a:gd name="T78" fmla="*/ 16 w 117"/>
                <a:gd name="T79" fmla="*/ 50 h 108"/>
                <a:gd name="T80" fmla="*/ 26 w 117"/>
                <a:gd name="T81" fmla="*/ 50 h 108"/>
                <a:gd name="T82" fmla="*/ 38 w 117"/>
                <a:gd name="T83" fmla="*/ 57 h 108"/>
                <a:gd name="T84" fmla="*/ 47 w 117"/>
                <a:gd name="T85" fmla="*/ 57 h 108"/>
                <a:gd name="T86" fmla="*/ 50 w 117"/>
                <a:gd name="T87" fmla="*/ 62 h 108"/>
                <a:gd name="T88" fmla="*/ 47 w 117"/>
                <a:gd name="T89" fmla="*/ 70 h 108"/>
                <a:gd name="T90" fmla="*/ 48 w 117"/>
                <a:gd name="T91" fmla="*/ 78 h 108"/>
                <a:gd name="T92" fmla="*/ 49 w 117"/>
                <a:gd name="T93" fmla="*/ 89 h 108"/>
                <a:gd name="T94" fmla="*/ 51 w 117"/>
                <a:gd name="T95" fmla="*/ 94 h 108"/>
                <a:gd name="T96" fmla="*/ 42 w 117"/>
                <a:gd name="T97" fmla="*/ 2 h 108"/>
                <a:gd name="T98" fmla="*/ 43 w 117"/>
                <a:gd name="T99" fmla="*/ 4 h 108"/>
                <a:gd name="T100" fmla="*/ 39 w 117"/>
                <a:gd name="T101" fmla="*/ 5 h 108"/>
                <a:gd name="T102" fmla="*/ 29 w 117"/>
                <a:gd name="T103" fmla="*/ 1 h 108"/>
                <a:gd name="T104" fmla="*/ 79 w 117"/>
                <a:gd name="T105" fmla="*/ 13 h 108"/>
                <a:gd name="T106" fmla="*/ 80 w 117"/>
                <a:gd name="T107" fmla="*/ 1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08">
                  <a:moveTo>
                    <a:pt x="54" y="103"/>
                  </a:moveTo>
                  <a:cubicBezTo>
                    <a:pt x="57" y="105"/>
                    <a:pt x="57" y="105"/>
                    <a:pt x="57" y="105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lose/>
                  <a:moveTo>
                    <a:pt x="4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36" y="2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close/>
                  <a:moveTo>
                    <a:pt x="28" y="0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77" y="15"/>
                  </a:moveTo>
                  <a:cubicBezTo>
                    <a:pt x="79" y="13"/>
                    <a:pt x="79" y="13"/>
                    <a:pt x="79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673184" y="2162016"/>
              <a:ext cx="617020" cy="876562"/>
            </a:xfrm>
            <a:custGeom>
              <a:avLst/>
              <a:gdLst>
                <a:gd name="T0" fmla="*/ 204 w 252"/>
                <a:gd name="T1" fmla="*/ 292 h 358"/>
                <a:gd name="T2" fmla="*/ 202 w 252"/>
                <a:gd name="T3" fmla="*/ 256 h 358"/>
                <a:gd name="T4" fmla="*/ 204 w 252"/>
                <a:gd name="T5" fmla="*/ 244 h 358"/>
                <a:gd name="T6" fmla="*/ 221 w 252"/>
                <a:gd name="T7" fmla="*/ 228 h 358"/>
                <a:gd name="T8" fmla="*/ 240 w 252"/>
                <a:gd name="T9" fmla="*/ 223 h 358"/>
                <a:gd name="T10" fmla="*/ 252 w 252"/>
                <a:gd name="T11" fmla="*/ 242 h 358"/>
                <a:gd name="T12" fmla="*/ 244 w 252"/>
                <a:gd name="T13" fmla="*/ 216 h 358"/>
                <a:gd name="T14" fmla="*/ 235 w 252"/>
                <a:gd name="T15" fmla="*/ 211 h 358"/>
                <a:gd name="T16" fmla="*/ 235 w 252"/>
                <a:gd name="T17" fmla="*/ 178 h 358"/>
                <a:gd name="T18" fmla="*/ 237 w 252"/>
                <a:gd name="T19" fmla="*/ 154 h 358"/>
                <a:gd name="T20" fmla="*/ 242 w 252"/>
                <a:gd name="T21" fmla="*/ 133 h 358"/>
                <a:gd name="T22" fmla="*/ 226 w 252"/>
                <a:gd name="T23" fmla="*/ 133 h 358"/>
                <a:gd name="T24" fmla="*/ 211 w 252"/>
                <a:gd name="T25" fmla="*/ 133 h 358"/>
                <a:gd name="T26" fmla="*/ 173 w 252"/>
                <a:gd name="T27" fmla="*/ 116 h 358"/>
                <a:gd name="T28" fmla="*/ 154 w 252"/>
                <a:gd name="T29" fmla="*/ 114 h 358"/>
                <a:gd name="T30" fmla="*/ 140 w 252"/>
                <a:gd name="T31" fmla="*/ 102 h 358"/>
                <a:gd name="T32" fmla="*/ 131 w 252"/>
                <a:gd name="T33" fmla="*/ 71 h 358"/>
                <a:gd name="T34" fmla="*/ 128 w 252"/>
                <a:gd name="T35" fmla="*/ 55 h 358"/>
                <a:gd name="T36" fmla="*/ 140 w 252"/>
                <a:gd name="T37" fmla="*/ 31 h 358"/>
                <a:gd name="T38" fmla="*/ 164 w 252"/>
                <a:gd name="T39" fmla="*/ 12 h 358"/>
                <a:gd name="T40" fmla="*/ 169 w 252"/>
                <a:gd name="T41" fmla="*/ 5 h 358"/>
                <a:gd name="T42" fmla="*/ 152 w 252"/>
                <a:gd name="T43" fmla="*/ 5 h 358"/>
                <a:gd name="T44" fmla="*/ 145 w 252"/>
                <a:gd name="T45" fmla="*/ 10 h 358"/>
                <a:gd name="T46" fmla="*/ 121 w 252"/>
                <a:gd name="T47" fmla="*/ 24 h 358"/>
                <a:gd name="T48" fmla="*/ 105 w 252"/>
                <a:gd name="T49" fmla="*/ 31 h 358"/>
                <a:gd name="T50" fmla="*/ 100 w 252"/>
                <a:gd name="T51" fmla="*/ 33 h 358"/>
                <a:gd name="T52" fmla="*/ 83 w 252"/>
                <a:gd name="T53" fmla="*/ 33 h 358"/>
                <a:gd name="T54" fmla="*/ 72 w 252"/>
                <a:gd name="T55" fmla="*/ 55 h 358"/>
                <a:gd name="T56" fmla="*/ 67 w 252"/>
                <a:gd name="T57" fmla="*/ 64 h 358"/>
                <a:gd name="T58" fmla="*/ 50 w 252"/>
                <a:gd name="T59" fmla="*/ 78 h 358"/>
                <a:gd name="T60" fmla="*/ 48 w 252"/>
                <a:gd name="T61" fmla="*/ 97 h 358"/>
                <a:gd name="T62" fmla="*/ 41 w 252"/>
                <a:gd name="T63" fmla="*/ 88 h 358"/>
                <a:gd name="T64" fmla="*/ 38 w 252"/>
                <a:gd name="T65" fmla="*/ 93 h 358"/>
                <a:gd name="T66" fmla="*/ 27 w 252"/>
                <a:gd name="T67" fmla="*/ 112 h 358"/>
                <a:gd name="T68" fmla="*/ 34 w 252"/>
                <a:gd name="T69" fmla="*/ 126 h 358"/>
                <a:gd name="T70" fmla="*/ 34 w 252"/>
                <a:gd name="T71" fmla="*/ 135 h 358"/>
                <a:gd name="T72" fmla="*/ 34 w 252"/>
                <a:gd name="T73" fmla="*/ 150 h 358"/>
                <a:gd name="T74" fmla="*/ 31 w 252"/>
                <a:gd name="T75" fmla="*/ 178 h 358"/>
                <a:gd name="T76" fmla="*/ 43 w 252"/>
                <a:gd name="T77" fmla="*/ 185 h 358"/>
                <a:gd name="T78" fmla="*/ 29 w 252"/>
                <a:gd name="T79" fmla="*/ 206 h 358"/>
                <a:gd name="T80" fmla="*/ 3 w 252"/>
                <a:gd name="T81" fmla="*/ 232 h 358"/>
                <a:gd name="T82" fmla="*/ 27 w 252"/>
                <a:gd name="T83" fmla="*/ 251 h 358"/>
                <a:gd name="T84" fmla="*/ 45 w 252"/>
                <a:gd name="T85" fmla="*/ 266 h 358"/>
                <a:gd name="T86" fmla="*/ 60 w 252"/>
                <a:gd name="T87" fmla="*/ 261 h 358"/>
                <a:gd name="T88" fmla="*/ 76 w 252"/>
                <a:gd name="T89" fmla="*/ 268 h 358"/>
                <a:gd name="T90" fmla="*/ 90 w 252"/>
                <a:gd name="T91" fmla="*/ 273 h 358"/>
                <a:gd name="T92" fmla="*/ 105 w 252"/>
                <a:gd name="T93" fmla="*/ 292 h 358"/>
                <a:gd name="T94" fmla="*/ 124 w 252"/>
                <a:gd name="T95" fmla="*/ 308 h 358"/>
                <a:gd name="T96" fmla="*/ 133 w 252"/>
                <a:gd name="T97" fmla="*/ 320 h 358"/>
                <a:gd name="T98" fmla="*/ 157 w 252"/>
                <a:gd name="T99" fmla="*/ 315 h 358"/>
                <a:gd name="T100" fmla="*/ 176 w 252"/>
                <a:gd name="T101" fmla="*/ 318 h 358"/>
                <a:gd name="T102" fmla="*/ 173 w 252"/>
                <a:gd name="T103" fmla="*/ 346 h 358"/>
                <a:gd name="T104" fmla="*/ 188 w 252"/>
                <a:gd name="T10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2" h="358">
                  <a:moveTo>
                    <a:pt x="188" y="358"/>
                  </a:moveTo>
                  <a:lnTo>
                    <a:pt x="192" y="346"/>
                  </a:lnTo>
                  <a:lnTo>
                    <a:pt x="204" y="301"/>
                  </a:lnTo>
                  <a:lnTo>
                    <a:pt x="204" y="299"/>
                  </a:lnTo>
                  <a:lnTo>
                    <a:pt x="204" y="292"/>
                  </a:lnTo>
                  <a:lnTo>
                    <a:pt x="199" y="282"/>
                  </a:lnTo>
                  <a:lnTo>
                    <a:pt x="192" y="277"/>
                  </a:lnTo>
                  <a:lnTo>
                    <a:pt x="188" y="273"/>
                  </a:lnTo>
                  <a:lnTo>
                    <a:pt x="188" y="261"/>
                  </a:lnTo>
                  <a:lnTo>
                    <a:pt x="202" y="256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4" y="254"/>
                  </a:lnTo>
                  <a:lnTo>
                    <a:pt x="207" y="251"/>
                  </a:lnTo>
                  <a:lnTo>
                    <a:pt x="204" y="244"/>
                  </a:lnTo>
                  <a:lnTo>
                    <a:pt x="197" y="242"/>
                  </a:lnTo>
                  <a:lnTo>
                    <a:pt x="195" y="237"/>
                  </a:lnTo>
                  <a:lnTo>
                    <a:pt x="195" y="232"/>
                  </a:lnTo>
                  <a:lnTo>
                    <a:pt x="218" y="230"/>
                  </a:lnTo>
                  <a:lnTo>
                    <a:pt x="221" y="228"/>
                  </a:lnTo>
                  <a:lnTo>
                    <a:pt x="226" y="228"/>
                  </a:lnTo>
                  <a:lnTo>
                    <a:pt x="228" y="230"/>
                  </a:lnTo>
                  <a:lnTo>
                    <a:pt x="230" y="230"/>
                  </a:lnTo>
                  <a:lnTo>
                    <a:pt x="235" y="225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4" y="232"/>
                  </a:lnTo>
                  <a:lnTo>
                    <a:pt x="247" y="235"/>
                  </a:lnTo>
                  <a:lnTo>
                    <a:pt x="244" y="242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47" y="225"/>
                  </a:lnTo>
                  <a:lnTo>
                    <a:pt x="244" y="221"/>
                  </a:lnTo>
                  <a:lnTo>
                    <a:pt x="244" y="218"/>
                  </a:lnTo>
                  <a:lnTo>
                    <a:pt x="244" y="216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09"/>
                  </a:lnTo>
                  <a:lnTo>
                    <a:pt x="237" y="211"/>
                  </a:lnTo>
                  <a:lnTo>
                    <a:pt x="235" y="211"/>
                  </a:lnTo>
                  <a:lnTo>
                    <a:pt x="235" y="206"/>
                  </a:lnTo>
                  <a:lnTo>
                    <a:pt x="242" y="195"/>
                  </a:lnTo>
                  <a:lnTo>
                    <a:pt x="237" y="183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1"/>
                  </a:lnTo>
                  <a:lnTo>
                    <a:pt x="235" y="166"/>
                  </a:lnTo>
                  <a:lnTo>
                    <a:pt x="235" y="164"/>
                  </a:lnTo>
                  <a:lnTo>
                    <a:pt x="235" y="157"/>
                  </a:lnTo>
                  <a:lnTo>
                    <a:pt x="237" y="154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45"/>
                  </a:lnTo>
                  <a:lnTo>
                    <a:pt x="244" y="142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37" y="133"/>
                  </a:lnTo>
                  <a:lnTo>
                    <a:pt x="235" y="133"/>
                  </a:lnTo>
                  <a:lnTo>
                    <a:pt x="230" y="133"/>
                  </a:lnTo>
                  <a:lnTo>
                    <a:pt x="226" y="133"/>
                  </a:lnTo>
                  <a:lnTo>
                    <a:pt x="221" y="135"/>
                  </a:lnTo>
                  <a:lnTo>
                    <a:pt x="218" y="133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1" y="133"/>
                  </a:lnTo>
                  <a:lnTo>
                    <a:pt x="207" y="133"/>
                  </a:lnTo>
                  <a:lnTo>
                    <a:pt x="190" y="116"/>
                  </a:lnTo>
                  <a:lnTo>
                    <a:pt x="185" y="116"/>
                  </a:lnTo>
                  <a:lnTo>
                    <a:pt x="180" y="114"/>
                  </a:lnTo>
                  <a:lnTo>
                    <a:pt x="173" y="116"/>
                  </a:lnTo>
                  <a:lnTo>
                    <a:pt x="171" y="116"/>
                  </a:lnTo>
                  <a:lnTo>
                    <a:pt x="166" y="116"/>
                  </a:lnTo>
                  <a:lnTo>
                    <a:pt x="162" y="116"/>
                  </a:lnTo>
                  <a:lnTo>
                    <a:pt x="159" y="116"/>
                  </a:lnTo>
                  <a:lnTo>
                    <a:pt x="154" y="114"/>
                  </a:lnTo>
                  <a:lnTo>
                    <a:pt x="150" y="114"/>
                  </a:lnTo>
                  <a:lnTo>
                    <a:pt x="145" y="112"/>
                  </a:lnTo>
                  <a:lnTo>
                    <a:pt x="140" y="107"/>
                  </a:lnTo>
                  <a:lnTo>
                    <a:pt x="140" y="105"/>
                  </a:lnTo>
                  <a:lnTo>
                    <a:pt x="140" y="102"/>
                  </a:lnTo>
                  <a:lnTo>
                    <a:pt x="140" y="100"/>
                  </a:lnTo>
                  <a:lnTo>
                    <a:pt x="143" y="95"/>
                  </a:lnTo>
                  <a:lnTo>
                    <a:pt x="143" y="90"/>
                  </a:lnTo>
                  <a:lnTo>
                    <a:pt x="138" y="86"/>
                  </a:lnTo>
                  <a:lnTo>
                    <a:pt x="131" y="71"/>
                  </a:lnTo>
                  <a:lnTo>
                    <a:pt x="126" y="71"/>
                  </a:lnTo>
                  <a:lnTo>
                    <a:pt x="124" y="71"/>
                  </a:lnTo>
                  <a:lnTo>
                    <a:pt x="124" y="69"/>
                  </a:lnTo>
                  <a:lnTo>
                    <a:pt x="126" y="62"/>
                  </a:lnTo>
                  <a:lnTo>
                    <a:pt x="128" y="55"/>
                  </a:lnTo>
                  <a:lnTo>
                    <a:pt x="126" y="52"/>
                  </a:lnTo>
                  <a:lnTo>
                    <a:pt x="128" y="48"/>
                  </a:lnTo>
                  <a:lnTo>
                    <a:pt x="133" y="38"/>
                  </a:lnTo>
                  <a:lnTo>
                    <a:pt x="138" y="36"/>
                  </a:lnTo>
                  <a:lnTo>
                    <a:pt x="140" y="31"/>
                  </a:lnTo>
                  <a:lnTo>
                    <a:pt x="145" y="29"/>
                  </a:lnTo>
                  <a:lnTo>
                    <a:pt x="147" y="26"/>
                  </a:lnTo>
                  <a:lnTo>
                    <a:pt x="152" y="17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9" y="10"/>
                  </a:lnTo>
                  <a:lnTo>
                    <a:pt x="171" y="7"/>
                  </a:lnTo>
                  <a:lnTo>
                    <a:pt x="169" y="5"/>
                  </a:lnTo>
                  <a:lnTo>
                    <a:pt x="162" y="0"/>
                  </a:lnTo>
                  <a:lnTo>
                    <a:pt x="157" y="0"/>
                  </a:lnTo>
                  <a:lnTo>
                    <a:pt x="157" y="3"/>
                  </a:lnTo>
                  <a:lnTo>
                    <a:pt x="157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3" y="7"/>
                  </a:lnTo>
                  <a:lnTo>
                    <a:pt x="145" y="10"/>
                  </a:lnTo>
                  <a:lnTo>
                    <a:pt x="143" y="12"/>
                  </a:lnTo>
                  <a:lnTo>
                    <a:pt x="138" y="15"/>
                  </a:lnTo>
                  <a:lnTo>
                    <a:pt x="131" y="19"/>
                  </a:lnTo>
                  <a:lnTo>
                    <a:pt x="126" y="24"/>
                  </a:lnTo>
                  <a:lnTo>
                    <a:pt x="121" y="24"/>
                  </a:lnTo>
                  <a:lnTo>
                    <a:pt x="114" y="24"/>
                  </a:lnTo>
                  <a:lnTo>
                    <a:pt x="107" y="24"/>
                  </a:lnTo>
                  <a:lnTo>
                    <a:pt x="105" y="26"/>
                  </a:lnTo>
                  <a:lnTo>
                    <a:pt x="105" y="29"/>
                  </a:lnTo>
                  <a:lnTo>
                    <a:pt x="105" y="31"/>
                  </a:lnTo>
                  <a:lnTo>
                    <a:pt x="105" y="36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2" y="31"/>
                  </a:lnTo>
                  <a:lnTo>
                    <a:pt x="98" y="31"/>
                  </a:lnTo>
                  <a:lnTo>
                    <a:pt x="93" y="29"/>
                  </a:lnTo>
                  <a:lnTo>
                    <a:pt x="90" y="29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6" y="43"/>
                  </a:lnTo>
                  <a:lnTo>
                    <a:pt x="72" y="52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4" y="57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7" y="64"/>
                  </a:lnTo>
                  <a:lnTo>
                    <a:pt x="64" y="67"/>
                  </a:lnTo>
                  <a:lnTo>
                    <a:pt x="57" y="71"/>
                  </a:lnTo>
                  <a:lnTo>
                    <a:pt x="55" y="74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81"/>
                  </a:lnTo>
                  <a:lnTo>
                    <a:pt x="48" y="83"/>
                  </a:lnTo>
                  <a:lnTo>
                    <a:pt x="50" y="88"/>
                  </a:lnTo>
                  <a:lnTo>
                    <a:pt x="50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5" y="90"/>
                  </a:lnTo>
                  <a:lnTo>
                    <a:pt x="41" y="88"/>
                  </a:lnTo>
                  <a:lnTo>
                    <a:pt x="41" y="86"/>
                  </a:lnTo>
                  <a:lnTo>
                    <a:pt x="36" y="81"/>
                  </a:lnTo>
                  <a:lnTo>
                    <a:pt x="34" y="86"/>
                  </a:lnTo>
                  <a:lnTo>
                    <a:pt x="36" y="88"/>
                  </a:lnTo>
                  <a:lnTo>
                    <a:pt x="38" y="93"/>
                  </a:lnTo>
                  <a:lnTo>
                    <a:pt x="34" y="97"/>
                  </a:lnTo>
                  <a:lnTo>
                    <a:pt x="34" y="102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7" y="116"/>
                  </a:lnTo>
                  <a:lnTo>
                    <a:pt x="27" y="121"/>
                  </a:lnTo>
                  <a:lnTo>
                    <a:pt x="31" y="126"/>
                  </a:lnTo>
                  <a:lnTo>
                    <a:pt x="34" y="126"/>
                  </a:lnTo>
                  <a:lnTo>
                    <a:pt x="36" y="126"/>
                  </a:lnTo>
                  <a:lnTo>
                    <a:pt x="36" y="128"/>
                  </a:lnTo>
                  <a:lnTo>
                    <a:pt x="36" y="133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6" y="140"/>
                  </a:lnTo>
                  <a:lnTo>
                    <a:pt x="36" y="145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4"/>
                  </a:lnTo>
                  <a:lnTo>
                    <a:pt x="36" y="161"/>
                  </a:lnTo>
                  <a:lnTo>
                    <a:pt x="36" y="171"/>
                  </a:lnTo>
                  <a:lnTo>
                    <a:pt x="34" y="176"/>
                  </a:lnTo>
                  <a:lnTo>
                    <a:pt x="31" y="178"/>
                  </a:lnTo>
                  <a:lnTo>
                    <a:pt x="34" y="180"/>
                  </a:lnTo>
                  <a:lnTo>
                    <a:pt x="38" y="180"/>
                  </a:lnTo>
                  <a:lnTo>
                    <a:pt x="38" y="183"/>
                  </a:lnTo>
                  <a:lnTo>
                    <a:pt x="41" y="185"/>
                  </a:lnTo>
                  <a:lnTo>
                    <a:pt x="43" y="185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38" y="195"/>
                  </a:lnTo>
                  <a:lnTo>
                    <a:pt x="31" y="202"/>
                  </a:lnTo>
                  <a:lnTo>
                    <a:pt x="29" y="206"/>
                  </a:lnTo>
                  <a:lnTo>
                    <a:pt x="22" y="211"/>
                  </a:lnTo>
                  <a:lnTo>
                    <a:pt x="15" y="213"/>
                  </a:lnTo>
                  <a:lnTo>
                    <a:pt x="10" y="218"/>
                  </a:lnTo>
                  <a:lnTo>
                    <a:pt x="3" y="228"/>
                  </a:lnTo>
                  <a:lnTo>
                    <a:pt x="3" y="232"/>
                  </a:lnTo>
                  <a:lnTo>
                    <a:pt x="0" y="237"/>
                  </a:lnTo>
                  <a:lnTo>
                    <a:pt x="8" y="239"/>
                  </a:lnTo>
                  <a:lnTo>
                    <a:pt x="15" y="244"/>
                  </a:lnTo>
                  <a:lnTo>
                    <a:pt x="24" y="251"/>
                  </a:lnTo>
                  <a:lnTo>
                    <a:pt x="27" y="251"/>
                  </a:lnTo>
                  <a:lnTo>
                    <a:pt x="31" y="256"/>
                  </a:lnTo>
                  <a:lnTo>
                    <a:pt x="31" y="258"/>
                  </a:lnTo>
                  <a:lnTo>
                    <a:pt x="31" y="261"/>
                  </a:lnTo>
                  <a:lnTo>
                    <a:pt x="38" y="261"/>
                  </a:lnTo>
                  <a:lnTo>
                    <a:pt x="45" y="266"/>
                  </a:lnTo>
                  <a:lnTo>
                    <a:pt x="48" y="268"/>
                  </a:lnTo>
                  <a:lnTo>
                    <a:pt x="55" y="268"/>
                  </a:lnTo>
                  <a:lnTo>
                    <a:pt x="57" y="266"/>
                  </a:lnTo>
                  <a:lnTo>
                    <a:pt x="57" y="263"/>
                  </a:lnTo>
                  <a:lnTo>
                    <a:pt x="60" y="261"/>
                  </a:lnTo>
                  <a:lnTo>
                    <a:pt x="62" y="261"/>
                  </a:lnTo>
                  <a:lnTo>
                    <a:pt x="69" y="261"/>
                  </a:lnTo>
                  <a:lnTo>
                    <a:pt x="72" y="263"/>
                  </a:lnTo>
                  <a:lnTo>
                    <a:pt x="72" y="266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9" y="270"/>
                  </a:lnTo>
                  <a:lnTo>
                    <a:pt x="88" y="273"/>
                  </a:lnTo>
                  <a:lnTo>
                    <a:pt x="90" y="273"/>
                  </a:lnTo>
                  <a:lnTo>
                    <a:pt x="93" y="275"/>
                  </a:lnTo>
                  <a:lnTo>
                    <a:pt x="98" y="282"/>
                  </a:lnTo>
                  <a:lnTo>
                    <a:pt x="98" y="284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14" y="294"/>
                  </a:lnTo>
                  <a:lnTo>
                    <a:pt x="119" y="301"/>
                  </a:lnTo>
                  <a:lnTo>
                    <a:pt x="119" y="306"/>
                  </a:lnTo>
                  <a:lnTo>
                    <a:pt x="119" y="306"/>
                  </a:lnTo>
                  <a:lnTo>
                    <a:pt x="124" y="308"/>
                  </a:lnTo>
                  <a:lnTo>
                    <a:pt x="126" y="313"/>
                  </a:lnTo>
                  <a:lnTo>
                    <a:pt x="124" y="315"/>
                  </a:lnTo>
                  <a:lnTo>
                    <a:pt x="126" y="318"/>
                  </a:lnTo>
                  <a:lnTo>
                    <a:pt x="128" y="320"/>
                  </a:lnTo>
                  <a:lnTo>
                    <a:pt x="133" y="320"/>
                  </a:lnTo>
                  <a:lnTo>
                    <a:pt x="138" y="320"/>
                  </a:lnTo>
                  <a:lnTo>
                    <a:pt x="143" y="320"/>
                  </a:lnTo>
                  <a:lnTo>
                    <a:pt x="145" y="318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2" y="318"/>
                  </a:lnTo>
                  <a:lnTo>
                    <a:pt x="169" y="315"/>
                  </a:lnTo>
                  <a:lnTo>
                    <a:pt x="171" y="315"/>
                  </a:lnTo>
                  <a:lnTo>
                    <a:pt x="173" y="318"/>
                  </a:lnTo>
                  <a:lnTo>
                    <a:pt x="176" y="318"/>
                  </a:lnTo>
                  <a:lnTo>
                    <a:pt x="180" y="320"/>
                  </a:lnTo>
                  <a:lnTo>
                    <a:pt x="183" y="322"/>
                  </a:lnTo>
                  <a:lnTo>
                    <a:pt x="188" y="322"/>
                  </a:lnTo>
                  <a:lnTo>
                    <a:pt x="188" y="325"/>
                  </a:lnTo>
                  <a:lnTo>
                    <a:pt x="173" y="346"/>
                  </a:lnTo>
                  <a:lnTo>
                    <a:pt x="173" y="351"/>
                  </a:lnTo>
                  <a:lnTo>
                    <a:pt x="178" y="348"/>
                  </a:lnTo>
                  <a:lnTo>
                    <a:pt x="185" y="348"/>
                  </a:lnTo>
                  <a:lnTo>
                    <a:pt x="188" y="353"/>
                  </a:lnTo>
                  <a:lnTo>
                    <a:pt x="188" y="35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570348" y="2742310"/>
              <a:ext cx="301166" cy="330547"/>
            </a:xfrm>
            <a:custGeom>
              <a:avLst/>
              <a:gdLst>
                <a:gd name="T0" fmla="*/ 118 w 123"/>
                <a:gd name="T1" fmla="*/ 31 h 135"/>
                <a:gd name="T2" fmla="*/ 114 w 123"/>
                <a:gd name="T3" fmla="*/ 26 h 135"/>
                <a:gd name="T4" fmla="*/ 104 w 123"/>
                <a:gd name="T5" fmla="*/ 24 h 135"/>
                <a:gd name="T6" fmla="*/ 99 w 123"/>
                <a:gd name="T7" fmla="*/ 26 h 135"/>
                <a:gd name="T8" fmla="*/ 97 w 123"/>
                <a:gd name="T9" fmla="*/ 31 h 135"/>
                <a:gd name="T10" fmla="*/ 87 w 123"/>
                <a:gd name="T11" fmla="*/ 29 h 135"/>
                <a:gd name="T12" fmla="*/ 73 w 123"/>
                <a:gd name="T13" fmla="*/ 24 h 135"/>
                <a:gd name="T14" fmla="*/ 73 w 123"/>
                <a:gd name="T15" fmla="*/ 19 h 135"/>
                <a:gd name="T16" fmla="*/ 66 w 123"/>
                <a:gd name="T17" fmla="*/ 14 h 135"/>
                <a:gd name="T18" fmla="*/ 50 w 123"/>
                <a:gd name="T19" fmla="*/ 2 h 135"/>
                <a:gd name="T20" fmla="*/ 42 w 123"/>
                <a:gd name="T21" fmla="*/ 5 h 135"/>
                <a:gd name="T22" fmla="*/ 26 w 123"/>
                <a:gd name="T23" fmla="*/ 12 h 135"/>
                <a:gd name="T24" fmla="*/ 16 w 123"/>
                <a:gd name="T25" fmla="*/ 14 h 135"/>
                <a:gd name="T26" fmla="*/ 19 w 123"/>
                <a:gd name="T27" fmla="*/ 24 h 135"/>
                <a:gd name="T28" fmla="*/ 19 w 123"/>
                <a:gd name="T29" fmla="*/ 31 h 135"/>
                <a:gd name="T30" fmla="*/ 12 w 123"/>
                <a:gd name="T31" fmla="*/ 45 h 135"/>
                <a:gd name="T32" fmla="*/ 9 w 123"/>
                <a:gd name="T33" fmla="*/ 52 h 135"/>
                <a:gd name="T34" fmla="*/ 0 w 123"/>
                <a:gd name="T35" fmla="*/ 57 h 135"/>
                <a:gd name="T36" fmla="*/ 5 w 123"/>
                <a:gd name="T37" fmla="*/ 66 h 135"/>
                <a:gd name="T38" fmla="*/ 5 w 123"/>
                <a:gd name="T39" fmla="*/ 76 h 135"/>
                <a:gd name="T40" fmla="*/ 0 w 123"/>
                <a:gd name="T41" fmla="*/ 81 h 135"/>
                <a:gd name="T42" fmla="*/ 7 w 123"/>
                <a:gd name="T43" fmla="*/ 85 h 135"/>
                <a:gd name="T44" fmla="*/ 14 w 123"/>
                <a:gd name="T45" fmla="*/ 92 h 135"/>
                <a:gd name="T46" fmla="*/ 19 w 123"/>
                <a:gd name="T47" fmla="*/ 85 h 135"/>
                <a:gd name="T48" fmla="*/ 21 w 123"/>
                <a:gd name="T49" fmla="*/ 81 h 135"/>
                <a:gd name="T50" fmla="*/ 24 w 123"/>
                <a:gd name="T51" fmla="*/ 88 h 135"/>
                <a:gd name="T52" fmla="*/ 24 w 123"/>
                <a:gd name="T53" fmla="*/ 83 h 135"/>
                <a:gd name="T54" fmla="*/ 26 w 123"/>
                <a:gd name="T55" fmla="*/ 88 h 135"/>
                <a:gd name="T56" fmla="*/ 26 w 123"/>
                <a:gd name="T57" fmla="*/ 97 h 135"/>
                <a:gd name="T58" fmla="*/ 19 w 123"/>
                <a:gd name="T59" fmla="*/ 107 h 135"/>
                <a:gd name="T60" fmla="*/ 21 w 123"/>
                <a:gd name="T61" fmla="*/ 114 h 135"/>
                <a:gd name="T62" fmla="*/ 14 w 123"/>
                <a:gd name="T63" fmla="*/ 119 h 135"/>
                <a:gd name="T64" fmla="*/ 19 w 123"/>
                <a:gd name="T65" fmla="*/ 123 h 135"/>
                <a:gd name="T66" fmla="*/ 26 w 123"/>
                <a:gd name="T67" fmla="*/ 126 h 135"/>
                <a:gd name="T68" fmla="*/ 35 w 123"/>
                <a:gd name="T69" fmla="*/ 128 h 135"/>
                <a:gd name="T70" fmla="*/ 45 w 123"/>
                <a:gd name="T71" fmla="*/ 135 h 135"/>
                <a:gd name="T72" fmla="*/ 64 w 123"/>
                <a:gd name="T73" fmla="*/ 97 h 135"/>
                <a:gd name="T74" fmla="*/ 87 w 123"/>
                <a:gd name="T75" fmla="*/ 88 h 135"/>
                <a:gd name="T76" fmla="*/ 111 w 123"/>
                <a:gd name="T77" fmla="*/ 69 h 135"/>
                <a:gd name="T78" fmla="*/ 121 w 123"/>
                <a:gd name="T79" fmla="*/ 55 h 135"/>
                <a:gd name="T80" fmla="*/ 123 w 123"/>
                <a:gd name="T81" fmla="*/ 47 h 135"/>
                <a:gd name="T82" fmla="*/ 118 w 123"/>
                <a:gd name="T83" fmla="*/ 36 h 135"/>
                <a:gd name="T84" fmla="*/ 118 w 123"/>
                <a:gd name="T85" fmla="*/ 31 h 135"/>
                <a:gd name="T86" fmla="*/ 118 w 123"/>
                <a:gd name="T87" fmla="*/ 31 h 135"/>
                <a:gd name="T88" fmla="*/ 14 w 123"/>
                <a:gd name="T89" fmla="*/ 97 h 135"/>
                <a:gd name="T90" fmla="*/ 21 w 123"/>
                <a:gd name="T91" fmla="*/ 90 h 135"/>
                <a:gd name="T92" fmla="*/ 19 w 123"/>
                <a:gd name="T93" fmla="*/ 95 h 135"/>
                <a:gd name="T94" fmla="*/ 19 w 123"/>
                <a:gd name="T95" fmla="*/ 100 h 135"/>
                <a:gd name="T96" fmla="*/ 14 w 123"/>
                <a:gd name="T97" fmla="*/ 10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35">
                  <a:moveTo>
                    <a:pt x="118" y="31"/>
                  </a:moveTo>
                  <a:lnTo>
                    <a:pt x="118" y="31"/>
                  </a:lnTo>
                  <a:lnTo>
                    <a:pt x="114" y="29"/>
                  </a:lnTo>
                  <a:lnTo>
                    <a:pt x="114" y="26"/>
                  </a:lnTo>
                  <a:lnTo>
                    <a:pt x="111" y="24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99" y="26"/>
                  </a:lnTo>
                  <a:lnTo>
                    <a:pt x="99" y="29"/>
                  </a:lnTo>
                  <a:lnTo>
                    <a:pt x="97" y="31"/>
                  </a:lnTo>
                  <a:lnTo>
                    <a:pt x="90" y="31"/>
                  </a:lnTo>
                  <a:lnTo>
                    <a:pt x="87" y="29"/>
                  </a:lnTo>
                  <a:lnTo>
                    <a:pt x="8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69" y="14"/>
                  </a:lnTo>
                  <a:lnTo>
                    <a:pt x="66" y="14"/>
                  </a:lnTo>
                  <a:lnTo>
                    <a:pt x="57" y="7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26" y="12"/>
                  </a:lnTo>
                  <a:lnTo>
                    <a:pt x="21" y="12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19" y="31"/>
                  </a:lnTo>
                  <a:lnTo>
                    <a:pt x="12" y="40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2" y="62"/>
                  </a:lnTo>
                  <a:lnTo>
                    <a:pt x="5" y="66"/>
                  </a:lnTo>
                  <a:lnTo>
                    <a:pt x="2" y="69"/>
                  </a:lnTo>
                  <a:lnTo>
                    <a:pt x="5" y="76"/>
                  </a:lnTo>
                  <a:lnTo>
                    <a:pt x="2" y="78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7" y="85"/>
                  </a:lnTo>
                  <a:lnTo>
                    <a:pt x="12" y="90"/>
                  </a:lnTo>
                  <a:lnTo>
                    <a:pt x="14" y="92"/>
                  </a:lnTo>
                  <a:lnTo>
                    <a:pt x="16" y="90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21" y="81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6" y="88"/>
                  </a:lnTo>
                  <a:lnTo>
                    <a:pt x="26" y="92"/>
                  </a:lnTo>
                  <a:lnTo>
                    <a:pt x="26" y="97"/>
                  </a:lnTo>
                  <a:lnTo>
                    <a:pt x="24" y="102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14"/>
                  </a:lnTo>
                  <a:lnTo>
                    <a:pt x="16" y="116"/>
                  </a:lnTo>
                  <a:lnTo>
                    <a:pt x="14" y="119"/>
                  </a:lnTo>
                  <a:lnTo>
                    <a:pt x="14" y="123"/>
                  </a:lnTo>
                  <a:lnTo>
                    <a:pt x="19" y="123"/>
                  </a:lnTo>
                  <a:lnTo>
                    <a:pt x="24" y="121"/>
                  </a:lnTo>
                  <a:lnTo>
                    <a:pt x="26" y="126"/>
                  </a:lnTo>
                  <a:lnTo>
                    <a:pt x="31" y="126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5" y="135"/>
                  </a:lnTo>
                  <a:lnTo>
                    <a:pt x="47" y="133"/>
                  </a:lnTo>
                  <a:lnTo>
                    <a:pt x="64" y="97"/>
                  </a:lnTo>
                  <a:lnTo>
                    <a:pt x="66" y="95"/>
                  </a:lnTo>
                  <a:lnTo>
                    <a:pt x="87" y="88"/>
                  </a:lnTo>
                  <a:lnTo>
                    <a:pt x="97" y="83"/>
                  </a:lnTo>
                  <a:lnTo>
                    <a:pt x="111" y="69"/>
                  </a:lnTo>
                  <a:lnTo>
                    <a:pt x="118" y="55"/>
                  </a:lnTo>
                  <a:lnTo>
                    <a:pt x="121" y="55"/>
                  </a:lnTo>
                  <a:lnTo>
                    <a:pt x="123" y="52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18" y="36"/>
                  </a:lnTo>
                  <a:lnTo>
                    <a:pt x="118" y="33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close/>
                  <a:moveTo>
                    <a:pt x="14" y="100"/>
                  </a:moveTo>
                  <a:lnTo>
                    <a:pt x="14" y="97"/>
                  </a:lnTo>
                  <a:lnTo>
                    <a:pt x="16" y="92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9" y="100"/>
                  </a:lnTo>
                  <a:lnTo>
                    <a:pt x="16" y="100"/>
                  </a:lnTo>
                  <a:lnTo>
                    <a:pt x="14" y="10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553208" y="2818212"/>
              <a:ext cx="661093" cy="967158"/>
            </a:xfrm>
            <a:custGeom>
              <a:avLst/>
              <a:gdLst>
                <a:gd name="T0" fmla="*/ 246 w 270"/>
                <a:gd name="T1" fmla="*/ 234 h 395"/>
                <a:gd name="T2" fmla="*/ 229 w 270"/>
                <a:gd name="T3" fmla="*/ 232 h 395"/>
                <a:gd name="T4" fmla="*/ 229 w 270"/>
                <a:gd name="T5" fmla="*/ 206 h 395"/>
                <a:gd name="T6" fmla="*/ 213 w 270"/>
                <a:gd name="T7" fmla="*/ 213 h 395"/>
                <a:gd name="T8" fmla="*/ 187 w 270"/>
                <a:gd name="T9" fmla="*/ 199 h 395"/>
                <a:gd name="T10" fmla="*/ 163 w 270"/>
                <a:gd name="T11" fmla="*/ 175 h 395"/>
                <a:gd name="T12" fmla="*/ 158 w 270"/>
                <a:gd name="T13" fmla="*/ 159 h 395"/>
                <a:gd name="T14" fmla="*/ 161 w 270"/>
                <a:gd name="T15" fmla="*/ 147 h 395"/>
                <a:gd name="T16" fmla="*/ 170 w 270"/>
                <a:gd name="T17" fmla="*/ 135 h 395"/>
                <a:gd name="T18" fmla="*/ 175 w 270"/>
                <a:gd name="T19" fmla="*/ 116 h 395"/>
                <a:gd name="T20" fmla="*/ 189 w 270"/>
                <a:gd name="T21" fmla="*/ 102 h 395"/>
                <a:gd name="T22" fmla="*/ 218 w 270"/>
                <a:gd name="T23" fmla="*/ 92 h 395"/>
                <a:gd name="T24" fmla="*/ 227 w 270"/>
                <a:gd name="T25" fmla="*/ 88 h 395"/>
                <a:gd name="T26" fmla="*/ 239 w 270"/>
                <a:gd name="T27" fmla="*/ 90 h 395"/>
                <a:gd name="T28" fmla="*/ 222 w 270"/>
                <a:gd name="T29" fmla="*/ 83 h 395"/>
                <a:gd name="T30" fmla="*/ 232 w 270"/>
                <a:gd name="T31" fmla="*/ 54 h 395"/>
                <a:gd name="T32" fmla="*/ 220 w 270"/>
                <a:gd name="T33" fmla="*/ 47 h 395"/>
                <a:gd name="T34" fmla="*/ 199 w 270"/>
                <a:gd name="T35" fmla="*/ 47 h 395"/>
                <a:gd name="T36" fmla="*/ 182 w 270"/>
                <a:gd name="T37" fmla="*/ 52 h 395"/>
                <a:gd name="T38" fmla="*/ 175 w 270"/>
                <a:gd name="T39" fmla="*/ 45 h 395"/>
                <a:gd name="T40" fmla="*/ 168 w 270"/>
                <a:gd name="T41" fmla="*/ 33 h 395"/>
                <a:gd name="T42" fmla="*/ 147 w 270"/>
                <a:gd name="T43" fmla="*/ 16 h 395"/>
                <a:gd name="T44" fmla="*/ 137 w 270"/>
                <a:gd name="T45" fmla="*/ 5 h 395"/>
                <a:gd name="T46" fmla="*/ 125 w 270"/>
                <a:gd name="T47" fmla="*/ 2 h 395"/>
                <a:gd name="T48" fmla="*/ 130 w 270"/>
                <a:gd name="T49" fmla="*/ 21 h 395"/>
                <a:gd name="T50" fmla="*/ 104 w 270"/>
                <a:gd name="T51" fmla="*/ 52 h 395"/>
                <a:gd name="T52" fmla="*/ 54 w 270"/>
                <a:gd name="T53" fmla="*/ 102 h 395"/>
                <a:gd name="T54" fmla="*/ 38 w 270"/>
                <a:gd name="T55" fmla="*/ 95 h 395"/>
                <a:gd name="T56" fmla="*/ 21 w 270"/>
                <a:gd name="T57" fmla="*/ 92 h 395"/>
                <a:gd name="T58" fmla="*/ 26 w 270"/>
                <a:gd name="T59" fmla="*/ 76 h 395"/>
                <a:gd name="T60" fmla="*/ 12 w 270"/>
                <a:gd name="T61" fmla="*/ 83 h 395"/>
                <a:gd name="T62" fmla="*/ 0 w 270"/>
                <a:gd name="T63" fmla="*/ 102 h 395"/>
                <a:gd name="T64" fmla="*/ 2 w 270"/>
                <a:gd name="T65" fmla="*/ 111 h 395"/>
                <a:gd name="T66" fmla="*/ 4 w 270"/>
                <a:gd name="T67" fmla="*/ 125 h 395"/>
                <a:gd name="T68" fmla="*/ 9 w 270"/>
                <a:gd name="T69" fmla="*/ 135 h 395"/>
                <a:gd name="T70" fmla="*/ 33 w 270"/>
                <a:gd name="T71" fmla="*/ 147 h 395"/>
                <a:gd name="T72" fmla="*/ 42 w 270"/>
                <a:gd name="T73" fmla="*/ 168 h 395"/>
                <a:gd name="T74" fmla="*/ 59 w 270"/>
                <a:gd name="T75" fmla="*/ 187 h 395"/>
                <a:gd name="T76" fmla="*/ 68 w 270"/>
                <a:gd name="T77" fmla="*/ 208 h 395"/>
                <a:gd name="T78" fmla="*/ 78 w 270"/>
                <a:gd name="T79" fmla="*/ 230 h 395"/>
                <a:gd name="T80" fmla="*/ 83 w 270"/>
                <a:gd name="T81" fmla="*/ 241 h 395"/>
                <a:gd name="T82" fmla="*/ 94 w 270"/>
                <a:gd name="T83" fmla="*/ 260 h 395"/>
                <a:gd name="T84" fmla="*/ 109 w 270"/>
                <a:gd name="T85" fmla="*/ 282 h 395"/>
                <a:gd name="T86" fmla="*/ 111 w 270"/>
                <a:gd name="T87" fmla="*/ 294 h 395"/>
                <a:gd name="T88" fmla="*/ 113 w 270"/>
                <a:gd name="T89" fmla="*/ 303 h 395"/>
                <a:gd name="T90" fmla="*/ 123 w 270"/>
                <a:gd name="T91" fmla="*/ 315 h 395"/>
                <a:gd name="T92" fmla="*/ 137 w 270"/>
                <a:gd name="T93" fmla="*/ 324 h 395"/>
                <a:gd name="T94" fmla="*/ 149 w 270"/>
                <a:gd name="T95" fmla="*/ 331 h 395"/>
                <a:gd name="T96" fmla="*/ 161 w 270"/>
                <a:gd name="T97" fmla="*/ 341 h 395"/>
                <a:gd name="T98" fmla="*/ 173 w 270"/>
                <a:gd name="T99" fmla="*/ 350 h 395"/>
                <a:gd name="T100" fmla="*/ 192 w 270"/>
                <a:gd name="T101" fmla="*/ 357 h 395"/>
                <a:gd name="T102" fmla="*/ 203 w 270"/>
                <a:gd name="T103" fmla="*/ 365 h 395"/>
                <a:gd name="T104" fmla="*/ 215 w 270"/>
                <a:gd name="T105" fmla="*/ 376 h 395"/>
                <a:gd name="T106" fmla="*/ 225 w 270"/>
                <a:gd name="T107" fmla="*/ 384 h 395"/>
                <a:gd name="T108" fmla="*/ 241 w 270"/>
                <a:gd name="T109" fmla="*/ 395 h 395"/>
                <a:gd name="T110" fmla="*/ 258 w 270"/>
                <a:gd name="T111" fmla="*/ 388 h 395"/>
                <a:gd name="T112" fmla="*/ 258 w 270"/>
                <a:gd name="T113" fmla="*/ 374 h 395"/>
                <a:gd name="T114" fmla="*/ 256 w 270"/>
                <a:gd name="T115" fmla="*/ 369 h 395"/>
                <a:gd name="T116" fmla="*/ 270 w 270"/>
                <a:gd name="T117" fmla="*/ 350 h 395"/>
                <a:gd name="T118" fmla="*/ 263 w 270"/>
                <a:gd name="T119" fmla="*/ 324 h 395"/>
                <a:gd name="T120" fmla="*/ 265 w 270"/>
                <a:gd name="T121" fmla="*/ 298 h 395"/>
                <a:gd name="T122" fmla="*/ 270 w 270"/>
                <a:gd name="T123" fmla="*/ 26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395">
                  <a:moveTo>
                    <a:pt x="251" y="234"/>
                  </a:moveTo>
                  <a:lnTo>
                    <a:pt x="248" y="234"/>
                  </a:lnTo>
                  <a:lnTo>
                    <a:pt x="248" y="232"/>
                  </a:lnTo>
                  <a:lnTo>
                    <a:pt x="246" y="234"/>
                  </a:lnTo>
                  <a:lnTo>
                    <a:pt x="241" y="234"/>
                  </a:lnTo>
                  <a:lnTo>
                    <a:pt x="237" y="234"/>
                  </a:lnTo>
                  <a:lnTo>
                    <a:pt x="232" y="234"/>
                  </a:lnTo>
                  <a:lnTo>
                    <a:pt x="229" y="232"/>
                  </a:lnTo>
                  <a:lnTo>
                    <a:pt x="229" y="227"/>
                  </a:lnTo>
                  <a:lnTo>
                    <a:pt x="229" y="215"/>
                  </a:lnTo>
                  <a:lnTo>
                    <a:pt x="229" y="208"/>
                  </a:lnTo>
                  <a:lnTo>
                    <a:pt x="229" y="206"/>
                  </a:lnTo>
                  <a:lnTo>
                    <a:pt x="232" y="201"/>
                  </a:lnTo>
                  <a:lnTo>
                    <a:pt x="229" y="199"/>
                  </a:lnTo>
                  <a:lnTo>
                    <a:pt x="222" y="204"/>
                  </a:lnTo>
                  <a:lnTo>
                    <a:pt x="213" y="213"/>
                  </a:lnTo>
                  <a:lnTo>
                    <a:pt x="203" y="211"/>
                  </a:lnTo>
                  <a:lnTo>
                    <a:pt x="194" y="211"/>
                  </a:lnTo>
                  <a:lnTo>
                    <a:pt x="192" y="206"/>
                  </a:lnTo>
                  <a:lnTo>
                    <a:pt x="187" y="199"/>
                  </a:lnTo>
                  <a:lnTo>
                    <a:pt x="182" y="199"/>
                  </a:lnTo>
                  <a:lnTo>
                    <a:pt x="168" y="199"/>
                  </a:lnTo>
                  <a:lnTo>
                    <a:pt x="173" y="192"/>
                  </a:lnTo>
                  <a:lnTo>
                    <a:pt x="163" y="175"/>
                  </a:lnTo>
                  <a:lnTo>
                    <a:pt x="158" y="170"/>
                  </a:lnTo>
                  <a:lnTo>
                    <a:pt x="158" y="168"/>
                  </a:lnTo>
                  <a:lnTo>
                    <a:pt x="158" y="163"/>
                  </a:lnTo>
                  <a:lnTo>
                    <a:pt x="158" y="159"/>
                  </a:lnTo>
                  <a:lnTo>
                    <a:pt x="161" y="15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8" y="142"/>
                  </a:lnTo>
                  <a:lnTo>
                    <a:pt x="170" y="142"/>
                  </a:lnTo>
                  <a:lnTo>
                    <a:pt x="173" y="140"/>
                  </a:lnTo>
                  <a:lnTo>
                    <a:pt x="170" y="135"/>
                  </a:lnTo>
                  <a:lnTo>
                    <a:pt x="170" y="128"/>
                  </a:lnTo>
                  <a:lnTo>
                    <a:pt x="175" y="123"/>
                  </a:lnTo>
                  <a:lnTo>
                    <a:pt x="175" y="118"/>
                  </a:lnTo>
                  <a:lnTo>
                    <a:pt x="175" y="116"/>
                  </a:lnTo>
                  <a:lnTo>
                    <a:pt x="175" y="111"/>
                  </a:lnTo>
                  <a:lnTo>
                    <a:pt x="180" y="109"/>
                  </a:lnTo>
                  <a:lnTo>
                    <a:pt x="184" y="106"/>
                  </a:lnTo>
                  <a:lnTo>
                    <a:pt x="189" y="102"/>
                  </a:lnTo>
                  <a:lnTo>
                    <a:pt x="192" y="102"/>
                  </a:lnTo>
                  <a:lnTo>
                    <a:pt x="194" y="99"/>
                  </a:lnTo>
                  <a:lnTo>
                    <a:pt x="203" y="97"/>
                  </a:lnTo>
                  <a:lnTo>
                    <a:pt x="218" y="92"/>
                  </a:lnTo>
                  <a:lnTo>
                    <a:pt x="220" y="88"/>
                  </a:lnTo>
                  <a:lnTo>
                    <a:pt x="222" y="90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7" y="95"/>
                  </a:lnTo>
                  <a:lnTo>
                    <a:pt x="239" y="90"/>
                  </a:lnTo>
                  <a:lnTo>
                    <a:pt x="237" y="85"/>
                  </a:lnTo>
                  <a:lnTo>
                    <a:pt x="234" y="80"/>
                  </a:lnTo>
                  <a:lnTo>
                    <a:pt x="227" y="80"/>
                  </a:lnTo>
                  <a:lnTo>
                    <a:pt x="222" y="83"/>
                  </a:lnTo>
                  <a:lnTo>
                    <a:pt x="222" y="78"/>
                  </a:lnTo>
                  <a:lnTo>
                    <a:pt x="237" y="57"/>
                  </a:lnTo>
                  <a:lnTo>
                    <a:pt x="237" y="54"/>
                  </a:lnTo>
                  <a:lnTo>
                    <a:pt x="232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8" y="47"/>
                  </a:lnTo>
                  <a:lnTo>
                    <a:pt x="211" y="50"/>
                  </a:lnTo>
                  <a:lnTo>
                    <a:pt x="206" y="47"/>
                  </a:lnTo>
                  <a:lnTo>
                    <a:pt x="199" y="47"/>
                  </a:lnTo>
                  <a:lnTo>
                    <a:pt x="194" y="50"/>
                  </a:lnTo>
                  <a:lnTo>
                    <a:pt x="192" y="52"/>
                  </a:lnTo>
                  <a:lnTo>
                    <a:pt x="187" y="52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5" y="50"/>
                  </a:lnTo>
                  <a:lnTo>
                    <a:pt x="173" y="47"/>
                  </a:lnTo>
                  <a:lnTo>
                    <a:pt x="175" y="45"/>
                  </a:lnTo>
                  <a:lnTo>
                    <a:pt x="173" y="4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3"/>
                  </a:lnTo>
                  <a:lnTo>
                    <a:pt x="163" y="26"/>
                  </a:lnTo>
                  <a:lnTo>
                    <a:pt x="154" y="24"/>
                  </a:lnTo>
                  <a:lnTo>
                    <a:pt x="151" y="24"/>
                  </a:lnTo>
                  <a:lnTo>
                    <a:pt x="147" y="16"/>
                  </a:lnTo>
                  <a:lnTo>
                    <a:pt x="147" y="14"/>
                  </a:lnTo>
                  <a:lnTo>
                    <a:pt x="142" y="7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5"/>
                  </a:lnTo>
                  <a:lnTo>
                    <a:pt x="130" y="14"/>
                  </a:lnTo>
                  <a:lnTo>
                    <a:pt x="130" y="16"/>
                  </a:lnTo>
                  <a:lnTo>
                    <a:pt x="130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18" y="38"/>
                  </a:lnTo>
                  <a:lnTo>
                    <a:pt x="104" y="52"/>
                  </a:lnTo>
                  <a:lnTo>
                    <a:pt x="94" y="57"/>
                  </a:lnTo>
                  <a:lnTo>
                    <a:pt x="73" y="64"/>
                  </a:lnTo>
                  <a:lnTo>
                    <a:pt x="71" y="66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47" y="104"/>
                  </a:lnTo>
                  <a:lnTo>
                    <a:pt x="42" y="97"/>
                  </a:lnTo>
                  <a:lnTo>
                    <a:pt x="38" y="95"/>
                  </a:lnTo>
                  <a:lnTo>
                    <a:pt x="33" y="95"/>
                  </a:lnTo>
                  <a:lnTo>
                    <a:pt x="31" y="90"/>
                  </a:lnTo>
                  <a:lnTo>
                    <a:pt x="26" y="92"/>
                  </a:lnTo>
                  <a:lnTo>
                    <a:pt x="21" y="92"/>
                  </a:lnTo>
                  <a:lnTo>
                    <a:pt x="21" y="88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14" y="80"/>
                  </a:lnTo>
                  <a:lnTo>
                    <a:pt x="12" y="83"/>
                  </a:lnTo>
                  <a:lnTo>
                    <a:pt x="4" y="90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7" y="116"/>
                  </a:lnTo>
                  <a:lnTo>
                    <a:pt x="9" y="121"/>
                  </a:lnTo>
                  <a:lnTo>
                    <a:pt x="9" y="125"/>
                  </a:lnTo>
                  <a:lnTo>
                    <a:pt x="4" y="125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3"/>
                  </a:lnTo>
                  <a:lnTo>
                    <a:pt x="9" y="135"/>
                  </a:lnTo>
                  <a:lnTo>
                    <a:pt x="14" y="140"/>
                  </a:lnTo>
                  <a:lnTo>
                    <a:pt x="21" y="142"/>
                  </a:lnTo>
                  <a:lnTo>
                    <a:pt x="28" y="147"/>
                  </a:lnTo>
                  <a:lnTo>
                    <a:pt x="33" y="147"/>
                  </a:lnTo>
                  <a:lnTo>
                    <a:pt x="35" y="151"/>
                  </a:lnTo>
                  <a:lnTo>
                    <a:pt x="40" y="159"/>
                  </a:lnTo>
                  <a:lnTo>
                    <a:pt x="40" y="163"/>
                  </a:lnTo>
                  <a:lnTo>
                    <a:pt x="42" y="168"/>
                  </a:lnTo>
                  <a:lnTo>
                    <a:pt x="49" y="173"/>
                  </a:lnTo>
                  <a:lnTo>
                    <a:pt x="54" y="178"/>
                  </a:lnTo>
                  <a:lnTo>
                    <a:pt x="54" y="185"/>
                  </a:lnTo>
                  <a:lnTo>
                    <a:pt x="59" y="187"/>
                  </a:lnTo>
                  <a:lnTo>
                    <a:pt x="59" y="194"/>
                  </a:lnTo>
                  <a:lnTo>
                    <a:pt x="61" y="199"/>
                  </a:lnTo>
                  <a:lnTo>
                    <a:pt x="64" y="201"/>
                  </a:lnTo>
                  <a:lnTo>
                    <a:pt x="68" y="208"/>
                  </a:lnTo>
                  <a:lnTo>
                    <a:pt x="68" y="213"/>
                  </a:lnTo>
                  <a:lnTo>
                    <a:pt x="68" y="215"/>
                  </a:lnTo>
                  <a:lnTo>
                    <a:pt x="71" y="223"/>
                  </a:lnTo>
                  <a:lnTo>
                    <a:pt x="78" y="230"/>
                  </a:lnTo>
                  <a:lnTo>
                    <a:pt x="80" y="234"/>
                  </a:lnTo>
                  <a:lnTo>
                    <a:pt x="80" y="239"/>
                  </a:lnTo>
                  <a:lnTo>
                    <a:pt x="80" y="241"/>
                  </a:lnTo>
                  <a:lnTo>
                    <a:pt x="83" y="241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8"/>
                  </a:lnTo>
                  <a:lnTo>
                    <a:pt x="94" y="260"/>
                  </a:lnTo>
                  <a:lnTo>
                    <a:pt x="99" y="263"/>
                  </a:lnTo>
                  <a:lnTo>
                    <a:pt x="102" y="268"/>
                  </a:lnTo>
                  <a:lnTo>
                    <a:pt x="106" y="277"/>
                  </a:lnTo>
                  <a:lnTo>
                    <a:pt x="109" y="282"/>
                  </a:lnTo>
                  <a:lnTo>
                    <a:pt x="116" y="291"/>
                  </a:lnTo>
                  <a:lnTo>
                    <a:pt x="116" y="296"/>
                  </a:lnTo>
                  <a:lnTo>
                    <a:pt x="113" y="296"/>
                  </a:lnTo>
                  <a:lnTo>
                    <a:pt x="111" y="294"/>
                  </a:lnTo>
                  <a:lnTo>
                    <a:pt x="111" y="296"/>
                  </a:lnTo>
                  <a:lnTo>
                    <a:pt x="111" y="301"/>
                  </a:lnTo>
                  <a:lnTo>
                    <a:pt x="111" y="303"/>
                  </a:lnTo>
                  <a:lnTo>
                    <a:pt x="113" y="303"/>
                  </a:lnTo>
                  <a:lnTo>
                    <a:pt x="118" y="305"/>
                  </a:lnTo>
                  <a:lnTo>
                    <a:pt x="118" y="308"/>
                  </a:lnTo>
                  <a:lnTo>
                    <a:pt x="118" y="310"/>
                  </a:lnTo>
                  <a:lnTo>
                    <a:pt x="123" y="315"/>
                  </a:lnTo>
                  <a:lnTo>
                    <a:pt x="130" y="317"/>
                  </a:lnTo>
                  <a:lnTo>
                    <a:pt x="130" y="320"/>
                  </a:lnTo>
                  <a:lnTo>
                    <a:pt x="135" y="324"/>
                  </a:lnTo>
                  <a:lnTo>
                    <a:pt x="137" y="324"/>
                  </a:lnTo>
                  <a:lnTo>
                    <a:pt x="139" y="327"/>
                  </a:lnTo>
                  <a:lnTo>
                    <a:pt x="142" y="329"/>
                  </a:lnTo>
                  <a:lnTo>
                    <a:pt x="144" y="331"/>
                  </a:lnTo>
                  <a:lnTo>
                    <a:pt x="149" y="331"/>
                  </a:lnTo>
                  <a:lnTo>
                    <a:pt x="151" y="329"/>
                  </a:lnTo>
                  <a:lnTo>
                    <a:pt x="151" y="334"/>
                  </a:lnTo>
                  <a:lnTo>
                    <a:pt x="154" y="336"/>
                  </a:lnTo>
                  <a:lnTo>
                    <a:pt x="161" y="341"/>
                  </a:lnTo>
                  <a:lnTo>
                    <a:pt x="163" y="343"/>
                  </a:lnTo>
                  <a:lnTo>
                    <a:pt x="166" y="346"/>
                  </a:lnTo>
                  <a:lnTo>
                    <a:pt x="168" y="348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7" y="350"/>
                  </a:lnTo>
                  <a:lnTo>
                    <a:pt x="187" y="355"/>
                  </a:lnTo>
                  <a:lnTo>
                    <a:pt x="192" y="357"/>
                  </a:lnTo>
                  <a:lnTo>
                    <a:pt x="196" y="357"/>
                  </a:lnTo>
                  <a:lnTo>
                    <a:pt x="196" y="357"/>
                  </a:lnTo>
                  <a:lnTo>
                    <a:pt x="199" y="362"/>
                  </a:lnTo>
                  <a:lnTo>
                    <a:pt x="203" y="365"/>
                  </a:lnTo>
                  <a:lnTo>
                    <a:pt x="208" y="367"/>
                  </a:lnTo>
                  <a:lnTo>
                    <a:pt x="213" y="372"/>
                  </a:lnTo>
                  <a:lnTo>
                    <a:pt x="215" y="372"/>
                  </a:lnTo>
                  <a:lnTo>
                    <a:pt x="215" y="376"/>
                  </a:lnTo>
                  <a:lnTo>
                    <a:pt x="215" y="379"/>
                  </a:lnTo>
                  <a:lnTo>
                    <a:pt x="215" y="381"/>
                  </a:lnTo>
                  <a:lnTo>
                    <a:pt x="220" y="381"/>
                  </a:lnTo>
                  <a:lnTo>
                    <a:pt x="225" y="384"/>
                  </a:lnTo>
                  <a:lnTo>
                    <a:pt x="232" y="388"/>
                  </a:lnTo>
                  <a:lnTo>
                    <a:pt x="237" y="395"/>
                  </a:lnTo>
                  <a:lnTo>
                    <a:pt x="239" y="395"/>
                  </a:lnTo>
                  <a:lnTo>
                    <a:pt x="241" y="395"/>
                  </a:lnTo>
                  <a:lnTo>
                    <a:pt x="246" y="393"/>
                  </a:lnTo>
                  <a:lnTo>
                    <a:pt x="251" y="391"/>
                  </a:lnTo>
                  <a:lnTo>
                    <a:pt x="253" y="391"/>
                  </a:lnTo>
                  <a:lnTo>
                    <a:pt x="258" y="388"/>
                  </a:lnTo>
                  <a:lnTo>
                    <a:pt x="258" y="386"/>
                  </a:lnTo>
                  <a:lnTo>
                    <a:pt x="256" y="381"/>
                  </a:lnTo>
                  <a:lnTo>
                    <a:pt x="256" y="379"/>
                  </a:lnTo>
                  <a:lnTo>
                    <a:pt x="258" y="374"/>
                  </a:lnTo>
                  <a:lnTo>
                    <a:pt x="260" y="376"/>
                  </a:lnTo>
                  <a:lnTo>
                    <a:pt x="260" y="372"/>
                  </a:lnTo>
                  <a:lnTo>
                    <a:pt x="258" y="372"/>
                  </a:lnTo>
                  <a:lnTo>
                    <a:pt x="256" y="369"/>
                  </a:lnTo>
                  <a:lnTo>
                    <a:pt x="260" y="365"/>
                  </a:lnTo>
                  <a:lnTo>
                    <a:pt x="265" y="360"/>
                  </a:lnTo>
                  <a:lnTo>
                    <a:pt x="267" y="355"/>
                  </a:lnTo>
                  <a:lnTo>
                    <a:pt x="270" y="350"/>
                  </a:lnTo>
                  <a:lnTo>
                    <a:pt x="263" y="336"/>
                  </a:lnTo>
                  <a:lnTo>
                    <a:pt x="265" y="334"/>
                  </a:lnTo>
                  <a:lnTo>
                    <a:pt x="265" y="327"/>
                  </a:lnTo>
                  <a:lnTo>
                    <a:pt x="263" y="324"/>
                  </a:lnTo>
                  <a:lnTo>
                    <a:pt x="263" y="320"/>
                  </a:lnTo>
                  <a:lnTo>
                    <a:pt x="265" y="317"/>
                  </a:lnTo>
                  <a:lnTo>
                    <a:pt x="265" y="310"/>
                  </a:lnTo>
                  <a:lnTo>
                    <a:pt x="265" y="298"/>
                  </a:lnTo>
                  <a:lnTo>
                    <a:pt x="263" y="291"/>
                  </a:lnTo>
                  <a:lnTo>
                    <a:pt x="265" y="284"/>
                  </a:lnTo>
                  <a:lnTo>
                    <a:pt x="265" y="270"/>
                  </a:lnTo>
                  <a:lnTo>
                    <a:pt x="270" y="265"/>
                  </a:lnTo>
                  <a:lnTo>
                    <a:pt x="270" y="263"/>
                  </a:lnTo>
                  <a:lnTo>
                    <a:pt x="251" y="23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67778" y="3322603"/>
              <a:ext cx="631710" cy="707615"/>
            </a:xfrm>
            <a:custGeom>
              <a:avLst/>
              <a:gdLst>
                <a:gd name="T0" fmla="*/ 249 w 258"/>
                <a:gd name="T1" fmla="*/ 213 h 289"/>
                <a:gd name="T2" fmla="*/ 246 w 258"/>
                <a:gd name="T3" fmla="*/ 163 h 289"/>
                <a:gd name="T4" fmla="*/ 234 w 258"/>
                <a:gd name="T5" fmla="*/ 137 h 289"/>
                <a:gd name="T6" fmla="*/ 192 w 258"/>
                <a:gd name="T7" fmla="*/ 116 h 289"/>
                <a:gd name="T8" fmla="*/ 194 w 258"/>
                <a:gd name="T9" fmla="*/ 92 h 289"/>
                <a:gd name="T10" fmla="*/ 170 w 258"/>
                <a:gd name="T11" fmla="*/ 85 h 289"/>
                <a:gd name="T12" fmla="*/ 161 w 258"/>
                <a:gd name="T13" fmla="*/ 76 h 289"/>
                <a:gd name="T14" fmla="*/ 142 w 258"/>
                <a:gd name="T15" fmla="*/ 71 h 289"/>
                <a:gd name="T16" fmla="*/ 123 w 258"/>
                <a:gd name="T17" fmla="*/ 57 h 289"/>
                <a:gd name="T18" fmla="*/ 106 w 258"/>
                <a:gd name="T19" fmla="*/ 57 h 289"/>
                <a:gd name="T20" fmla="*/ 95 w 258"/>
                <a:gd name="T21" fmla="*/ 45 h 289"/>
                <a:gd name="T22" fmla="*/ 87 w 258"/>
                <a:gd name="T23" fmla="*/ 31 h 289"/>
                <a:gd name="T24" fmla="*/ 85 w 258"/>
                <a:gd name="T25" fmla="*/ 7 h 289"/>
                <a:gd name="T26" fmla="*/ 78 w 258"/>
                <a:gd name="T27" fmla="*/ 2 h 289"/>
                <a:gd name="T28" fmla="*/ 64 w 258"/>
                <a:gd name="T29" fmla="*/ 2 h 289"/>
                <a:gd name="T30" fmla="*/ 42 w 258"/>
                <a:gd name="T31" fmla="*/ 19 h 289"/>
                <a:gd name="T32" fmla="*/ 28 w 258"/>
                <a:gd name="T33" fmla="*/ 26 h 289"/>
                <a:gd name="T34" fmla="*/ 12 w 258"/>
                <a:gd name="T35" fmla="*/ 28 h 289"/>
                <a:gd name="T36" fmla="*/ 19 w 258"/>
                <a:gd name="T37" fmla="*/ 59 h 289"/>
                <a:gd name="T38" fmla="*/ 12 w 258"/>
                <a:gd name="T39" fmla="*/ 85 h 289"/>
                <a:gd name="T40" fmla="*/ 14 w 258"/>
                <a:gd name="T41" fmla="*/ 111 h 289"/>
                <a:gd name="T42" fmla="*/ 14 w 258"/>
                <a:gd name="T43" fmla="*/ 121 h 289"/>
                <a:gd name="T44" fmla="*/ 19 w 258"/>
                <a:gd name="T45" fmla="*/ 144 h 289"/>
                <a:gd name="T46" fmla="*/ 9 w 258"/>
                <a:gd name="T47" fmla="*/ 159 h 289"/>
                <a:gd name="T48" fmla="*/ 9 w 258"/>
                <a:gd name="T49" fmla="*/ 166 h 289"/>
                <a:gd name="T50" fmla="*/ 12 w 258"/>
                <a:gd name="T51" fmla="*/ 175 h 289"/>
                <a:gd name="T52" fmla="*/ 19 w 258"/>
                <a:gd name="T53" fmla="*/ 185 h 289"/>
                <a:gd name="T54" fmla="*/ 19 w 258"/>
                <a:gd name="T55" fmla="*/ 199 h 289"/>
                <a:gd name="T56" fmla="*/ 33 w 258"/>
                <a:gd name="T57" fmla="*/ 213 h 289"/>
                <a:gd name="T58" fmla="*/ 26 w 258"/>
                <a:gd name="T59" fmla="*/ 234 h 289"/>
                <a:gd name="T60" fmla="*/ 57 w 258"/>
                <a:gd name="T61" fmla="*/ 289 h 289"/>
                <a:gd name="T62" fmla="*/ 66 w 258"/>
                <a:gd name="T63" fmla="*/ 286 h 289"/>
                <a:gd name="T64" fmla="*/ 73 w 258"/>
                <a:gd name="T65" fmla="*/ 275 h 289"/>
                <a:gd name="T66" fmla="*/ 92 w 258"/>
                <a:gd name="T67" fmla="*/ 270 h 289"/>
                <a:gd name="T68" fmla="*/ 104 w 258"/>
                <a:gd name="T69" fmla="*/ 270 h 289"/>
                <a:gd name="T70" fmla="*/ 118 w 258"/>
                <a:gd name="T71" fmla="*/ 275 h 289"/>
                <a:gd name="T72" fmla="*/ 123 w 258"/>
                <a:gd name="T73" fmla="*/ 282 h 289"/>
                <a:gd name="T74" fmla="*/ 125 w 258"/>
                <a:gd name="T75" fmla="*/ 272 h 289"/>
                <a:gd name="T76" fmla="*/ 151 w 258"/>
                <a:gd name="T77" fmla="*/ 268 h 289"/>
                <a:gd name="T78" fmla="*/ 163 w 258"/>
                <a:gd name="T79" fmla="*/ 251 h 289"/>
                <a:gd name="T80" fmla="*/ 161 w 258"/>
                <a:gd name="T81" fmla="*/ 237 h 289"/>
                <a:gd name="T82" fmla="*/ 170 w 258"/>
                <a:gd name="T83" fmla="*/ 215 h 289"/>
                <a:gd name="T84" fmla="*/ 227 w 258"/>
                <a:gd name="T85" fmla="*/ 206 h 289"/>
                <a:gd name="T86" fmla="*/ 246 w 258"/>
                <a:gd name="T87" fmla="*/ 2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8" h="289">
                  <a:moveTo>
                    <a:pt x="246" y="220"/>
                  </a:moveTo>
                  <a:lnTo>
                    <a:pt x="249" y="215"/>
                  </a:lnTo>
                  <a:lnTo>
                    <a:pt x="249" y="213"/>
                  </a:lnTo>
                  <a:lnTo>
                    <a:pt x="258" y="192"/>
                  </a:lnTo>
                  <a:lnTo>
                    <a:pt x="258" y="182"/>
                  </a:lnTo>
                  <a:lnTo>
                    <a:pt x="246" y="163"/>
                  </a:lnTo>
                  <a:lnTo>
                    <a:pt x="237" y="161"/>
                  </a:lnTo>
                  <a:lnTo>
                    <a:pt x="237" y="151"/>
                  </a:lnTo>
                  <a:lnTo>
                    <a:pt x="234" y="137"/>
                  </a:lnTo>
                  <a:lnTo>
                    <a:pt x="199" y="137"/>
                  </a:lnTo>
                  <a:lnTo>
                    <a:pt x="199" y="128"/>
                  </a:lnTo>
                  <a:lnTo>
                    <a:pt x="192" y="116"/>
                  </a:lnTo>
                  <a:lnTo>
                    <a:pt x="194" y="111"/>
                  </a:lnTo>
                  <a:lnTo>
                    <a:pt x="192" y="102"/>
                  </a:lnTo>
                  <a:lnTo>
                    <a:pt x="194" y="92"/>
                  </a:lnTo>
                  <a:lnTo>
                    <a:pt x="192" y="90"/>
                  </a:lnTo>
                  <a:lnTo>
                    <a:pt x="182" y="85"/>
                  </a:lnTo>
                  <a:lnTo>
                    <a:pt x="170" y="85"/>
                  </a:lnTo>
                  <a:lnTo>
                    <a:pt x="166" y="83"/>
                  </a:lnTo>
                  <a:lnTo>
                    <a:pt x="161" y="80"/>
                  </a:lnTo>
                  <a:lnTo>
                    <a:pt x="161" y="76"/>
                  </a:lnTo>
                  <a:lnTo>
                    <a:pt x="154" y="73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35" y="62"/>
                  </a:lnTo>
                  <a:lnTo>
                    <a:pt x="130" y="64"/>
                  </a:lnTo>
                  <a:lnTo>
                    <a:pt x="123" y="57"/>
                  </a:lnTo>
                  <a:lnTo>
                    <a:pt x="114" y="59"/>
                  </a:lnTo>
                  <a:lnTo>
                    <a:pt x="111" y="62"/>
                  </a:lnTo>
                  <a:lnTo>
                    <a:pt x="106" y="57"/>
                  </a:lnTo>
                  <a:lnTo>
                    <a:pt x="99" y="52"/>
                  </a:lnTo>
                  <a:lnTo>
                    <a:pt x="95" y="50"/>
                  </a:lnTo>
                  <a:lnTo>
                    <a:pt x="95" y="45"/>
                  </a:lnTo>
                  <a:lnTo>
                    <a:pt x="90" y="43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5" y="19"/>
                  </a:lnTo>
                  <a:lnTo>
                    <a:pt x="87" y="14"/>
                  </a:lnTo>
                  <a:lnTo>
                    <a:pt x="85" y="7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57" y="5"/>
                  </a:lnTo>
                  <a:lnTo>
                    <a:pt x="47" y="9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3" y="21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19" y="28"/>
                  </a:lnTo>
                  <a:lnTo>
                    <a:pt x="12" y="28"/>
                  </a:lnTo>
                  <a:lnTo>
                    <a:pt x="0" y="28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4" y="64"/>
                  </a:lnTo>
                  <a:lnTo>
                    <a:pt x="14" y="78"/>
                  </a:lnTo>
                  <a:lnTo>
                    <a:pt x="12" y="85"/>
                  </a:lnTo>
                  <a:lnTo>
                    <a:pt x="14" y="92"/>
                  </a:lnTo>
                  <a:lnTo>
                    <a:pt x="14" y="104"/>
                  </a:lnTo>
                  <a:lnTo>
                    <a:pt x="14" y="111"/>
                  </a:lnTo>
                  <a:lnTo>
                    <a:pt x="12" y="114"/>
                  </a:lnTo>
                  <a:lnTo>
                    <a:pt x="12" y="118"/>
                  </a:lnTo>
                  <a:lnTo>
                    <a:pt x="14" y="121"/>
                  </a:lnTo>
                  <a:lnTo>
                    <a:pt x="14" y="128"/>
                  </a:lnTo>
                  <a:lnTo>
                    <a:pt x="12" y="130"/>
                  </a:lnTo>
                  <a:lnTo>
                    <a:pt x="19" y="144"/>
                  </a:lnTo>
                  <a:lnTo>
                    <a:pt x="16" y="149"/>
                  </a:lnTo>
                  <a:lnTo>
                    <a:pt x="14" y="154"/>
                  </a:lnTo>
                  <a:lnTo>
                    <a:pt x="9" y="159"/>
                  </a:lnTo>
                  <a:lnTo>
                    <a:pt x="5" y="163"/>
                  </a:lnTo>
                  <a:lnTo>
                    <a:pt x="7" y="166"/>
                  </a:lnTo>
                  <a:lnTo>
                    <a:pt x="9" y="166"/>
                  </a:lnTo>
                  <a:lnTo>
                    <a:pt x="9" y="170"/>
                  </a:lnTo>
                  <a:lnTo>
                    <a:pt x="12" y="170"/>
                  </a:lnTo>
                  <a:lnTo>
                    <a:pt x="12" y="175"/>
                  </a:lnTo>
                  <a:lnTo>
                    <a:pt x="16" y="178"/>
                  </a:lnTo>
                  <a:lnTo>
                    <a:pt x="19" y="180"/>
                  </a:lnTo>
                  <a:lnTo>
                    <a:pt x="19" y="185"/>
                  </a:lnTo>
                  <a:lnTo>
                    <a:pt x="19" y="189"/>
                  </a:lnTo>
                  <a:lnTo>
                    <a:pt x="19" y="192"/>
                  </a:lnTo>
                  <a:lnTo>
                    <a:pt x="19" y="199"/>
                  </a:lnTo>
                  <a:lnTo>
                    <a:pt x="24" y="204"/>
                  </a:lnTo>
                  <a:lnTo>
                    <a:pt x="33" y="211"/>
                  </a:lnTo>
                  <a:lnTo>
                    <a:pt x="33" y="213"/>
                  </a:lnTo>
                  <a:lnTo>
                    <a:pt x="31" y="220"/>
                  </a:lnTo>
                  <a:lnTo>
                    <a:pt x="33" y="223"/>
                  </a:lnTo>
                  <a:lnTo>
                    <a:pt x="26" y="234"/>
                  </a:lnTo>
                  <a:lnTo>
                    <a:pt x="31" y="239"/>
                  </a:lnTo>
                  <a:lnTo>
                    <a:pt x="40" y="249"/>
                  </a:lnTo>
                  <a:lnTo>
                    <a:pt x="57" y="289"/>
                  </a:lnTo>
                  <a:lnTo>
                    <a:pt x="61" y="289"/>
                  </a:lnTo>
                  <a:lnTo>
                    <a:pt x="64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9" y="284"/>
                  </a:lnTo>
                  <a:lnTo>
                    <a:pt x="73" y="275"/>
                  </a:lnTo>
                  <a:lnTo>
                    <a:pt x="80" y="268"/>
                  </a:lnTo>
                  <a:lnTo>
                    <a:pt x="85" y="265"/>
                  </a:lnTo>
                  <a:lnTo>
                    <a:pt x="92" y="270"/>
                  </a:lnTo>
                  <a:lnTo>
                    <a:pt x="97" y="270"/>
                  </a:lnTo>
                  <a:lnTo>
                    <a:pt x="102" y="268"/>
                  </a:lnTo>
                  <a:lnTo>
                    <a:pt x="104" y="270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8" y="275"/>
                  </a:lnTo>
                  <a:lnTo>
                    <a:pt x="121" y="282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3" y="279"/>
                  </a:lnTo>
                  <a:lnTo>
                    <a:pt x="125" y="275"/>
                  </a:lnTo>
                  <a:lnTo>
                    <a:pt x="125" y="272"/>
                  </a:lnTo>
                  <a:lnTo>
                    <a:pt x="130" y="265"/>
                  </a:lnTo>
                  <a:lnTo>
                    <a:pt x="142" y="265"/>
                  </a:lnTo>
                  <a:lnTo>
                    <a:pt x="151" y="268"/>
                  </a:lnTo>
                  <a:lnTo>
                    <a:pt x="156" y="270"/>
                  </a:lnTo>
                  <a:lnTo>
                    <a:pt x="156" y="263"/>
                  </a:lnTo>
                  <a:lnTo>
                    <a:pt x="163" y="251"/>
                  </a:lnTo>
                  <a:lnTo>
                    <a:pt x="163" y="246"/>
                  </a:lnTo>
                  <a:lnTo>
                    <a:pt x="163" y="241"/>
                  </a:lnTo>
                  <a:lnTo>
                    <a:pt x="161" y="237"/>
                  </a:lnTo>
                  <a:lnTo>
                    <a:pt x="168" y="227"/>
                  </a:lnTo>
                  <a:lnTo>
                    <a:pt x="170" y="220"/>
                  </a:lnTo>
                  <a:lnTo>
                    <a:pt x="170" y="215"/>
                  </a:lnTo>
                  <a:lnTo>
                    <a:pt x="175" y="213"/>
                  </a:lnTo>
                  <a:lnTo>
                    <a:pt x="204" y="206"/>
                  </a:lnTo>
                  <a:lnTo>
                    <a:pt x="227" y="206"/>
                  </a:lnTo>
                  <a:lnTo>
                    <a:pt x="241" y="215"/>
                  </a:lnTo>
                  <a:lnTo>
                    <a:pt x="244" y="215"/>
                  </a:lnTo>
                  <a:lnTo>
                    <a:pt x="246" y="22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9744" y="3826993"/>
              <a:ext cx="435833" cy="457870"/>
            </a:xfrm>
            <a:custGeom>
              <a:avLst/>
              <a:gdLst>
                <a:gd name="T0" fmla="*/ 0 w 178"/>
                <a:gd name="T1" fmla="*/ 57 h 187"/>
                <a:gd name="T2" fmla="*/ 7 w 178"/>
                <a:gd name="T3" fmla="*/ 40 h 187"/>
                <a:gd name="T4" fmla="*/ 5 w 178"/>
                <a:gd name="T5" fmla="*/ 31 h 187"/>
                <a:gd name="T6" fmla="*/ 14 w 178"/>
                <a:gd name="T7" fmla="*/ 14 h 187"/>
                <a:gd name="T8" fmla="*/ 19 w 178"/>
                <a:gd name="T9" fmla="*/ 7 h 187"/>
                <a:gd name="T10" fmla="*/ 71 w 178"/>
                <a:gd name="T11" fmla="*/ 0 h 187"/>
                <a:gd name="T12" fmla="*/ 88 w 178"/>
                <a:gd name="T13" fmla="*/ 9 h 187"/>
                <a:gd name="T14" fmla="*/ 90 w 178"/>
                <a:gd name="T15" fmla="*/ 19 h 187"/>
                <a:gd name="T16" fmla="*/ 97 w 178"/>
                <a:gd name="T17" fmla="*/ 31 h 187"/>
                <a:gd name="T18" fmla="*/ 97 w 178"/>
                <a:gd name="T19" fmla="*/ 50 h 187"/>
                <a:gd name="T20" fmla="*/ 97 w 178"/>
                <a:gd name="T21" fmla="*/ 59 h 187"/>
                <a:gd name="T22" fmla="*/ 107 w 178"/>
                <a:gd name="T23" fmla="*/ 62 h 187"/>
                <a:gd name="T24" fmla="*/ 121 w 178"/>
                <a:gd name="T25" fmla="*/ 64 h 187"/>
                <a:gd name="T26" fmla="*/ 135 w 178"/>
                <a:gd name="T27" fmla="*/ 62 h 187"/>
                <a:gd name="T28" fmla="*/ 145 w 178"/>
                <a:gd name="T29" fmla="*/ 66 h 187"/>
                <a:gd name="T30" fmla="*/ 152 w 178"/>
                <a:gd name="T31" fmla="*/ 95 h 187"/>
                <a:gd name="T32" fmla="*/ 159 w 178"/>
                <a:gd name="T33" fmla="*/ 102 h 187"/>
                <a:gd name="T34" fmla="*/ 173 w 178"/>
                <a:gd name="T35" fmla="*/ 99 h 187"/>
                <a:gd name="T36" fmla="*/ 178 w 178"/>
                <a:gd name="T37" fmla="*/ 104 h 187"/>
                <a:gd name="T38" fmla="*/ 175 w 178"/>
                <a:gd name="T39" fmla="*/ 125 h 187"/>
                <a:gd name="T40" fmla="*/ 173 w 178"/>
                <a:gd name="T41" fmla="*/ 130 h 187"/>
                <a:gd name="T42" fmla="*/ 173 w 178"/>
                <a:gd name="T43" fmla="*/ 135 h 187"/>
                <a:gd name="T44" fmla="*/ 173 w 178"/>
                <a:gd name="T45" fmla="*/ 137 h 187"/>
                <a:gd name="T46" fmla="*/ 173 w 178"/>
                <a:gd name="T47" fmla="*/ 144 h 187"/>
                <a:gd name="T48" fmla="*/ 168 w 178"/>
                <a:gd name="T49" fmla="*/ 156 h 187"/>
                <a:gd name="T50" fmla="*/ 164 w 178"/>
                <a:gd name="T51" fmla="*/ 166 h 187"/>
                <a:gd name="T52" fmla="*/ 154 w 178"/>
                <a:gd name="T53" fmla="*/ 178 h 187"/>
                <a:gd name="T54" fmla="*/ 145 w 178"/>
                <a:gd name="T55" fmla="*/ 180 h 187"/>
                <a:gd name="T56" fmla="*/ 138 w 178"/>
                <a:gd name="T57" fmla="*/ 187 h 187"/>
                <a:gd name="T58" fmla="*/ 133 w 178"/>
                <a:gd name="T59" fmla="*/ 185 h 187"/>
                <a:gd name="T60" fmla="*/ 121 w 178"/>
                <a:gd name="T61" fmla="*/ 182 h 187"/>
                <a:gd name="T62" fmla="*/ 93 w 178"/>
                <a:gd name="T63" fmla="*/ 180 h 187"/>
                <a:gd name="T64" fmla="*/ 90 w 178"/>
                <a:gd name="T65" fmla="*/ 175 h 187"/>
                <a:gd name="T66" fmla="*/ 100 w 178"/>
                <a:gd name="T67" fmla="*/ 161 h 187"/>
                <a:gd name="T68" fmla="*/ 102 w 178"/>
                <a:gd name="T69" fmla="*/ 154 h 187"/>
                <a:gd name="T70" fmla="*/ 109 w 178"/>
                <a:gd name="T71" fmla="*/ 147 h 187"/>
                <a:gd name="T72" fmla="*/ 107 w 178"/>
                <a:gd name="T73" fmla="*/ 137 h 187"/>
                <a:gd name="T74" fmla="*/ 95 w 178"/>
                <a:gd name="T75" fmla="*/ 125 h 187"/>
                <a:gd name="T76" fmla="*/ 74 w 178"/>
                <a:gd name="T77" fmla="*/ 118 h 187"/>
                <a:gd name="T78" fmla="*/ 62 w 178"/>
                <a:gd name="T79" fmla="*/ 111 h 187"/>
                <a:gd name="T80" fmla="*/ 40 w 178"/>
                <a:gd name="T81" fmla="*/ 104 h 187"/>
                <a:gd name="T82" fmla="*/ 31 w 178"/>
                <a:gd name="T83" fmla="*/ 95 h 187"/>
                <a:gd name="T84" fmla="*/ 14 w 178"/>
                <a:gd name="T85" fmla="*/ 80 h 187"/>
                <a:gd name="T86" fmla="*/ 5 w 178"/>
                <a:gd name="T87" fmla="*/ 71 h 187"/>
                <a:gd name="T88" fmla="*/ 0 w 178"/>
                <a:gd name="T89" fmla="*/ 6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87">
                  <a:moveTo>
                    <a:pt x="0" y="64"/>
                  </a:moveTo>
                  <a:lnTo>
                    <a:pt x="0" y="5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5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48" y="0"/>
                  </a:lnTo>
                  <a:lnTo>
                    <a:pt x="71" y="0"/>
                  </a:lnTo>
                  <a:lnTo>
                    <a:pt x="85" y="9"/>
                  </a:lnTo>
                  <a:lnTo>
                    <a:pt x="88" y="9"/>
                  </a:lnTo>
                  <a:lnTo>
                    <a:pt x="93" y="14"/>
                  </a:lnTo>
                  <a:lnTo>
                    <a:pt x="90" y="19"/>
                  </a:lnTo>
                  <a:lnTo>
                    <a:pt x="95" y="24"/>
                  </a:lnTo>
                  <a:lnTo>
                    <a:pt x="97" y="31"/>
                  </a:lnTo>
                  <a:lnTo>
                    <a:pt x="100" y="35"/>
                  </a:lnTo>
                  <a:lnTo>
                    <a:pt x="97" y="50"/>
                  </a:lnTo>
                  <a:lnTo>
                    <a:pt x="100" y="54"/>
                  </a:lnTo>
                  <a:lnTo>
                    <a:pt x="97" y="59"/>
                  </a:lnTo>
                  <a:lnTo>
                    <a:pt x="100" y="64"/>
                  </a:lnTo>
                  <a:lnTo>
                    <a:pt x="107" y="62"/>
                  </a:lnTo>
                  <a:lnTo>
                    <a:pt x="112" y="64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5" y="62"/>
                  </a:lnTo>
                  <a:lnTo>
                    <a:pt x="140" y="66"/>
                  </a:lnTo>
                  <a:lnTo>
                    <a:pt x="145" y="66"/>
                  </a:lnTo>
                  <a:lnTo>
                    <a:pt x="147" y="71"/>
                  </a:lnTo>
                  <a:lnTo>
                    <a:pt x="152" y="95"/>
                  </a:lnTo>
                  <a:lnTo>
                    <a:pt x="157" y="102"/>
                  </a:lnTo>
                  <a:lnTo>
                    <a:pt x="159" y="102"/>
                  </a:lnTo>
                  <a:lnTo>
                    <a:pt x="168" y="97"/>
                  </a:lnTo>
                  <a:lnTo>
                    <a:pt x="173" y="99"/>
                  </a:lnTo>
                  <a:lnTo>
                    <a:pt x="175" y="102"/>
                  </a:lnTo>
                  <a:lnTo>
                    <a:pt x="178" y="104"/>
                  </a:lnTo>
                  <a:lnTo>
                    <a:pt x="175" y="107"/>
                  </a:lnTo>
                  <a:lnTo>
                    <a:pt x="175" y="125"/>
                  </a:lnTo>
                  <a:lnTo>
                    <a:pt x="175" y="128"/>
                  </a:lnTo>
                  <a:lnTo>
                    <a:pt x="173" y="130"/>
                  </a:lnTo>
                  <a:lnTo>
                    <a:pt x="173" y="133"/>
                  </a:lnTo>
                  <a:lnTo>
                    <a:pt x="173" y="135"/>
                  </a:lnTo>
                  <a:lnTo>
                    <a:pt x="173" y="137"/>
                  </a:lnTo>
                  <a:lnTo>
                    <a:pt x="173" y="137"/>
                  </a:lnTo>
                  <a:lnTo>
                    <a:pt x="171" y="144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68" y="156"/>
                  </a:lnTo>
                  <a:lnTo>
                    <a:pt x="166" y="161"/>
                  </a:lnTo>
                  <a:lnTo>
                    <a:pt x="164" y="166"/>
                  </a:lnTo>
                  <a:lnTo>
                    <a:pt x="154" y="173"/>
                  </a:lnTo>
                  <a:lnTo>
                    <a:pt x="154" y="178"/>
                  </a:lnTo>
                  <a:lnTo>
                    <a:pt x="149" y="182"/>
                  </a:lnTo>
                  <a:lnTo>
                    <a:pt x="145" y="180"/>
                  </a:lnTo>
                  <a:lnTo>
                    <a:pt x="142" y="182"/>
                  </a:lnTo>
                  <a:lnTo>
                    <a:pt x="138" y="187"/>
                  </a:lnTo>
                  <a:lnTo>
                    <a:pt x="138" y="185"/>
                  </a:lnTo>
                  <a:lnTo>
                    <a:pt x="133" y="185"/>
                  </a:lnTo>
                  <a:lnTo>
                    <a:pt x="128" y="187"/>
                  </a:lnTo>
                  <a:lnTo>
                    <a:pt x="121" y="182"/>
                  </a:lnTo>
                  <a:lnTo>
                    <a:pt x="109" y="178"/>
                  </a:lnTo>
                  <a:lnTo>
                    <a:pt x="93" y="180"/>
                  </a:lnTo>
                  <a:lnTo>
                    <a:pt x="90" y="180"/>
                  </a:lnTo>
                  <a:lnTo>
                    <a:pt x="90" y="175"/>
                  </a:lnTo>
                  <a:lnTo>
                    <a:pt x="97" y="170"/>
                  </a:lnTo>
                  <a:lnTo>
                    <a:pt x="100" y="161"/>
                  </a:lnTo>
                  <a:lnTo>
                    <a:pt x="100" y="156"/>
                  </a:lnTo>
                  <a:lnTo>
                    <a:pt x="102" y="154"/>
                  </a:lnTo>
                  <a:lnTo>
                    <a:pt x="104" y="152"/>
                  </a:lnTo>
                  <a:lnTo>
                    <a:pt x="109" y="147"/>
                  </a:lnTo>
                  <a:lnTo>
                    <a:pt x="109" y="142"/>
                  </a:lnTo>
                  <a:lnTo>
                    <a:pt x="107" y="137"/>
                  </a:lnTo>
                  <a:lnTo>
                    <a:pt x="100" y="130"/>
                  </a:lnTo>
                  <a:lnTo>
                    <a:pt x="95" y="125"/>
                  </a:lnTo>
                  <a:lnTo>
                    <a:pt x="83" y="123"/>
                  </a:lnTo>
                  <a:lnTo>
                    <a:pt x="74" y="118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52" y="107"/>
                  </a:lnTo>
                  <a:lnTo>
                    <a:pt x="40" y="104"/>
                  </a:lnTo>
                  <a:lnTo>
                    <a:pt x="38" y="97"/>
                  </a:lnTo>
                  <a:lnTo>
                    <a:pt x="31" y="95"/>
                  </a:lnTo>
                  <a:lnTo>
                    <a:pt x="26" y="92"/>
                  </a:lnTo>
                  <a:lnTo>
                    <a:pt x="14" y="80"/>
                  </a:lnTo>
                  <a:lnTo>
                    <a:pt x="10" y="71"/>
                  </a:lnTo>
                  <a:lnTo>
                    <a:pt x="5" y="7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816633" y="4424427"/>
              <a:ext cx="254643" cy="288922"/>
            </a:xfrm>
            <a:custGeom>
              <a:avLst/>
              <a:gdLst>
                <a:gd name="T0" fmla="*/ 14 w 104"/>
                <a:gd name="T1" fmla="*/ 0 h 118"/>
                <a:gd name="T2" fmla="*/ 26 w 104"/>
                <a:gd name="T3" fmla="*/ 0 h 118"/>
                <a:gd name="T4" fmla="*/ 36 w 104"/>
                <a:gd name="T5" fmla="*/ 9 h 118"/>
                <a:gd name="T6" fmla="*/ 43 w 104"/>
                <a:gd name="T7" fmla="*/ 16 h 118"/>
                <a:gd name="T8" fmla="*/ 50 w 104"/>
                <a:gd name="T9" fmla="*/ 24 h 118"/>
                <a:gd name="T10" fmla="*/ 57 w 104"/>
                <a:gd name="T11" fmla="*/ 21 h 118"/>
                <a:gd name="T12" fmla="*/ 66 w 104"/>
                <a:gd name="T13" fmla="*/ 31 h 118"/>
                <a:gd name="T14" fmla="*/ 76 w 104"/>
                <a:gd name="T15" fmla="*/ 35 h 118"/>
                <a:gd name="T16" fmla="*/ 81 w 104"/>
                <a:gd name="T17" fmla="*/ 40 h 118"/>
                <a:gd name="T18" fmla="*/ 93 w 104"/>
                <a:gd name="T19" fmla="*/ 50 h 118"/>
                <a:gd name="T20" fmla="*/ 104 w 104"/>
                <a:gd name="T21" fmla="*/ 61 h 118"/>
                <a:gd name="T22" fmla="*/ 97 w 104"/>
                <a:gd name="T23" fmla="*/ 73 h 118"/>
                <a:gd name="T24" fmla="*/ 102 w 104"/>
                <a:gd name="T25" fmla="*/ 80 h 118"/>
                <a:gd name="T26" fmla="*/ 104 w 104"/>
                <a:gd name="T27" fmla="*/ 85 h 118"/>
                <a:gd name="T28" fmla="*/ 104 w 104"/>
                <a:gd name="T29" fmla="*/ 87 h 118"/>
                <a:gd name="T30" fmla="*/ 100 w 104"/>
                <a:gd name="T31" fmla="*/ 97 h 118"/>
                <a:gd name="T32" fmla="*/ 95 w 104"/>
                <a:gd name="T33" fmla="*/ 104 h 118"/>
                <a:gd name="T34" fmla="*/ 93 w 104"/>
                <a:gd name="T35" fmla="*/ 106 h 118"/>
                <a:gd name="T36" fmla="*/ 81 w 104"/>
                <a:gd name="T37" fmla="*/ 116 h 118"/>
                <a:gd name="T38" fmla="*/ 78 w 104"/>
                <a:gd name="T39" fmla="*/ 116 h 118"/>
                <a:gd name="T40" fmla="*/ 76 w 104"/>
                <a:gd name="T41" fmla="*/ 118 h 118"/>
                <a:gd name="T42" fmla="*/ 69 w 104"/>
                <a:gd name="T43" fmla="*/ 118 h 118"/>
                <a:gd name="T44" fmla="*/ 64 w 104"/>
                <a:gd name="T45" fmla="*/ 116 h 118"/>
                <a:gd name="T46" fmla="*/ 55 w 104"/>
                <a:gd name="T47" fmla="*/ 116 h 118"/>
                <a:gd name="T48" fmla="*/ 45 w 104"/>
                <a:gd name="T49" fmla="*/ 118 h 118"/>
                <a:gd name="T50" fmla="*/ 48 w 104"/>
                <a:gd name="T51" fmla="*/ 114 h 118"/>
                <a:gd name="T52" fmla="*/ 43 w 104"/>
                <a:gd name="T53" fmla="*/ 114 h 118"/>
                <a:gd name="T54" fmla="*/ 33 w 104"/>
                <a:gd name="T55" fmla="*/ 109 h 118"/>
                <a:gd name="T56" fmla="*/ 19 w 104"/>
                <a:gd name="T57" fmla="*/ 109 h 118"/>
                <a:gd name="T58" fmla="*/ 10 w 104"/>
                <a:gd name="T59" fmla="*/ 104 h 118"/>
                <a:gd name="T60" fmla="*/ 3 w 104"/>
                <a:gd name="T61" fmla="*/ 95 h 118"/>
                <a:gd name="T62" fmla="*/ 0 w 104"/>
                <a:gd name="T63" fmla="*/ 78 h 118"/>
                <a:gd name="T64" fmla="*/ 0 w 104"/>
                <a:gd name="T65" fmla="*/ 76 h 118"/>
                <a:gd name="T66" fmla="*/ 5 w 104"/>
                <a:gd name="T67" fmla="*/ 71 h 118"/>
                <a:gd name="T68" fmla="*/ 3 w 104"/>
                <a:gd name="T69" fmla="*/ 54 h 118"/>
                <a:gd name="T70" fmla="*/ 0 w 104"/>
                <a:gd name="T71" fmla="*/ 45 h 118"/>
                <a:gd name="T72" fmla="*/ 3 w 104"/>
                <a:gd name="T73" fmla="*/ 38 h 118"/>
                <a:gd name="T74" fmla="*/ 5 w 104"/>
                <a:gd name="T75" fmla="*/ 24 h 118"/>
                <a:gd name="T76" fmla="*/ 5 w 104"/>
                <a:gd name="T77" fmla="*/ 19 h 118"/>
                <a:gd name="T78" fmla="*/ 7 w 104"/>
                <a:gd name="T79" fmla="*/ 7 h 118"/>
                <a:gd name="T80" fmla="*/ 10 w 104"/>
                <a:gd name="T8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118">
                  <a:moveTo>
                    <a:pt x="10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1" y="2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43" y="1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62" y="28"/>
                  </a:lnTo>
                  <a:lnTo>
                    <a:pt x="66" y="31"/>
                  </a:lnTo>
                  <a:lnTo>
                    <a:pt x="71" y="31"/>
                  </a:lnTo>
                  <a:lnTo>
                    <a:pt x="76" y="35"/>
                  </a:lnTo>
                  <a:lnTo>
                    <a:pt x="76" y="42"/>
                  </a:lnTo>
                  <a:lnTo>
                    <a:pt x="81" y="40"/>
                  </a:lnTo>
                  <a:lnTo>
                    <a:pt x="88" y="45"/>
                  </a:lnTo>
                  <a:lnTo>
                    <a:pt x="93" y="50"/>
                  </a:lnTo>
                  <a:lnTo>
                    <a:pt x="100" y="59"/>
                  </a:lnTo>
                  <a:lnTo>
                    <a:pt x="104" y="61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100" y="78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97" y="102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3" y="106"/>
                  </a:lnTo>
                  <a:lnTo>
                    <a:pt x="88" y="114"/>
                  </a:lnTo>
                  <a:lnTo>
                    <a:pt x="81" y="116"/>
                  </a:lnTo>
                  <a:lnTo>
                    <a:pt x="78" y="114"/>
                  </a:lnTo>
                  <a:lnTo>
                    <a:pt x="78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69" y="118"/>
                  </a:lnTo>
                  <a:lnTo>
                    <a:pt x="66" y="118"/>
                  </a:lnTo>
                  <a:lnTo>
                    <a:pt x="64" y="116"/>
                  </a:lnTo>
                  <a:lnTo>
                    <a:pt x="59" y="114"/>
                  </a:lnTo>
                  <a:lnTo>
                    <a:pt x="55" y="116"/>
                  </a:lnTo>
                  <a:lnTo>
                    <a:pt x="50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8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38" y="114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5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5" y="71"/>
                  </a:lnTo>
                  <a:lnTo>
                    <a:pt x="3" y="6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2"/>
                  </a:lnTo>
                  <a:lnTo>
                    <a:pt x="7" y="7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02065" y="3971456"/>
              <a:ext cx="817799" cy="2110605"/>
            </a:xfrm>
            <a:custGeom>
              <a:avLst/>
              <a:gdLst>
                <a:gd name="T0" fmla="*/ 88 w 334"/>
                <a:gd name="T1" fmla="*/ 3 h 862"/>
                <a:gd name="T2" fmla="*/ 109 w 334"/>
                <a:gd name="T3" fmla="*/ 14 h 862"/>
                <a:gd name="T4" fmla="*/ 152 w 334"/>
                <a:gd name="T5" fmla="*/ 12 h 862"/>
                <a:gd name="T6" fmla="*/ 206 w 334"/>
                <a:gd name="T7" fmla="*/ 52 h 862"/>
                <a:gd name="T8" fmla="*/ 246 w 334"/>
                <a:gd name="T9" fmla="*/ 93 h 862"/>
                <a:gd name="T10" fmla="*/ 251 w 334"/>
                <a:gd name="T11" fmla="*/ 119 h 862"/>
                <a:gd name="T12" fmla="*/ 291 w 334"/>
                <a:gd name="T13" fmla="*/ 123 h 862"/>
                <a:gd name="T14" fmla="*/ 313 w 334"/>
                <a:gd name="T15" fmla="*/ 85 h 862"/>
                <a:gd name="T16" fmla="*/ 334 w 334"/>
                <a:gd name="T17" fmla="*/ 111 h 862"/>
                <a:gd name="T18" fmla="*/ 308 w 334"/>
                <a:gd name="T19" fmla="*/ 130 h 862"/>
                <a:gd name="T20" fmla="*/ 282 w 334"/>
                <a:gd name="T21" fmla="*/ 154 h 862"/>
                <a:gd name="T22" fmla="*/ 263 w 334"/>
                <a:gd name="T23" fmla="*/ 185 h 862"/>
                <a:gd name="T24" fmla="*/ 254 w 334"/>
                <a:gd name="T25" fmla="*/ 223 h 862"/>
                <a:gd name="T26" fmla="*/ 251 w 334"/>
                <a:gd name="T27" fmla="*/ 261 h 862"/>
                <a:gd name="T28" fmla="*/ 254 w 334"/>
                <a:gd name="T29" fmla="*/ 287 h 862"/>
                <a:gd name="T30" fmla="*/ 280 w 334"/>
                <a:gd name="T31" fmla="*/ 329 h 862"/>
                <a:gd name="T32" fmla="*/ 296 w 334"/>
                <a:gd name="T33" fmla="*/ 351 h 862"/>
                <a:gd name="T34" fmla="*/ 284 w 334"/>
                <a:gd name="T35" fmla="*/ 381 h 862"/>
                <a:gd name="T36" fmla="*/ 225 w 334"/>
                <a:gd name="T37" fmla="*/ 405 h 862"/>
                <a:gd name="T38" fmla="*/ 192 w 334"/>
                <a:gd name="T39" fmla="*/ 398 h 862"/>
                <a:gd name="T40" fmla="*/ 197 w 334"/>
                <a:gd name="T41" fmla="*/ 424 h 862"/>
                <a:gd name="T42" fmla="*/ 197 w 334"/>
                <a:gd name="T43" fmla="*/ 443 h 862"/>
                <a:gd name="T44" fmla="*/ 173 w 334"/>
                <a:gd name="T45" fmla="*/ 464 h 862"/>
                <a:gd name="T46" fmla="*/ 140 w 334"/>
                <a:gd name="T47" fmla="*/ 457 h 862"/>
                <a:gd name="T48" fmla="*/ 159 w 334"/>
                <a:gd name="T49" fmla="*/ 493 h 862"/>
                <a:gd name="T50" fmla="*/ 163 w 334"/>
                <a:gd name="T51" fmla="*/ 490 h 862"/>
                <a:gd name="T52" fmla="*/ 178 w 334"/>
                <a:gd name="T53" fmla="*/ 505 h 862"/>
                <a:gd name="T54" fmla="*/ 154 w 334"/>
                <a:gd name="T55" fmla="*/ 502 h 862"/>
                <a:gd name="T56" fmla="*/ 152 w 334"/>
                <a:gd name="T57" fmla="*/ 521 h 862"/>
                <a:gd name="T58" fmla="*/ 147 w 334"/>
                <a:gd name="T59" fmla="*/ 547 h 862"/>
                <a:gd name="T60" fmla="*/ 149 w 334"/>
                <a:gd name="T61" fmla="*/ 568 h 862"/>
                <a:gd name="T62" fmla="*/ 121 w 334"/>
                <a:gd name="T63" fmla="*/ 583 h 862"/>
                <a:gd name="T64" fmla="*/ 118 w 334"/>
                <a:gd name="T65" fmla="*/ 611 h 862"/>
                <a:gd name="T66" fmla="*/ 154 w 334"/>
                <a:gd name="T67" fmla="*/ 628 h 862"/>
                <a:gd name="T68" fmla="*/ 159 w 334"/>
                <a:gd name="T69" fmla="*/ 649 h 862"/>
                <a:gd name="T70" fmla="*/ 145 w 334"/>
                <a:gd name="T71" fmla="*/ 670 h 862"/>
                <a:gd name="T72" fmla="*/ 130 w 334"/>
                <a:gd name="T73" fmla="*/ 694 h 862"/>
                <a:gd name="T74" fmla="*/ 118 w 334"/>
                <a:gd name="T75" fmla="*/ 711 h 862"/>
                <a:gd name="T76" fmla="*/ 111 w 334"/>
                <a:gd name="T77" fmla="*/ 737 h 862"/>
                <a:gd name="T78" fmla="*/ 121 w 334"/>
                <a:gd name="T79" fmla="*/ 763 h 862"/>
                <a:gd name="T80" fmla="*/ 123 w 334"/>
                <a:gd name="T81" fmla="*/ 775 h 862"/>
                <a:gd name="T82" fmla="*/ 57 w 334"/>
                <a:gd name="T83" fmla="*/ 756 h 862"/>
                <a:gd name="T84" fmla="*/ 24 w 334"/>
                <a:gd name="T85" fmla="*/ 722 h 862"/>
                <a:gd name="T86" fmla="*/ 36 w 334"/>
                <a:gd name="T87" fmla="*/ 644 h 862"/>
                <a:gd name="T88" fmla="*/ 33 w 334"/>
                <a:gd name="T89" fmla="*/ 592 h 862"/>
                <a:gd name="T90" fmla="*/ 21 w 334"/>
                <a:gd name="T91" fmla="*/ 566 h 862"/>
                <a:gd name="T92" fmla="*/ 19 w 334"/>
                <a:gd name="T93" fmla="*/ 538 h 862"/>
                <a:gd name="T94" fmla="*/ 12 w 334"/>
                <a:gd name="T95" fmla="*/ 488 h 862"/>
                <a:gd name="T96" fmla="*/ 12 w 334"/>
                <a:gd name="T97" fmla="*/ 412 h 862"/>
                <a:gd name="T98" fmla="*/ 19 w 334"/>
                <a:gd name="T99" fmla="*/ 339 h 862"/>
                <a:gd name="T100" fmla="*/ 21 w 334"/>
                <a:gd name="T101" fmla="*/ 287 h 862"/>
                <a:gd name="T102" fmla="*/ 0 w 334"/>
                <a:gd name="T103" fmla="*/ 223 h 862"/>
                <a:gd name="T104" fmla="*/ 10 w 334"/>
                <a:gd name="T105" fmla="*/ 166 h 862"/>
                <a:gd name="T106" fmla="*/ 31 w 334"/>
                <a:gd name="T107" fmla="*/ 111 h 862"/>
                <a:gd name="T108" fmla="*/ 28 w 334"/>
                <a:gd name="T109" fmla="*/ 76 h 862"/>
                <a:gd name="T110" fmla="*/ 223 w 334"/>
                <a:gd name="T111" fmla="*/ 853 h 862"/>
                <a:gd name="T112" fmla="*/ 223 w 334"/>
                <a:gd name="T113" fmla="*/ 853 h 862"/>
                <a:gd name="T114" fmla="*/ 137 w 334"/>
                <a:gd name="T115" fmla="*/ 808 h 862"/>
                <a:gd name="T116" fmla="*/ 149 w 334"/>
                <a:gd name="T117" fmla="*/ 822 h 862"/>
                <a:gd name="T118" fmla="*/ 194 w 334"/>
                <a:gd name="T119" fmla="*/ 848 h 862"/>
                <a:gd name="T120" fmla="*/ 199 w 334"/>
                <a:gd name="T121" fmla="*/ 857 h 862"/>
                <a:gd name="T122" fmla="*/ 152 w 334"/>
                <a:gd name="T123" fmla="*/ 860 h 862"/>
                <a:gd name="T124" fmla="*/ 154 w 334"/>
                <a:gd name="T125" fmla="*/ 8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862">
                  <a:moveTo>
                    <a:pt x="52" y="21"/>
                  </a:moveTo>
                  <a:lnTo>
                    <a:pt x="55" y="19"/>
                  </a:lnTo>
                  <a:lnTo>
                    <a:pt x="59" y="10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8" y="3"/>
                  </a:lnTo>
                  <a:lnTo>
                    <a:pt x="9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4" y="10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9" y="17"/>
                  </a:lnTo>
                  <a:lnTo>
                    <a:pt x="109" y="14"/>
                  </a:lnTo>
                  <a:lnTo>
                    <a:pt x="111" y="10"/>
                  </a:lnTo>
                  <a:lnTo>
                    <a:pt x="111" y="7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7" y="12"/>
                  </a:lnTo>
                  <a:lnTo>
                    <a:pt x="152" y="12"/>
                  </a:lnTo>
                  <a:lnTo>
                    <a:pt x="156" y="21"/>
                  </a:lnTo>
                  <a:lnTo>
                    <a:pt x="168" y="33"/>
                  </a:lnTo>
                  <a:lnTo>
                    <a:pt x="173" y="36"/>
                  </a:lnTo>
                  <a:lnTo>
                    <a:pt x="180" y="38"/>
                  </a:lnTo>
                  <a:lnTo>
                    <a:pt x="182" y="45"/>
                  </a:lnTo>
                  <a:lnTo>
                    <a:pt x="194" y="48"/>
                  </a:lnTo>
                  <a:lnTo>
                    <a:pt x="204" y="52"/>
                  </a:lnTo>
                  <a:lnTo>
                    <a:pt x="206" y="52"/>
                  </a:lnTo>
                  <a:lnTo>
                    <a:pt x="216" y="59"/>
                  </a:lnTo>
                  <a:lnTo>
                    <a:pt x="225" y="64"/>
                  </a:lnTo>
                  <a:lnTo>
                    <a:pt x="237" y="66"/>
                  </a:lnTo>
                  <a:lnTo>
                    <a:pt x="242" y="71"/>
                  </a:lnTo>
                  <a:lnTo>
                    <a:pt x="249" y="78"/>
                  </a:lnTo>
                  <a:lnTo>
                    <a:pt x="251" y="83"/>
                  </a:lnTo>
                  <a:lnTo>
                    <a:pt x="251" y="88"/>
                  </a:lnTo>
                  <a:lnTo>
                    <a:pt x="246" y="93"/>
                  </a:lnTo>
                  <a:lnTo>
                    <a:pt x="244" y="95"/>
                  </a:lnTo>
                  <a:lnTo>
                    <a:pt x="242" y="97"/>
                  </a:lnTo>
                  <a:lnTo>
                    <a:pt x="242" y="102"/>
                  </a:lnTo>
                  <a:lnTo>
                    <a:pt x="239" y="111"/>
                  </a:lnTo>
                  <a:lnTo>
                    <a:pt x="232" y="116"/>
                  </a:lnTo>
                  <a:lnTo>
                    <a:pt x="232" y="121"/>
                  </a:lnTo>
                  <a:lnTo>
                    <a:pt x="235" y="121"/>
                  </a:lnTo>
                  <a:lnTo>
                    <a:pt x="251" y="119"/>
                  </a:lnTo>
                  <a:lnTo>
                    <a:pt x="263" y="123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280" y="128"/>
                  </a:lnTo>
                  <a:lnTo>
                    <a:pt x="284" y="123"/>
                  </a:lnTo>
                  <a:lnTo>
                    <a:pt x="287" y="121"/>
                  </a:lnTo>
                  <a:lnTo>
                    <a:pt x="291" y="123"/>
                  </a:lnTo>
                  <a:lnTo>
                    <a:pt x="296" y="119"/>
                  </a:lnTo>
                  <a:lnTo>
                    <a:pt x="296" y="114"/>
                  </a:lnTo>
                  <a:lnTo>
                    <a:pt x="306" y="107"/>
                  </a:lnTo>
                  <a:lnTo>
                    <a:pt x="308" y="102"/>
                  </a:lnTo>
                  <a:lnTo>
                    <a:pt x="310" y="97"/>
                  </a:lnTo>
                  <a:lnTo>
                    <a:pt x="315" y="95"/>
                  </a:lnTo>
                  <a:lnTo>
                    <a:pt x="315" y="85"/>
                  </a:lnTo>
                  <a:lnTo>
                    <a:pt x="313" y="85"/>
                  </a:lnTo>
                  <a:lnTo>
                    <a:pt x="315" y="78"/>
                  </a:lnTo>
                  <a:lnTo>
                    <a:pt x="320" y="76"/>
                  </a:lnTo>
                  <a:lnTo>
                    <a:pt x="329" y="76"/>
                  </a:lnTo>
                  <a:lnTo>
                    <a:pt x="329" y="81"/>
                  </a:lnTo>
                  <a:lnTo>
                    <a:pt x="334" y="90"/>
                  </a:lnTo>
                  <a:lnTo>
                    <a:pt x="332" y="97"/>
                  </a:lnTo>
                  <a:lnTo>
                    <a:pt x="334" y="104"/>
                  </a:lnTo>
                  <a:lnTo>
                    <a:pt x="334" y="111"/>
                  </a:lnTo>
                  <a:lnTo>
                    <a:pt x="334" y="116"/>
                  </a:lnTo>
                  <a:lnTo>
                    <a:pt x="329" y="116"/>
                  </a:lnTo>
                  <a:lnTo>
                    <a:pt x="325" y="119"/>
                  </a:lnTo>
                  <a:lnTo>
                    <a:pt x="322" y="119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10" y="128"/>
                  </a:lnTo>
                  <a:lnTo>
                    <a:pt x="308" y="130"/>
                  </a:lnTo>
                  <a:lnTo>
                    <a:pt x="306" y="130"/>
                  </a:lnTo>
                  <a:lnTo>
                    <a:pt x="299" y="138"/>
                  </a:lnTo>
                  <a:lnTo>
                    <a:pt x="294" y="138"/>
                  </a:lnTo>
                  <a:lnTo>
                    <a:pt x="294" y="142"/>
                  </a:lnTo>
                  <a:lnTo>
                    <a:pt x="291" y="145"/>
                  </a:lnTo>
                  <a:lnTo>
                    <a:pt x="289" y="145"/>
                  </a:lnTo>
                  <a:lnTo>
                    <a:pt x="282" y="152"/>
                  </a:lnTo>
                  <a:lnTo>
                    <a:pt x="282" y="154"/>
                  </a:lnTo>
                  <a:lnTo>
                    <a:pt x="282" y="159"/>
                  </a:lnTo>
                  <a:lnTo>
                    <a:pt x="280" y="161"/>
                  </a:lnTo>
                  <a:lnTo>
                    <a:pt x="277" y="164"/>
                  </a:lnTo>
                  <a:lnTo>
                    <a:pt x="272" y="171"/>
                  </a:lnTo>
                  <a:lnTo>
                    <a:pt x="270" y="173"/>
                  </a:lnTo>
                  <a:lnTo>
                    <a:pt x="265" y="180"/>
                  </a:lnTo>
                  <a:lnTo>
                    <a:pt x="265" y="183"/>
                  </a:lnTo>
                  <a:lnTo>
                    <a:pt x="263" y="185"/>
                  </a:lnTo>
                  <a:lnTo>
                    <a:pt x="261" y="187"/>
                  </a:lnTo>
                  <a:lnTo>
                    <a:pt x="258" y="192"/>
                  </a:lnTo>
                  <a:lnTo>
                    <a:pt x="256" y="197"/>
                  </a:lnTo>
                  <a:lnTo>
                    <a:pt x="256" y="204"/>
                  </a:lnTo>
                  <a:lnTo>
                    <a:pt x="256" y="206"/>
                  </a:lnTo>
                  <a:lnTo>
                    <a:pt x="256" y="209"/>
                  </a:lnTo>
                  <a:lnTo>
                    <a:pt x="256" y="218"/>
                  </a:lnTo>
                  <a:lnTo>
                    <a:pt x="254" y="223"/>
                  </a:lnTo>
                  <a:lnTo>
                    <a:pt x="256" y="225"/>
                  </a:lnTo>
                  <a:lnTo>
                    <a:pt x="251" y="230"/>
                  </a:lnTo>
                  <a:lnTo>
                    <a:pt x="254" y="237"/>
                  </a:lnTo>
                  <a:lnTo>
                    <a:pt x="254" y="239"/>
                  </a:lnTo>
                  <a:lnTo>
                    <a:pt x="254" y="249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49" y="270"/>
                  </a:lnTo>
                  <a:lnTo>
                    <a:pt x="251" y="280"/>
                  </a:lnTo>
                  <a:lnTo>
                    <a:pt x="251" y="282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1" y="289"/>
                  </a:lnTo>
                  <a:lnTo>
                    <a:pt x="254" y="291"/>
                  </a:lnTo>
                  <a:lnTo>
                    <a:pt x="263" y="299"/>
                  </a:lnTo>
                  <a:lnTo>
                    <a:pt x="270" y="303"/>
                  </a:lnTo>
                  <a:lnTo>
                    <a:pt x="282" y="310"/>
                  </a:lnTo>
                  <a:lnTo>
                    <a:pt x="284" y="315"/>
                  </a:lnTo>
                  <a:lnTo>
                    <a:pt x="284" y="317"/>
                  </a:lnTo>
                  <a:lnTo>
                    <a:pt x="280" y="329"/>
                  </a:lnTo>
                  <a:lnTo>
                    <a:pt x="280" y="332"/>
                  </a:lnTo>
                  <a:lnTo>
                    <a:pt x="282" y="336"/>
                  </a:lnTo>
                  <a:lnTo>
                    <a:pt x="287" y="341"/>
                  </a:lnTo>
                  <a:lnTo>
                    <a:pt x="291" y="341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41"/>
                  </a:lnTo>
                  <a:lnTo>
                    <a:pt x="296" y="351"/>
                  </a:lnTo>
                  <a:lnTo>
                    <a:pt x="296" y="355"/>
                  </a:lnTo>
                  <a:lnTo>
                    <a:pt x="291" y="362"/>
                  </a:lnTo>
                  <a:lnTo>
                    <a:pt x="289" y="367"/>
                  </a:lnTo>
                  <a:lnTo>
                    <a:pt x="289" y="370"/>
                  </a:lnTo>
                  <a:lnTo>
                    <a:pt x="287" y="367"/>
                  </a:lnTo>
                  <a:lnTo>
                    <a:pt x="287" y="370"/>
                  </a:lnTo>
                  <a:lnTo>
                    <a:pt x="284" y="377"/>
                  </a:lnTo>
                  <a:lnTo>
                    <a:pt x="284" y="381"/>
                  </a:lnTo>
                  <a:lnTo>
                    <a:pt x="284" y="384"/>
                  </a:lnTo>
                  <a:lnTo>
                    <a:pt x="272" y="391"/>
                  </a:lnTo>
                  <a:lnTo>
                    <a:pt x="263" y="396"/>
                  </a:lnTo>
                  <a:lnTo>
                    <a:pt x="261" y="393"/>
                  </a:lnTo>
                  <a:lnTo>
                    <a:pt x="261" y="396"/>
                  </a:lnTo>
                  <a:lnTo>
                    <a:pt x="249" y="400"/>
                  </a:lnTo>
                  <a:lnTo>
                    <a:pt x="235" y="405"/>
                  </a:lnTo>
                  <a:lnTo>
                    <a:pt x="225" y="405"/>
                  </a:lnTo>
                  <a:lnTo>
                    <a:pt x="218" y="403"/>
                  </a:lnTo>
                  <a:lnTo>
                    <a:pt x="211" y="405"/>
                  </a:lnTo>
                  <a:lnTo>
                    <a:pt x="208" y="405"/>
                  </a:lnTo>
                  <a:lnTo>
                    <a:pt x="204" y="400"/>
                  </a:lnTo>
                  <a:lnTo>
                    <a:pt x="197" y="400"/>
                  </a:lnTo>
                  <a:lnTo>
                    <a:pt x="194" y="400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2" y="403"/>
                  </a:lnTo>
                  <a:lnTo>
                    <a:pt x="192" y="405"/>
                  </a:lnTo>
                  <a:lnTo>
                    <a:pt x="192" y="412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7" y="417"/>
                  </a:lnTo>
                  <a:lnTo>
                    <a:pt x="199" y="422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2" y="429"/>
                  </a:lnTo>
                  <a:lnTo>
                    <a:pt x="194" y="431"/>
                  </a:lnTo>
                  <a:lnTo>
                    <a:pt x="192" y="434"/>
                  </a:lnTo>
                  <a:lnTo>
                    <a:pt x="192" y="438"/>
                  </a:lnTo>
                  <a:lnTo>
                    <a:pt x="194" y="443"/>
                  </a:lnTo>
                  <a:lnTo>
                    <a:pt x="197" y="443"/>
                  </a:lnTo>
                  <a:lnTo>
                    <a:pt x="197" y="445"/>
                  </a:lnTo>
                  <a:lnTo>
                    <a:pt x="194" y="448"/>
                  </a:lnTo>
                  <a:lnTo>
                    <a:pt x="197" y="452"/>
                  </a:lnTo>
                  <a:lnTo>
                    <a:pt x="197" y="455"/>
                  </a:lnTo>
                  <a:lnTo>
                    <a:pt x="192" y="460"/>
                  </a:lnTo>
                  <a:lnTo>
                    <a:pt x="192" y="460"/>
                  </a:lnTo>
                  <a:lnTo>
                    <a:pt x="185" y="464"/>
                  </a:lnTo>
                  <a:lnTo>
                    <a:pt x="173" y="464"/>
                  </a:lnTo>
                  <a:lnTo>
                    <a:pt x="166" y="464"/>
                  </a:lnTo>
                  <a:lnTo>
                    <a:pt x="159" y="457"/>
                  </a:lnTo>
                  <a:lnTo>
                    <a:pt x="152" y="455"/>
                  </a:lnTo>
                  <a:lnTo>
                    <a:pt x="147" y="455"/>
                  </a:lnTo>
                  <a:lnTo>
                    <a:pt x="145" y="455"/>
                  </a:lnTo>
                  <a:lnTo>
                    <a:pt x="147" y="452"/>
                  </a:lnTo>
                  <a:lnTo>
                    <a:pt x="145" y="452"/>
                  </a:lnTo>
                  <a:lnTo>
                    <a:pt x="140" y="457"/>
                  </a:lnTo>
                  <a:lnTo>
                    <a:pt x="140" y="464"/>
                  </a:lnTo>
                  <a:lnTo>
                    <a:pt x="145" y="469"/>
                  </a:lnTo>
                  <a:lnTo>
                    <a:pt x="145" y="476"/>
                  </a:lnTo>
                  <a:lnTo>
                    <a:pt x="145" y="486"/>
                  </a:lnTo>
                  <a:lnTo>
                    <a:pt x="147" y="490"/>
                  </a:lnTo>
                  <a:lnTo>
                    <a:pt x="152" y="493"/>
                  </a:lnTo>
                  <a:lnTo>
                    <a:pt x="156" y="490"/>
                  </a:lnTo>
                  <a:lnTo>
                    <a:pt x="159" y="493"/>
                  </a:lnTo>
                  <a:lnTo>
                    <a:pt x="156" y="495"/>
                  </a:lnTo>
                  <a:lnTo>
                    <a:pt x="156" y="495"/>
                  </a:lnTo>
                  <a:lnTo>
                    <a:pt x="159" y="497"/>
                  </a:lnTo>
                  <a:lnTo>
                    <a:pt x="166" y="495"/>
                  </a:lnTo>
                  <a:lnTo>
                    <a:pt x="166" y="493"/>
                  </a:lnTo>
                  <a:lnTo>
                    <a:pt x="163" y="493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6" y="490"/>
                  </a:lnTo>
                  <a:lnTo>
                    <a:pt x="171" y="486"/>
                  </a:lnTo>
                  <a:lnTo>
                    <a:pt x="173" y="488"/>
                  </a:lnTo>
                  <a:lnTo>
                    <a:pt x="175" y="493"/>
                  </a:lnTo>
                  <a:lnTo>
                    <a:pt x="175" y="495"/>
                  </a:lnTo>
                  <a:lnTo>
                    <a:pt x="173" y="495"/>
                  </a:lnTo>
                  <a:lnTo>
                    <a:pt x="178" y="500"/>
                  </a:lnTo>
                  <a:lnTo>
                    <a:pt x="178" y="505"/>
                  </a:lnTo>
                  <a:lnTo>
                    <a:pt x="178" y="507"/>
                  </a:lnTo>
                  <a:lnTo>
                    <a:pt x="168" y="512"/>
                  </a:lnTo>
                  <a:lnTo>
                    <a:pt x="166" y="512"/>
                  </a:lnTo>
                  <a:lnTo>
                    <a:pt x="163" y="507"/>
                  </a:lnTo>
                  <a:lnTo>
                    <a:pt x="166" y="505"/>
                  </a:lnTo>
                  <a:lnTo>
                    <a:pt x="166" y="502"/>
                  </a:lnTo>
                  <a:lnTo>
                    <a:pt x="161" y="500"/>
                  </a:lnTo>
                  <a:lnTo>
                    <a:pt x="154" y="502"/>
                  </a:lnTo>
                  <a:lnTo>
                    <a:pt x="152" y="505"/>
                  </a:lnTo>
                  <a:lnTo>
                    <a:pt x="149" y="507"/>
                  </a:lnTo>
                  <a:lnTo>
                    <a:pt x="152" y="512"/>
                  </a:lnTo>
                  <a:lnTo>
                    <a:pt x="156" y="512"/>
                  </a:lnTo>
                  <a:lnTo>
                    <a:pt x="161" y="512"/>
                  </a:lnTo>
                  <a:lnTo>
                    <a:pt x="163" y="514"/>
                  </a:lnTo>
                  <a:lnTo>
                    <a:pt x="159" y="519"/>
                  </a:lnTo>
                  <a:lnTo>
                    <a:pt x="152" y="521"/>
                  </a:lnTo>
                  <a:lnTo>
                    <a:pt x="149" y="524"/>
                  </a:lnTo>
                  <a:lnTo>
                    <a:pt x="152" y="526"/>
                  </a:lnTo>
                  <a:lnTo>
                    <a:pt x="149" y="531"/>
                  </a:lnTo>
                  <a:lnTo>
                    <a:pt x="145" y="533"/>
                  </a:lnTo>
                  <a:lnTo>
                    <a:pt x="147" y="538"/>
                  </a:lnTo>
                  <a:lnTo>
                    <a:pt x="149" y="540"/>
                  </a:lnTo>
                  <a:lnTo>
                    <a:pt x="149" y="542"/>
                  </a:lnTo>
                  <a:lnTo>
                    <a:pt x="147" y="547"/>
                  </a:lnTo>
                  <a:lnTo>
                    <a:pt x="152" y="552"/>
                  </a:lnTo>
                  <a:lnTo>
                    <a:pt x="152" y="554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47" y="561"/>
                  </a:lnTo>
                  <a:lnTo>
                    <a:pt x="145" y="564"/>
                  </a:lnTo>
                  <a:lnTo>
                    <a:pt x="145" y="566"/>
                  </a:lnTo>
                  <a:lnTo>
                    <a:pt x="149" y="568"/>
                  </a:lnTo>
                  <a:lnTo>
                    <a:pt x="152" y="568"/>
                  </a:lnTo>
                  <a:lnTo>
                    <a:pt x="149" y="571"/>
                  </a:lnTo>
                  <a:lnTo>
                    <a:pt x="145" y="573"/>
                  </a:lnTo>
                  <a:lnTo>
                    <a:pt x="140" y="571"/>
                  </a:lnTo>
                  <a:lnTo>
                    <a:pt x="135" y="573"/>
                  </a:lnTo>
                  <a:lnTo>
                    <a:pt x="130" y="578"/>
                  </a:lnTo>
                  <a:lnTo>
                    <a:pt x="126" y="578"/>
                  </a:lnTo>
                  <a:lnTo>
                    <a:pt x="121" y="583"/>
                  </a:lnTo>
                  <a:lnTo>
                    <a:pt x="118" y="583"/>
                  </a:lnTo>
                  <a:lnTo>
                    <a:pt x="118" y="587"/>
                  </a:lnTo>
                  <a:lnTo>
                    <a:pt x="116" y="590"/>
                  </a:lnTo>
                  <a:lnTo>
                    <a:pt x="111" y="595"/>
                  </a:lnTo>
                  <a:lnTo>
                    <a:pt x="111" y="597"/>
                  </a:lnTo>
                  <a:lnTo>
                    <a:pt x="114" y="599"/>
                  </a:lnTo>
                  <a:lnTo>
                    <a:pt x="114" y="604"/>
                  </a:lnTo>
                  <a:lnTo>
                    <a:pt x="118" y="611"/>
                  </a:lnTo>
                  <a:lnTo>
                    <a:pt x="123" y="616"/>
                  </a:lnTo>
                  <a:lnTo>
                    <a:pt x="126" y="616"/>
                  </a:lnTo>
                  <a:lnTo>
                    <a:pt x="130" y="621"/>
                  </a:lnTo>
                  <a:lnTo>
                    <a:pt x="140" y="630"/>
                  </a:lnTo>
                  <a:lnTo>
                    <a:pt x="147" y="628"/>
                  </a:lnTo>
                  <a:lnTo>
                    <a:pt x="149" y="628"/>
                  </a:lnTo>
                  <a:lnTo>
                    <a:pt x="152" y="628"/>
                  </a:lnTo>
                  <a:lnTo>
                    <a:pt x="154" y="628"/>
                  </a:lnTo>
                  <a:lnTo>
                    <a:pt x="156" y="630"/>
                  </a:lnTo>
                  <a:lnTo>
                    <a:pt x="154" y="632"/>
                  </a:lnTo>
                  <a:lnTo>
                    <a:pt x="154" y="635"/>
                  </a:lnTo>
                  <a:lnTo>
                    <a:pt x="156" y="640"/>
                  </a:lnTo>
                  <a:lnTo>
                    <a:pt x="156" y="642"/>
                  </a:lnTo>
                  <a:lnTo>
                    <a:pt x="154" y="647"/>
                  </a:lnTo>
                  <a:lnTo>
                    <a:pt x="156" y="647"/>
                  </a:lnTo>
                  <a:lnTo>
                    <a:pt x="159" y="649"/>
                  </a:lnTo>
                  <a:lnTo>
                    <a:pt x="156" y="651"/>
                  </a:lnTo>
                  <a:lnTo>
                    <a:pt x="156" y="654"/>
                  </a:lnTo>
                  <a:lnTo>
                    <a:pt x="156" y="656"/>
                  </a:lnTo>
                  <a:lnTo>
                    <a:pt x="154" y="661"/>
                  </a:lnTo>
                  <a:lnTo>
                    <a:pt x="152" y="661"/>
                  </a:lnTo>
                  <a:lnTo>
                    <a:pt x="149" y="666"/>
                  </a:lnTo>
                  <a:lnTo>
                    <a:pt x="147" y="666"/>
                  </a:lnTo>
                  <a:lnTo>
                    <a:pt x="145" y="670"/>
                  </a:lnTo>
                  <a:lnTo>
                    <a:pt x="145" y="675"/>
                  </a:lnTo>
                  <a:lnTo>
                    <a:pt x="140" y="675"/>
                  </a:lnTo>
                  <a:lnTo>
                    <a:pt x="135" y="680"/>
                  </a:lnTo>
                  <a:lnTo>
                    <a:pt x="133" y="685"/>
                  </a:lnTo>
                  <a:lnTo>
                    <a:pt x="133" y="689"/>
                  </a:lnTo>
                  <a:lnTo>
                    <a:pt x="128" y="692"/>
                  </a:lnTo>
                  <a:lnTo>
                    <a:pt x="128" y="694"/>
                  </a:lnTo>
                  <a:lnTo>
                    <a:pt x="130" y="694"/>
                  </a:lnTo>
                  <a:lnTo>
                    <a:pt x="133" y="694"/>
                  </a:lnTo>
                  <a:lnTo>
                    <a:pt x="135" y="701"/>
                  </a:lnTo>
                  <a:lnTo>
                    <a:pt x="133" y="703"/>
                  </a:lnTo>
                  <a:lnTo>
                    <a:pt x="130" y="708"/>
                  </a:lnTo>
                  <a:lnTo>
                    <a:pt x="128" y="711"/>
                  </a:lnTo>
                  <a:lnTo>
                    <a:pt x="123" y="715"/>
                  </a:lnTo>
                  <a:lnTo>
                    <a:pt x="121" y="713"/>
                  </a:lnTo>
                  <a:lnTo>
                    <a:pt x="118" y="711"/>
                  </a:lnTo>
                  <a:lnTo>
                    <a:pt x="116" y="708"/>
                  </a:lnTo>
                  <a:lnTo>
                    <a:pt x="118" y="711"/>
                  </a:lnTo>
                  <a:lnTo>
                    <a:pt x="118" y="715"/>
                  </a:lnTo>
                  <a:lnTo>
                    <a:pt x="118" y="718"/>
                  </a:lnTo>
                  <a:lnTo>
                    <a:pt x="118" y="720"/>
                  </a:lnTo>
                  <a:lnTo>
                    <a:pt x="111" y="725"/>
                  </a:lnTo>
                  <a:lnTo>
                    <a:pt x="109" y="732"/>
                  </a:lnTo>
                  <a:lnTo>
                    <a:pt x="111" y="737"/>
                  </a:lnTo>
                  <a:lnTo>
                    <a:pt x="114" y="744"/>
                  </a:lnTo>
                  <a:lnTo>
                    <a:pt x="118" y="753"/>
                  </a:lnTo>
                  <a:lnTo>
                    <a:pt x="118" y="756"/>
                  </a:lnTo>
                  <a:lnTo>
                    <a:pt x="118" y="758"/>
                  </a:lnTo>
                  <a:lnTo>
                    <a:pt x="118" y="760"/>
                  </a:lnTo>
                  <a:lnTo>
                    <a:pt x="116" y="760"/>
                  </a:lnTo>
                  <a:lnTo>
                    <a:pt x="118" y="763"/>
                  </a:lnTo>
                  <a:lnTo>
                    <a:pt x="121" y="763"/>
                  </a:lnTo>
                  <a:lnTo>
                    <a:pt x="123" y="767"/>
                  </a:lnTo>
                  <a:lnTo>
                    <a:pt x="123" y="770"/>
                  </a:lnTo>
                  <a:lnTo>
                    <a:pt x="130" y="775"/>
                  </a:lnTo>
                  <a:lnTo>
                    <a:pt x="135" y="779"/>
                  </a:lnTo>
                  <a:lnTo>
                    <a:pt x="135" y="782"/>
                  </a:lnTo>
                  <a:lnTo>
                    <a:pt x="135" y="782"/>
                  </a:lnTo>
                  <a:lnTo>
                    <a:pt x="130" y="779"/>
                  </a:lnTo>
                  <a:lnTo>
                    <a:pt x="123" y="775"/>
                  </a:lnTo>
                  <a:lnTo>
                    <a:pt x="118" y="775"/>
                  </a:lnTo>
                  <a:lnTo>
                    <a:pt x="118" y="772"/>
                  </a:lnTo>
                  <a:lnTo>
                    <a:pt x="90" y="772"/>
                  </a:lnTo>
                  <a:lnTo>
                    <a:pt x="76" y="775"/>
                  </a:lnTo>
                  <a:lnTo>
                    <a:pt x="73" y="772"/>
                  </a:lnTo>
                  <a:lnTo>
                    <a:pt x="62" y="772"/>
                  </a:lnTo>
                  <a:lnTo>
                    <a:pt x="59" y="763"/>
                  </a:lnTo>
                  <a:lnTo>
                    <a:pt x="57" y="756"/>
                  </a:lnTo>
                  <a:lnTo>
                    <a:pt x="52" y="751"/>
                  </a:lnTo>
                  <a:lnTo>
                    <a:pt x="52" y="739"/>
                  </a:lnTo>
                  <a:lnTo>
                    <a:pt x="52" y="734"/>
                  </a:lnTo>
                  <a:lnTo>
                    <a:pt x="47" y="734"/>
                  </a:lnTo>
                  <a:lnTo>
                    <a:pt x="40" y="737"/>
                  </a:lnTo>
                  <a:lnTo>
                    <a:pt x="36" y="741"/>
                  </a:lnTo>
                  <a:lnTo>
                    <a:pt x="33" y="741"/>
                  </a:lnTo>
                  <a:lnTo>
                    <a:pt x="24" y="722"/>
                  </a:lnTo>
                  <a:lnTo>
                    <a:pt x="21" y="718"/>
                  </a:lnTo>
                  <a:lnTo>
                    <a:pt x="24" y="699"/>
                  </a:lnTo>
                  <a:lnTo>
                    <a:pt x="28" y="692"/>
                  </a:lnTo>
                  <a:lnTo>
                    <a:pt x="36" y="685"/>
                  </a:lnTo>
                  <a:lnTo>
                    <a:pt x="38" y="673"/>
                  </a:lnTo>
                  <a:lnTo>
                    <a:pt x="36" y="663"/>
                  </a:lnTo>
                  <a:lnTo>
                    <a:pt x="33" y="654"/>
                  </a:lnTo>
                  <a:lnTo>
                    <a:pt x="36" y="644"/>
                  </a:lnTo>
                  <a:lnTo>
                    <a:pt x="40" y="640"/>
                  </a:lnTo>
                  <a:lnTo>
                    <a:pt x="36" y="630"/>
                  </a:lnTo>
                  <a:lnTo>
                    <a:pt x="36" y="625"/>
                  </a:lnTo>
                  <a:lnTo>
                    <a:pt x="40" y="623"/>
                  </a:lnTo>
                  <a:lnTo>
                    <a:pt x="38" y="613"/>
                  </a:lnTo>
                  <a:lnTo>
                    <a:pt x="36" y="602"/>
                  </a:lnTo>
                  <a:lnTo>
                    <a:pt x="33" y="597"/>
                  </a:lnTo>
                  <a:lnTo>
                    <a:pt x="33" y="592"/>
                  </a:lnTo>
                  <a:lnTo>
                    <a:pt x="38" y="587"/>
                  </a:lnTo>
                  <a:lnTo>
                    <a:pt x="38" y="583"/>
                  </a:lnTo>
                  <a:lnTo>
                    <a:pt x="33" y="576"/>
                  </a:lnTo>
                  <a:lnTo>
                    <a:pt x="26" y="571"/>
                  </a:lnTo>
                  <a:lnTo>
                    <a:pt x="24" y="571"/>
                  </a:lnTo>
                  <a:lnTo>
                    <a:pt x="21" y="571"/>
                  </a:lnTo>
                  <a:lnTo>
                    <a:pt x="19" y="568"/>
                  </a:lnTo>
                  <a:lnTo>
                    <a:pt x="21" y="566"/>
                  </a:lnTo>
                  <a:lnTo>
                    <a:pt x="31" y="566"/>
                  </a:lnTo>
                  <a:lnTo>
                    <a:pt x="36" y="559"/>
                  </a:lnTo>
                  <a:lnTo>
                    <a:pt x="33" y="554"/>
                  </a:lnTo>
                  <a:lnTo>
                    <a:pt x="31" y="554"/>
                  </a:lnTo>
                  <a:lnTo>
                    <a:pt x="28" y="557"/>
                  </a:lnTo>
                  <a:lnTo>
                    <a:pt x="24" y="554"/>
                  </a:lnTo>
                  <a:lnTo>
                    <a:pt x="21" y="545"/>
                  </a:lnTo>
                  <a:lnTo>
                    <a:pt x="19" y="538"/>
                  </a:lnTo>
                  <a:lnTo>
                    <a:pt x="19" y="531"/>
                  </a:lnTo>
                  <a:lnTo>
                    <a:pt x="19" y="524"/>
                  </a:lnTo>
                  <a:lnTo>
                    <a:pt x="12" y="521"/>
                  </a:lnTo>
                  <a:lnTo>
                    <a:pt x="10" y="516"/>
                  </a:lnTo>
                  <a:lnTo>
                    <a:pt x="10" y="500"/>
                  </a:lnTo>
                  <a:lnTo>
                    <a:pt x="14" y="497"/>
                  </a:lnTo>
                  <a:lnTo>
                    <a:pt x="14" y="493"/>
                  </a:lnTo>
                  <a:lnTo>
                    <a:pt x="12" y="488"/>
                  </a:lnTo>
                  <a:lnTo>
                    <a:pt x="10" y="486"/>
                  </a:lnTo>
                  <a:lnTo>
                    <a:pt x="7" y="476"/>
                  </a:lnTo>
                  <a:lnTo>
                    <a:pt x="7" y="462"/>
                  </a:lnTo>
                  <a:lnTo>
                    <a:pt x="7" y="445"/>
                  </a:lnTo>
                  <a:lnTo>
                    <a:pt x="5" y="441"/>
                  </a:lnTo>
                  <a:lnTo>
                    <a:pt x="2" y="434"/>
                  </a:lnTo>
                  <a:lnTo>
                    <a:pt x="10" y="422"/>
                  </a:lnTo>
                  <a:lnTo>
                    <a:pt x="12" y="412"/>
                  </a:lnTo>
                  <a:lnTo>
                    <a:pt x="17" y="407"/>
                  </a:lnTo>
                  <a:lnTo>
                    <a:pt x="21" y="405"/>
                  </a:lnTo>
                  <a:lnTo>
                    <a:pt x="7" y="381"/>
                  </a:lnTo>
                  <a:lnTo>
                    <a:pt x="10" y="372"/>
                  </a:lnTo>
                  <a:lnTo>
                    <a:pt x="10" y="367"/>
                  </a:lnTo>
                  <a:lnTo>
                    <a:pt x="10" y="353"/>
                  </a:lnTo>
                  <a:lnTo>
                    <a:pt x="14" y="344"/>
                  </a:lnTo>
                  <a:lnTo>
                    <a:pt x="19" y="339"/>
                  </a:lnTo>
                  <a:lnTo>
                    <a:pt x="17" y="332"/>
                  </a:lnTo>
                  <a:lnTo>
                    <a:pt x="14" y="325"/>
                  </a:lnTo>
                  <a:lnTo>
                    <a:pt x="10" y="322"/>
                  </a:lnTo>
                  <a:lnTo>
                    <a:pt x="14" y="315"/>
                  </a:lnTo>
                  <a:lnTo>
                    <a:pt x="14" y="306"/>
                  </a:lnTo>
                  <a:lnTo>
                    <a:pt x="17" y="299"/>
                  </a:lnTo>
                  <a:lnTo>
                    <a:pt x="21" y="296"/>
                  </a:lnTo>
                  <a:lnTo>
                    <a:pt x="21" y="287"/>
                  </a:lnTo>
                  <a:lnTo>
                    <a:pt x="21" y="270"/>
                  </a:lnTo>
                  <a:lnTo>
                    <a:pt x="17" y="268"/>
                  </a:lnTo>
                  <a:lnTo>
                    <a:pt x="14" y="256"/>
                  </a:lnTo>
                  <a:lnTo>
                    <a:pt x="12" y="249"/>
                  </a:lnTo>
                  <a:lnTo>
                    <a:pt x="7" y="242"/>
                  </a:lnTo>
                  <a:lnTo>
                    <a:pt x="7" y="237"/>
                  </a:lnTo>
                  <a:lnTo>
                    <a:pt x="2" y="232"/>
                  </a:lnTo>
                  <a:lnTo>
                    <a:pt x="0" y="223"/>
                  </a:lnTo>
                  <a:lnTo>
                    <a:pt x="2" y="213"/>
                  </a:lnTo>
                  <a:lnTo>
                    <a:pt x="7" y="211"/>
                  </a:lnTo>
                  <a:lnTo>
                    <a:pt x="7" y="201"/>
                  </a:lnTo>
                  <a:lnTo>
                    <a:pt x="12" y="197"/>
                  </a:lnTo>
                  <a:lnTo>
                    <a:pt x="12" y="187"/>
                  </a:lnTo>
                  <a:lnTo>
                    <a:pt x="7" y="180"/>
                  </a:lnTo>
                  <a:lnTo>
                    <a:pt x="7" y="168"/>
                  </a:lnTo>
                  <a:lnTo>
                    <a:pt x="10" y="166"/>
                  </a:lnTo>
                  <a:lnTo>
                    <a:pt x="12" y="149"/>
                  </a:lnTo>
                  <a:lnTo>
                    <a:pt x="14" y="145"/>
                  </a:lnTo>
                  <a:lnTo>
                    <a:pt x="21" y="130"/>
                  </a:lnTo>
                  <a:lnTo>
                    <a:pt x="26" y="126"/>
                  </a:lnTo>
                  <a:lnTo>
                    <a:pt x="31" y="123"/>
                  </a:lnTo>
                  <a:lnTo>
                    <a:pt x="33" y="119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100"/>
                  </a:lnTo>
                  <a:lnTo>
                    <a:pt x="31" y="95"/>
                  </a:lnTo>
                  <a:lnTo>
                    <a:pt x="26" y="88"/>
                  </a:lnTo>
                  <a:lnTo>
                    <a:pt x="26" y="81"/>
                  </a:lnTo>
                  <a:lnTo>
                    <a:pt x="28" y="76"/>
                  </a:lnTo>
                  <a:lnTo>
                    <a:pt x="26" y="74"/>
                  </a:lnTo>
                  <a:lnTo>
                    <a:pt x="24" y="69"/>
                  </a:lnTo>
                  <a:lnTo>
                    <a:pt x="24" y="64"/>
                  </a:lnTo>
                  <a:lnTo>
                    <a:pt x="50" y="50"/>
                  </a:lnTo>
                  <a:lnTo>
                    <a:pt x="55" y="26"/>
                  </a:lnTo>
                  <a:lnTo>
                    <a:pt x="52" y="21"/>
                  </a:lnTo>
                  <a:lnTo>
                    <a:pt x="52" y="21"/>
                  </a:lnTo>
                  <a:close/>
                  <a:moveTo>
                    <a:pt x="223" y="853"/>
                  </a:moveTo>
                  <a:lnTo>
                    <a:pt x="227" y="855"/>
                  </a:lnTo>
                  <a:lnTo>
                    <a:pt x="230" y="853"/>
                  </a:lnTo>
                  <a:lnTo>
                    <a:pt x="235" y="853"/>
                  </a:lnTo>
                  <a:lnTo>
                    <a:pt x="239" y="848"/>
                  </a:lnTo>
                  <a:lnTo>
                    <a:pt x="235" y="848"/>
                  </a:lnTo>
                  <a:lnTo>
                    <a:pt x="232" y="850"/>
                  </a:lnTo>
                  <a:lnTo>
                    <a:pt x="225" y="850"/>
                  </a:lnTo>
                  <a:lnTo>
                    <a:pt x="223" y="853"/>
                  </a:lnTo>
                  <a:lnTo>
                    <a:pt x="223" y="853"/>
                  </a:lnTo>
                  <a:close/>
                  <a:moveTo>
                    <a:pt x="130" y="786"/>
                  </a:moveTo>
                  <a:lnTo>
                    <a:pt x="130" y="786"/>
                  </a:lnTo>
                  <a:lnTo>
                    <a:pt x="133" y="791"/>
                  </a:lnTo>
                  <a:lnTo>
                    <a:pt x="140" y="798"/>
                  </a:lnTo>
                  <a:lnTo>
                    <a:pt x="142" y="808"/>
                  </a:lnTo>
                  <a:lnTo>
                    <a:pt x="140" y="805"/>
                  </a:lnTo>
                  <a:lnTo>
                    <a:pt x="137" y="808"/>
                  </a:lnTo>
                  <a:lnTo>
                    <a:pt x="135" y="810"/>
                  </a:lnTo>
                  <a:lnTo>
                    <a:pt x="130" y="786"/>
                  </a:lnTo>
                  <a:lnTo>
                    <a:pt x="130" y="786"/>
                  </a:lnTo>
                  <a:close/>
                  <a:moveTo>
                    <a:pt x="135" y="810"/>
                  </a:moveTo>
                  <a:lnTo>
                    <a:pt x="140" y="812"/>
                  </a:lnTo>
                  <a:lnTo>
                    <a:pt x="145" y="812"/>
                  </a:lnTo>
                  <a:lnTo>
                    <a:pt x="147" y="817"/>
                  </a:lnTo>
                  <a:lnTo>
                    <a:pt x="149" y="822"/>
                  </a:lnTo>
                  <a:lnTo>
                    <a:pt x="156" y="824"/>
                  </a:lnTo>
                  <a:lnTo>
                    <a:pt x="161" y="829"/>
                  </a:lnTo>
                  <a:lnTo>
                    <a:pt x="161" y="834"/>
                  </a:lnTo>
                  <a:lnTo>
                    <a:pt x="166" y="834"/>
                  </a:lnTo>
                  <a:lnTo>
                    <a:pt x="182" y="838"/>
                  </a:lnTo>
                  <a:lnTo>
                    <a:pt x="185" y="841"/>
                  </a:lnTo>
                  <a:lnTo>
                    <a:pt x="190" y="843"/>
                  </a:lnTo>
                  <a:lnTo>
                    <a:pt x="194" y="848"/>
                  </a:lnTo>
                  <a:lnTo>
                    <a:pt x="199" y="848"/>
                  </a:lnTo>
                  <a:lnTo>
                    <a:pt x="206" y="848"/>
                  </a:lnTo>
                  <a:lnTo>
                    <a:pt x="211" y="848"/>
                  </a:lnTo>
                  <a:lnTo>
                    <a:pt x="211" y="853"/>
                  </a:lnTo>
                  <a:lnTo>
                    <a:pt x="206" y="855"/>
                  </a:lnTo>
                  <a:lnTo>
                    <a:pt x="204" y="853"/>
                  </a:lnTo>
                  <a:lnTo>
                    <a:pt x="199" y="855"/>
                  </a:lnTo>
                  <a:lnTo>
                    <a:pt x="199" y="857"/>
                  </a:lnTo>
                  <a:lnTo>
                    <a:pt x="194" y="862"/>
                  </a:lnTo>
                  <a:lnTo>
                    <a:pt x="190" y="862"/>
                  </a:lnTo>
                  <a:lnTo>
                    <a:pt x="185" y="862"/>
                  </a:lnTo>
                  <a:lnTo>
                    <a:pt x="180" y="860"/>
                  </a:lnTo>
                  <a:lnTo>
                    <a:pt x="173" y="857"/>
                  </a:lnTo>
                  <a:lnTo>
                    <a:pt x="166" y="857"/>
                  </a:lnTo>
                  <a:lnTo>
                    <a:pt x="159" y="857"/>
                  </a:lnTo>
                  <a:lnTo>
                    <a:pt x="152" y="860"/>
                  </a:lnTo>
                  <a:lnTo>
                    <a:pt x="149" y="860"/>
                  </a:lnTo>
                  <a:lnTo>
                    <a:pt x="147" y="853"/>
                  </a:lnTo>
                  <a:lnTo>
                    <a:pt x="156" y="853"/>
                  </a:lnTo>
                  <a:lnTo>
                    <a:pt x="161" y="850"/>
                  </a:lnTo>
                  <a:lnTo>
                    <a:pt x="166" y="850"/>
                  </a:lnTo>
                  <a:lnTo>
                    <a:pt x="166" y="848"/>
                  </a:lnTo>
                  <a:lnTo>
                    <a:pt x="161" y="848"/>
                  </a:lnTo>
                  <a:lnTo>
                    <a:pt x="154" y="848"/>
                  </a:lnTo>
                  <a:lnTo>
                    <a:pt x="147" y="850"/>
                  </a:lnTo>
                  <a:lnTo>
                    <a:pt x="147" y="850"/>
                  </a:lnTo>
                  <a:lnTo>
                    <a:pt x="135" y="81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6091882" y="3733948"/>
              <a:ext cx="550913" cy="2419116"/>
            </a:xfrm>
            <a:custGeom>
              <a:avLst/>
              <a:gdLst>
                <a:gd name="T0" fmla="*/ 65 w 95"/>
                <a:gd name="T1" fmla="*/ 401 h 417"/>
                <a:gd name="T2" fmla="*/ 64 w 95"/>
                <a:gd name="T3" fmla="*/ 405 h 417"/>
                <a:gd name="T4" fmla="*/ 79 w 95"/>
                <a:gd name="T5" fmla="*/ 406 h 417"/>
                <a:gd name="T6" fmla="*/ 65 w 95"/>
                <a:gd name="T7" fmla="*/ 388 h 417"/>
                <a:gd name="T8" fmla="*/ 76 w 95"/>
                <a:gd name="T9" fmla="*/ 383 h 417"/>
                <a:gd name="T10" fmla="*/ 28 w 95"/>
                <a:gd name="T11" fmla="*/ 344 h 417"/>
                <a:gd name="T12" fmla="*/ 28 w 95"/>
                <a:gd name="T13" fmla="*/ 282 h 417"/>
                <a:gd name="T14" fmla="*/ 22 w 95"/>
                <a:gd name="T15" fmla="*/ 236 h 417"/>
                <a:gd name="T16" fmla="*/ 28 w 95"/>
                <a:gd name="T17" fmla="*/ 162 h 417"/>
                <a:gd name="T18" fmla="*/ 32 w 95"/>
                <a:gd name="T19" fmla="*/ 93 h 417"/>
                <a:gd name="T20" fmla="*/ 30 w 95"/>
                <a:gd name="T21" fmla="*/ 34 h 417"/>
                <a:gd name="T22" fmla="*/ 14 w 95"/>
                <a:gd name="T23" fmla="*/ 7 h 417"/>
                <a:gd name="T24" fmla="*/ 10 w 95"/>
                <a:gd name="T25" fmla="*/ 54 h 417"/>
                <a:gd name="T26" fmla="*/ 9 w 95"/>
                <a:gd name="T27" fmla="*/ 103 h 417"/>
                <a:gd name="T28" fmla="*/ 11 w 95"/>
                <a:gd name="T29" fmla="*/ 147 h 417"/>
                <a:gd name="T30" fmla="*/ 7 w 95"/>
                <a:gd name="T31" fmla="*/ 180 h 417"/>
                <a:gd name="T32" fmla="*/ 3 w 95"/>
                <a:gd name="T33" fmla="*/ 206 h 417"/>
                <a:gd name="T34" fmla="*/ 4 w 95"/>
                <a:gd name="T35" fmla="*/ 240 h 417"/>
                <a:gd name="T36" fmla="*/ 20 w 95"/>
                <a:gd name="T37" fmla="*/ 256 h 417"/>
                <a:gd name="T38" fmla="*/ 16 w 95"/>
                <a:gd name="T39" fmla="*/ 274 h 417"/>
                <a:gd name="T40" fmla="*/ 16 w 95"/>
                <a:gd name="T41" fmla="*/ 302 h 417"/>
                <a:gd name="T42" fmla="*/ 5 w 95"/>
                <a:gd name="T43" fmla="*/ 296 h 417"/>
                <a:gd name="T44" fmla="*/ 11 w 95"/>
                <a:gd name="T45" fmla="*/ 306 h 417"/>
                <a:gd name="T46" fmla="*/ 19 w 95"/>
                <a:gd name="T47" fmla="*/ 317 h 417"/>
                <a:gd name="T48" fmla="*/ 19 w 95"/>
                <a:gd name="T49" fmla="*/ 329 h 417"/>
                <a:gd name="T50" fmla="*/ 21 w 95"/>
                <a:gd name="T51" fmla="*/ 344 h 417"/>
                <a:gd name="T52" fmla="*/ 30 w 95"/>
                <a:gd name="T53" fmla="*/ 361 h 417"/>
                <a:gd name="T54" fmla="*/ 38 w 95"/>
                <a:gd name="T55" fmla="*/ 367 h 417"/>
                <a:gd name="T56" fmla="*/ 41 w 95"/>
                <a:gd name="T57" fmla="*/ 374 h 417"/>
                <a:gd name="T58" fmla="*/ 36 w 95"/>
                <a:gd name="T59" fmla="*/ 378 h 417"/>
                <a:gd name="T60" fmla="*/ 44 w 95"/>
                <a:gd name="T61" fmla="*/ 375 h 417"/>
                <a:gd name="T62" fmla="*/ 42 w 95"/>
                <a:gd name="T63" fmla="*/ 384 h 417"/>
                <a:gd name="T64" fmla="*/ 55 w 95"/>
                <a:gd name="T65" fmla="*/ 380 h 417"/>
                <a:gd name="T66" fmla="*/ 57 w 95"/>
                <a:gd name="T67" fmla="*/ 393 h 417"/>
                <a:gd name="T68" fmla="*/ 74 w 95"/>
                <a:gd name="T69" fmla="*/ 370 h 417"/>
                <a:gd name="T70" fmla="*/ 5 w 95"/>
                <a:gd name="T71" fmla="*/ 258 h 417"/>
                <a:gd name="T72" fmla="*/ 14 w 95"/>
                <a:gd name="T73" fmla="*/ 253 h 417"/>
                <a:gd name="T74" fmla="*/ 12 w 95"/>
                <a:gd name="T75" fmla="*/ 271 h 417"/>
                <a:gd name="T76" fmla="*/ 5 w 95"/>
                <a:gd name="T77" fmla="*/ 281 h 417"/>
                <a:gd name="T78" fmla="*/ 8 w 95"/>
                <a:gd name="T79" fmla="*/ 280 h 417"/>
                <a:gd name="T80" fmla="*/ 18 w 95"/>
                <a:gd name="T81" fmla="*/ 277 h 417"/>
                <a:gd name="T82" fmla="*/ 10 w 95"/>
                <a:gd name="T83" fmla="*/ 286 h 417"/>
                <a:gd name="T84" fmla="*/ 13 w 95"/>
                <a:gd name="T85" fmla="*/ 326 h 417"/>
                <a:gd name="T86" fmla="*/ 11 w 95"/>
                <a:gd name="T87" fmla="*/ 325 h 417"/>
                <a:gd name="T88" fmla="*/ 9 w 95"/>
                <a:gd name="T89" fmla="*/ 334 h 417"/>
                <a:gd name="T90" fmla="*/ 12 w 95"/>
                <a:gd name="T91" fmla="*/ 337 h 417"/>
                <a:gd name="T92" fmla="*/ 17 w 95"/>
                <a:gd name="T93" fmla="*/ 343 h 417"/>
                <a:gd name="T94" fmla="*/ 18 w 95"/>
                <a:gd name="T95" fmla="*/ 355 h 417"/>
                <a:gd name="T96" fmla="*/ 19 w 95"/>
                <a:gd name="T97" fmla="*/ 354 h 417"/>
                <a:gd name="T98" fmla="*/ 21 w 95"/>
                <a:gd name="T99" fmla="*/ 366 h 417"/>
                <a:gd name="T100" fmla="*/ 28 w 95"/>
                <a:gd name="T101" fmla="*/ 370 h 417"/>
                <a:gd name="T102" fmla="*/ 29 w 95"/>
                <a:gd name="T103" fmla="*/ 371 h 417"/>
                <a:gd name="T104" fmla="*/ 34 w 95"/>
                <a:gd name="T105" fmla="*/ 378 h 417"/>
                <a:gd name="T106" fmla="*/ 41 w 95"/>
                <a:gd name="T107" fmla="*/ 388 h 417"/>
                <a:gd name="T108" fmla="*/ 42 w 95"/>
                <a:gd name="T109" fmla="*/ 396 h 417"/>
                <a:gd name="T110" fmla="*/ 50 w 95"/>
                <a:gd name="T111" fmla="*/ 396 h 417"/>
                <a:gd name="T112" fmla="*/ 53 w 95"/>
                <a:gd name="T113" fmla="*/ 397 h 417"/>
                <a:gd name="T114" fmla="*/ 61 w 95"/>
                <a:gd name="T115" fmla="*/ 393 h 417"/>
                <a:gd name="T116" fmla="*/ 95 w 95"/>
                <a:gd name="T117" fmla="*/ 413 h 417"/>
                <a:gd name="T118" fmla="*/ 89 w 95"/>
                <a:gd name="T119" fmla="*/ 409 h 417"/>
                <a:gd name="T120" fmla="*/ 80 w 95"/>
                <a:gd name="T121" fmla="*/ 41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17">
                  <a:moveTo>
                    <a:pt x="82" y="404"/>
                  </a:moveTo>
                  <a:cubicBezTo>
                    <a:pt x="81" y="401"/>
                    <a:pt x="81" y="401"/>
                    <a:pt x="81" y="401"/>
                  </a:cubicBezTo>
                  <a:cubicBezTo>
                    <a:pt x="80" y="401"/>
                    <a:pt x="80" y="401"/>
                    <a:pt x="80" y="401"/>
                  </a:cubicBezTo>
                  <a:cubicBezTo>
                    <a:pt x="78" y="400"/>
                    <a:pt x="78" y="400"/>
                    <a:pt x="78" y="400"/>
                  </a:cubicBezTo>
                  <a:cubicBezTo>
                    <a:pt x="75" y="399"/>
                    <a:pt x="75" y="399"/>
                    <a:pt x="75" y="399"/>
                  </a:cubicBezTo>
                  <a:cubicBezTo>
                    <a:pt x="71" y="397"/>
                    <a:pt x="71" y="397"/>
                    <a:pt x="71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8"/>
                    <a:pt x="69" y="398"/>
                    <a:pt x="69" y="398"/>
                  </a:cubicBezTo>
                  <a:cubicBezTo>
                    <a:pt x="68" y="399"/>
                    <a:pt x="68" y="399"/>
                    <a:pt x="68" y="399"/>
                  </a:cubicBezTo>
                  <a:cubicBezTo>
                    <a:pt x="68" y="398"/>
                    <a:pt x="68" y="398"/>
                    <a:pt x="68" y="398"/>
                  </a:cubicBezTo>
                  <a:cubicBezTo>
                    <a:pt x="65" y="397"/>
                    <a:pt x="65" y="397"/>
                    <a:pt x="65" y="397"/>
                  </a:cubicBezTo>
                  <a:cubicBezTo>
                    <a:pt x="63" y="396"/>
                    <a:pt x="63" y="396"/>
                    <a:pt x="63" y="396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0"/>
                    <a:pt x="65" y="400"/>
                    <a:pt x="65" y="400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2" y="399"/>
                    <a:pt x="62" y="399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7" y="402"/>
                    <a:pt x="57" y="402"/>
                    <a:pt x="57" y="402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5" y="404"/>
                    <a:pt x="55" y="404"/>
                    <a:pt x="55" y="404"/>
                  </a:cubicBezTo>
                  <a:cubicBezTo>
                    <a:pt x="57" y="404"/>
                    <a:pt x="57" y="404"/>
                    <a:pt x="57" y="404"/>
                  </a:cubicBezTo>
                  <a:cubicBezTo>
                    <a:pt x="59" y="404"/>
                    <a:pt x="59" y="404"/>
                    <a:pt x="59" y="404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60" y="403"/>
                    <a:pt x="60" y="403"/>
                    <a:pt x="60" y="403"/>
                  </a:cubicBezTo>
                  <a:cubicBezTo>
                    <a:pt x="61" y="403"/>
                    <a:pt x="61" y="403"/>
                    <a:pt x="61" y="403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4" y="404"/>
                    <a:pt x="64" y="404"/>
                    <a:pt x="64" y="404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6"/>
                    <a:pt x="65" y="406"/>
                    <a:pt x="65" y="406"/>
                  </a:cubicBezTo>
                  <a:cubicBezTo>
                    <a:pt x="64" y="407"/>
                    <a:pt x="64" y="407"/>
                    <a:pt x="64" y="407"/>
                  </a:cubicBezTo>
                  <a:cubicBezTo>
                    <a:pt x="63" y="408"/>
                    <a:pt x="63" y="408"/>
                    <a:pt x="63" y="408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9"/>
                    <a:pt x="65" y="409"/>
                    <a:pt x="65" y="409"/>
                  </a:cubicBezTo>
                  <a:cubicBezTo>
                    <a:pt x="66" y="410"/>
                    <a:pt x="66" y="410"/>
                    <a:pt x="66" y="410"/>
                  </a:cubicBezTo>
                  <a:cubicBezTo>
                    <a:pt x="68" y="411"/>
                    <a:pt x="68" y="411"/>
                    <a:pt x="68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8" y="410"/>
                    <a:pt x="68" y="410"/>
                    <a:pt x="68" y="410"/>
                  </a:cubicBezTo>
                  <a:cubicBezTo>
                    <a:pt x="66" y="409"/>
                    <a:pt x="66" y="409"/>
                    <a:pt x="66" y="409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8" y="409"/>
                    <a:pt x="68" y="409"/>
                    <a:pt x="68" y="409"/>
                  </a:cubicBezTo>
                  <a:cubicBezTo>
                    <a:pt x="69" y="408"/>
                    <a:pt x="69" y="408"/>
                    <a:pt x="69" y="408"/>
                  </a:cubicBezTo>
                  <a:cubicBezTo>
                    <a:pt x="69" y="407"/>
                    <a:pt x="69" y="407"/>
                    <a:pt x="69" y="407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67" y="406"/>
                    <a:pt x="67" y="406"/>
                    <a:pt x="67" y="406"/>
                  </a:cubicBezTo>
                  <a:cubicBezTo>
                    <a:pt x="70" y="405"/>
                    <a:pt x="70" y="405"/>
                    <a:pt x="70" y="405"/>
                  </a:cubicBezTo>
                  <a:cubicBezTo>
                    <a:pt x="72" y="404"/>
                    <a:pt x="72" y="404"/>
                    <a:pt x="72" y="404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0" y="405"/>
                    <a:pt x="80" y="405"/>
                    <a:pt x="80" y="405"/>
                  </a:cubicBezTo>
                  <a:cubicBezTo>
                    <a:pt x="80" y="404"/>
                    <a:pt x="80" y="404"/>
                    <a:pt x="80" y="404"/>
                  </a:cubicBezTo>
                  <a:cubicBezTo>
                    <a:pt x="82" y="404"/>
                    <a:pt x="82" y="404"/>
                    <a:pt x="82" y="404"/>
                  </a:cubicBezTo>
                  <a:close/>
                  <a:moveTo>
                    <a:pt x="81" y="400"/>
                  </a:moveTo>
                  <a:cubicBezTo>
                    <a:pt x="79" y="399"/>
                    <a:pt x="79" y="399"/>
                    <a:pt x="79" y="399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68" y="394"/>
                    <a:pt x="68" y="394"/>
                    <a:pt x="68" y="394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66" y="392"/>
                    <a:pt x="66" y="392"/>
                    <a:pt x="66" y="392"/>
                  </a:cubicBezTo>
                  <a:cubicBezTo>
                    <a:pt x="66" y="391"/>
                    <a:pt x="66" y="391"/>
                    <a:pt x="66" y="391"/>
                  </a:cubicBezTo>
                  <a:cubicBezTo>
                    <a:pt x="69" y="390"/>
                    <a:pt x="69" y="390"/>
                    <a:pt x="69" y="390"/>
                  </a:cubicBezTo>
                  <a:cubicBezTo>
                    <a:pt x="69" y="389"/>
                    <a:pt x="69" y="389"/>
                    <a:pt x="69" y="389"/>
                  </a:cubicBezTo>
                  <a:cubicBezTo>
                    <a:pt x="71" y="389"/>
                    <a:pt x="71" y="389"/>
                    <a:pt x="71" y="389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72" y="385"/>
                    <a:pt x="72" y="385"/>
                    <a:pt x="72" y="385"/>
                  </a:cubicBezTo>
                  <a:cubicBezTo>
                    <a:pt x="70" y="385"/>
                    <a:pt x="70" y="385"/>
                    <a:pt x="70" y="385"/>
                  </a:cubicBezTo>
                  <a:cubicBezTo>
                    <a:pt x="67" y="386"/>
                    <a:pt x="67" y="386"/>
                    <a:pt x="67" y="386"/>
                  </a:cubicBezTo>
                  <a:cubicBezTo>
                    <a:pt x="66" y="388"/>
                    <a:pt x="66" y="388"/>
                    <a:pt x="66" y="388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4"/>
                    <a:pt x="63" y="384"/>
                    <a:pt x="63" y="384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4" y="381"/>
                    <a:pt x="64" y="381"/>
                    <a:pt x="64" y="381"/>
                  </a:cubicBezTo>
                  <a:cubicBezTo>
                    <a:pt x="64" y="380"/>
                    <a:pt x="64" y="380"/>
                    <a:pt x="64" y="380"/>
                  </a:cubicBezTo>
                  <a:cubicBezTo>
                    <a:pt x="63" y="380"/>
                    <a:pt x="63" y="380"/>
                    <a:pt x="63" y="380"/>
                  </a:cubicBezTo>
                  <a:cubicBezTo>
                    <a:pt x="62" y="379"/>
                    <a:pt x="62" y="379"/>
                    <a:pt x="62" y="379"/>
                  </a:cubicBezTo>
                  <a:cubicBezTo>
                    <a:pt x="63" y="378"/>
                    <a:pt x="63" y="378"/>
                    <a:pt x="63" y="378"/>
                  </a:cubicBezTo>
                  <a:cubicBezTo>
                    <a:pt x="64" y="378"/>
                    <a:pt x="64" y="378"/>
                    <a:pt x="64" y="378"/>
                  </a:cubicBezTo>
                  <a:cubicBezTo>
                    <a:pt x="66" y="379"/>
                    <a:pt x="66" y="379"/>
                    <a:pt x="66" y="379"/>
                  </a:cubicBezTo>
                  <a:cubicBezTo>
                    <a:pt x="66" y="378"/>
                    <a:pt x="66" y="378"/>
                    <a:pt x="66" y="378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67" y="374"/>
                    <a:pt x="67" y="374"/>
                    <a:pt x="67" y="374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4" y="373"/>
                    <a:pt x="74" y="373"/>
                    <a:pt x="74" y="37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81" y="400"/>
                    <a:pt x="81" y="400"/>
                    <a:pt x="81" y="400"/>
                  </a:cubicBezTo>
                  <a:close/>
                  <a:moveTo>
                    <a:pt x="74" y="370"/>
                  </a:moveTo>
                  <a:cubicBezTo>
                    <a:pt x="71" y="368"/>
                    <a:pt x="71" y="368"/>
                    <a:pt x="71" y="368"/>
                  </a:cubicBezTo>
                  <a:cubicBezTo>
                    <a:pt x="69" y="368"/>
                    <a:pt x="69" y="368"/>
                    <a:pt x="69" y="368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57" y="367"/>
                    <a:pt x="57" y="367"/>
                    <a:pt x="57" y="367"/>
                  </a:cubicBezTo>
                  <a:cubicBezTo>
                    <a:pt x="51" y="368"/>
                    <a:pt x="51" y="368"/>
                    <a:pt x="51" y="368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5" y="367"/>
                    <a:pt x="45" y="367"/>
                    <a:pt x="45" y="367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3" y="360"/>
                    <a:pt x="43" y="360"/>
                    <a:pt x="43" y="360"/>
                  </a:cubicBezTo>
                  <a:cubicBezTo>
                    <a:pt x="41" y="358"/>
                    <a:pt x="41" y="358"/>
                    <a:pt x="41" y="358"/>
                  </a:cubicBezTo>
                  <a:cubicBezTo>
                    <a:pt x="41" y="353"/>
                    <a:pt x="41" y="353"/>
                    <a:pt x="41" y="353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6" y="352"/>
                    <a:pt x="36" y="352"/>
                    <a:pt x="36" y="352"/>
                  </a:cubicBezTo>
                  <a:cubicBezTo>
                    <a:pt x="34" y="354"/>
                    <a:pt x="34" y="354"/>
                    <a:pt x="34" y="354"/>
                  </a:cubicBezTo>
                  <a:cubicBezTo>
                    <a:pt x="33" y="354"/>
                    <a:pt x="33" y="354"/>
                    <a:pt x="33" y="354"/>
                  </a:cubicBezTo>
                  <a:cubicBezTo>
                    <a:pt x="29" y="346"/>
                    <a:pt x="29" y="346"/>
                    <a:pt x="29" y="346"/>
                  </a:cubicBezTo>
                  <a:cubicBezTo>
                    <a:pt x="28" y="344"/>
                    <a:pt x="28" y="344"/>
                    <a:pt x="28" y="344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1" y="333"/>
                    <a:pt x="31" y="333"/>
                    <a:pt x="31" y="333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5" y="325"/>
                    <a:pt x="35" y="325"/>
                    <a:pt x="35" y="325"/>
                  </a:cubicBezTo>
                  <a:cubicBezTo>
                    <a:pt x="34" y="321"/>
                    <a:pt x="34" y="321"/>
                    <a:pt x="34" y="321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4" y="313"/>
                    <a:pt x="34" y="313"/>
                    <a:pt x="34" y="313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34" y="305"/>
                    <a:pt x="34" y="305"/>
                    <a:pt x="34" y="305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4" y="295"/>
                    <a:pt x="34" y="295"/>
                    <a:pt x="34" y="295"/>
                  </a:cubicBezTo>
                  <a:cubicBezTo>
                    <a:pt x="33" y="293"/>
                    <a:pt x="33" y="293"/>
                    <a:pt x="33" y="293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3" y="284"/>
                    <a:pt x="33" y="284"/>
                    <a:pt x="33" y="284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9" y="282"/>
                    <a:pt x="29" y="282"/>
                    <a:pt x="29" y="282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1"/>
                    <a:pt x="27" y="281"/>
                    <a:pt x="27" y="281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32" y="280"/>
                    <a:pt x="32" y="280"/>
                    <a:pt x="32" y="280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1"/>
                    <a:pt x="28" y="271"/>
                    <a:pt x="28" y="271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7" y="265"/>
                    <a:pt x="27" y="265"/>
                    <a:pt x="27" y="265"/>
                  </a:cubicBezTo>
                  <a:cubicBezTo>
                    <a:pt x="27" y="262"/>
                    <a:pt x="27" y="262"/>
                    <a:pt x="27" y="262"/>
                  </a:cubicBezTo>
                  <a:cubicBezTo>
                    <a:pt x="24" y="261"/>
                    <a:pt x="24" y="261"/>
                    <a:pt x="24" y="261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29"/>
                    <a:pt x="22" y="229"/>
                    <a:pt x="22" y="229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22" y="202"/>
                    <a:pt x="22" y="202"/>
                    <a:pt x="22" y="202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2"/>
                    <a:pt x="6" y="182"/>
                    <a:pt x="6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8"/>
                    <a:pt x="3" y="198"/>
                    <a:pt x="3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" y="205"/>
                    <a:pt x="1" y="205"/>
                    <a:pt x="1" y="205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5" y="244"/>
                    <a:pt x="15" y="244"/>
                    <a:pt x="15" y="244"/>
                  </a:cubicBezTo>
                  <a:cubicBezTo>
                    <a:pt x="16" y="244"/>
                    <a:pt x="16" y="244"/>
                    <a:pt x="16" y="244"/>
                  </a:cubicBezTo>
                  <a:cubicBezTo>
                    <a:pt x="17" y="246"/>
                    <a:pt x="17" y="246"/>
                    <a:pt x="17" y="246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6" y="249"/>
                    <a:pt x="16" y="249"/>
                    <a:pt x="16" y="249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8" y="250"/>
                    <a:pt x="18" y="250"/>
                    <a:pt x="18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20" y="255"/>
                    <a:pt x="20" y="255"/>
                    <a:pt x="20" y="255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8" y="257"/>
                    <a:pt x="18" y="257"/>
                    <a:pt x="18" y="257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18" y="261"/>
                    <a:pt x="18" y="261"/>
                    <a:pt x="18" y="261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6" y="267"/>
                    <a:pt x="16" y="267"/>
                    <a:pt x="16" y="267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18" y="270"/>
                    <a:pt x="18" y="270"/>
                    <a:pt x="18" y="270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3"/>
                    <a:pt x="16" y="273"/>
                    <a:pt x="16" y="273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7" y="275"/>
                    <a:pt x="17" y="275"/>
                    <a:pt x="17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20" y="276"/>
                    <a:pt x="20" y="276"/>
                    <a:pt x="20" y="276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2" y="278"/>
                    <a:pt x="22" y="278"/>
                    <a:pt x="22" y="278"/>
                  </a:cubicBezTo>
                  <a:cubicBezTo>
                    <a:pt x="22" y="279"/>
                    <a:pt x="22" y="279"/>
                    <a:pt x="22" y="27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21" y="283"/>
                    <a:pt x="21" y="283"/>
                    <a:pt x="21" y="283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8" y="285"/>
                    <a:pt x="18" y="285"/>
                    <a:pt x="18" y="285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8" y="288"/>
                    <a:pt x="18" y="288"/>
                    <a:pt x="18" y="288"/>
                  </a:cubicBezTo>
                  <a:cubicBezTo>
                    <a:pt x="17" y="289"/>
                    <a:pt x="17" y="289"/>
                    <a:pt x="17" y="289"/>
                  </a:cubicBezTo>
                  <a:cubicBezTo>
                    <a:pt x="17" y="290"/>
                    <a:pt x="17" y="290"/>
                    <a:pt x="17" y="290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16" y="295"/>
                    <a:pt x="16" y="295"/>
                    <a:pt x="16" y="295"/>
                  </a:cubicBezTo>
                  <a:cubicBezTo>
                    <a:pt x="16" y="297"/>
                    <a:pt x="16" y="297"/>
                    <a:pt x="16" y="297"/>
                  </a:cubicBezTo>
                  <a:cubicBezTo>
                    <a:pt x="17" y="297"/>
                    <a:pt x="17" y="297"/>
                    <a:pt x="17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14" y="303"/>
                    <a:pt x="14" y="303"/>
                    <a:pt x="14" y="303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1" y="299"/>
                    <a:pt x="11" y="299"/>
                    <a:pt x="11" y="299"/>
                  </a:cubicBezTo>
                  <a:cubicBezTo>
                    <a:pt x="10" y="299"/>
                    <a:pt x="10" y="299"/>
                    <a:pt x="10" y="299"/>
                  </a:cubicBezTo>
                  <a:cubicBezTo>
                    <a:pt x="10" y="298"/>
                    <a:pt x="10" y="298"/>
                    <a:pt x="10" y="298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2" y="297"/>
                    <a:pt x="12" y="297"/>
                    <a:pt x="12" y="297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7" y="295"/>
                    <a:pt x="7" y="295"/>
                    <a:pt x="7" y="295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5" y="295"/>
                    <a:pt x="5" y="295"/>
                    <a:pt x="5" y="295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5" y="301"/>
                    <a:pt x="5" y="301"/>
                    <a:pt x="5" y="301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" y="306"/>
                    <a:pt x="1" y="306"/>
                    <a:pt x="1" y="306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5" y="308"/>
                    <a:pt x="5" y="308"/>
                    <a:pt x="5" y="308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4" y="303"/>
                    <a:pt x="4" y="303"/>
                    <a:pt x="4" y="303"/>
                  </a:cubicBezTo>
                  <a:cubicBezTo>
                    <a:pt x="6" y="303"/>
                    <a:pt x="6" y="303"/>
                    <a:pt x="6" y="303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3" y="305"/>
                    <a:pt x="13" y="305"/>
                    <a:pt x="13" y="305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6" y="308"/>
                    <a:pt x="16" y="308"/>
                    <a:pt x="16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5" y="310"/>
                    <a:pt x="15" y="310"/>
                    <a:pt x="15" y="310"/>
                  </a:cubicBezTo>
                  <a:cubicBezTo>
                    <a:pt x="16" y="311"/>
                    <a:pt x="16" y="311"/>
                    <a:pt x="16" y="311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5" y="314"/>
                    <a:pt x="15" y="314"/>
                    <a:pt x="15" y="314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15" y="317"/>
                    <a:pt x="15" y="317"/>
                    <a:pt x="15" y="317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0" y="318"/>
                    <a:pt x="20" y="318"/>
                    <a:pt x="20" y="318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7"/>
                    <a:pt x="23" y="317"/>
                    <a:pt x="23" y="317"/>
                  </a:cubicBezTo>
                  <a:cubicBezTo>
                    <a:pt x="22" y="318"/>
                    <a:pt x="22" y="318"/>
                    <a:pt x="22" y="318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0" y="319"/>
                    <a:pt x="20" y="319"/>
                    <a:pt x="20" y="319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9" y="319"/>
                    <a:pt x="19" y="319"/>
                    <a:pt x="19" y="319"/>
                  </a:cubicBezTo>
                  <a:cubicBezTo>
                    <a:pt x="16" y="320"/>
                    <a:pt x="16" y="320"/>
                    <a:pt x="16" y="320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22"/>
                    <a:pt x="16" y="322"/>
                    <a:pt x="16" y="322"/>
                  </a:cubicBezTo>
                  <a:cubicBezTo>
                    <a:pt x="17" y="323"/>
                    <a:pt x="17" y="323"/>
                    <a:pt x="17" y="323"/>
                  </a:cubicBezTo>
                  <a:cubicBezTo>
                    <a:pt x="18" y="324"/>
                    <a:pt x="18" y="324"/>
                    <a:pt x="18" y="324"/>
                  </a:cubicBezTo>
                  <a:cubicBezTo>
                    <a:pt x="19" y="325"/>
                    <a:pt x="19" y="325"/>
                    <a:pt x="19" y="325"/>
                  </a:cubicBezTo>
                  <a:cubicBezTo>
                    <a:pt x="20" y="324"/>
                    <a:pt x="20" y="324"/>
                    <a:pt x="20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19" y="328"/>
                    <a:pt x="19" y="328"/>
                    <a:pt x="19" y="328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18" y="329"/>
                    <a:pt x="18" y="329"/>
                    <a:pt x="18" y="329"/>
                  </a:cubicBezTo>
                  <a:cubicBezTo>
                    <a:pt x="18" y="330"/>
                    <a:pt x="18" y="330"/>
                    <a:pt x="18" y="330"/>
                  </a:cubicBezTo>
                  <a:cubicBezTo>
                    <a:pt x="19" y="334"/>
                    <a:pt x="19" y="334"/>
                    <a:pt x="19" y="334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7"/>
                    <a:pt x="20" y="337"/>
                    <a:pt x="20" y="337"/>
                  </a:cubicBezTo>
                  <a:cubicBezTo>
                    <a:pt x="21" y="339"/>
                    <a:pt x="21" y="339"/>
                    <a:pt x="21" y="339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3" y="338"/>
                    <a:pt x="23" y="338"/>
                    <a:pt x="23" y="338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21" y="341"/>
                    <a:pt x="21" y="341"/>
                    <a:pt x="21" y="341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1" y="345"/>
                    <a:pt x="21" y="345"/>
                    <a:pt x="21" y="345"/>
                  </a:cubicBezTo>
                  <a:cubicBezTo>
                    <a:pt x="20" y="346"/>
                    <a:pt x="20" y="346"/>
                    <a:pt x="20" y="346"/>
                  </a:cubicBezTo>
                  <a:cubicBezTo>
                    <a:pt x="20" y="347"/>
                    <a:pt x="20" y="347"/>
                    <a:pt x="20" y="347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22" y="350"/>
                    <a:pt x="22" y="350"/>
                    <a:pt x="22" y="350"/>
                  </a:cubicBezTo>
                  <a:cubicBezTo>
                    <a:pt x="25" y="351"/>
                    <a:pt x="25" y="351"/>
                    <a:pt x="25" y="351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4"/>
                    <a:pt x="26" y="354"/>
                    <a:pt x="26" y="354"/>
                  </a:cubicBezTo>
                  <a:cubicBezTo>
                    <a:pt x="27" y="355"/>
                    <a:pt x="27" y="355"/>
                    <a:pt x="27" y="355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28" y="356"/>
                    <a:pt x="28" y="356"/>
                    <a:pt x="28" y="35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8" y="359"/>
                    <a:pt x="28" y="359"/>
                    <a:pt x="28" y="359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9" y="361"/>
                    <a:pt x="29" y="361"/>
                    <a:pt x="29" y="361"/>
                  </a:cubicBezTo>
                  <a:cubicBezTo>
                    <a:pt x="30" y="361"/>
                    <a:pt x="30" y="361"/>
                    <a:pt x="30" y="361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31" y="364"/>
                    <a:pt x="31" y="364"/>
                    <a:pt x="31" y="364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1" y="368"/>
                    <a:pt x="31" y="368"/>
                    <a:pt x="31" y="368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34" y="368"/>
                    <a:pt x="34" y="368"/>
                    <a:pt x="34" y="368"/>
                  </a:cubicBezTo>
                  <a:cubicBezTo>
                    <a:pt x="34" y="367"/>
                    <a:pt x="34" y="367"/>
                    <a:pt x="34" y="367"/>
                  </a:cubicBezTo>
                  <a:cubicBezTo>
                    <a:pt x="34" y="366"/>
                    <a:pt x="34" y="366"/>
                    <a:pt x="34" y="366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36" y="369"/>
                    <a:pt x="36" y="369"/>
                    <a:pt x="36" y="369"/>
                  </a:cubicBezTo>
                  <a:cubicBezTo>
                    <a:pt x="37" y="368"/>
                    <a:pt x="37" y="368"/>
                    <a:pt x="37" y="368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7" y="365"/>
                    <a:pt x="37" y="365"/>
                    <a:pt x="37" y="365"/>
                  </a:cubicBezTo>
                  <a:cubicBezTo>
                    <a:pt x="35" y="365"/>
                    <a:pt x="35" y="365"/>
                    <a:pt x="35" y="365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6" y="364"/>
                    <a:pt x="36" y="364"/>
                    <a:pt x="36" y="364"/>
                  </a:cubicBezTo>
                  <a:cubicBezTo>
                    <a:pt x="39" y="365"/>
                    <a:pt x="39" y="365"/>
                    <a:pt x="39" y="365"/>
                  </a:cubicBezTo>
                  <a:cubicBezTo>
                    <a:pt x="39" y="366"/>
                    <a:pt x="39" y="366"/>
                    <a:pt x="39" y="366"/>
                  </a:cubicBezTo>
                  <a:cubicBezTo>
                    <a:pt x="41" y="366"/>
                    <a:pt x="41" y="366"/>
                    <a:pt x="41" y="366"/>
                  </a:cubicBezTo>
                  <a:cubicBezTo>
                    <a:pt x="41" y="364"/>
                    <a:pt x="41" y="364"/>
                    <a:pt x="41" y="364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6" y="363"/>
                    <a:pt x="36" y="363"/>
                    <a:pt x="36" y="363"/>
                  </a:cubicBezTo>
                  <a:cubicBezTo>
                    <a:pt x="36" y="362"/>
                    <a:pt x="36" y="362"/>
                    <a:pt x="36" y="362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1" y="368"/>
                    <a:pt x="41" y="368"/>
                    <a:pt x="41" y="368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4"/>
                    <a:pt x="41" y="374"/>
                    <a:pt x="41" y="374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9" y="368"/>
                    <a:pt x="39" y="368"/>
                    <a:pt x="39" y="368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38" y="370"/>
                    <a:pt x="38" y="370"/>
                    <a:pt x="38" y="370"/>
                  </a:cubicBezTo>
                  <a:cubicBezTo>
                    <a:pt x="39" y="371"/>
                    <a:pt x="39" y="371"/>
                    <a:pt x="39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38" y="372"/>
                    <a:pt x="38" y="372"/>
                    <a:pt x="38" y="372"/>
                  </a:cubicBezTo>
                  <a:cubicBezTo>
                    <a:pt x="38" y="371"/>
                    <a:pt x="38" y="371"/>
                    <a:pt x="38" y="371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35" y="372"/>
                    <a:pt x="35" y="372"/>
                    <a:pt x="35" y="372"/>
                  </a:cubicBezTo>
                  <a:cubicBezTo>
                    <a:pt x="33" y="372"/>
                    <a:pt x="33" y="372"/>
                    <a:pt x="33" y="372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73"/>
                    <a:pt x="33" y="373"/>
                    <a:pt x="33" y="373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37" y="379"/>
                    <a:pt x="37" y="379"/>
                    <a:pt x="37" y="379"/>
                  </a:cubicBezTo>
                  <a:cubicBezTo>
                    <a:pt x="38" y="379"/>
                    <a:pt x="38" y="379"/>
                    <a:pt x="38" y="379"/>
                  </a:cubicBezTo>
                  <a:cubicBezTo>
                    <a:pt x="38" y="380"/>
                    <a:pt x="38" y="380"/>
                    <a:pt x="38" y="380"/>
                  </a:cubicBezTo>
                  <a:cubicBezTo>
                    <a:pt x="37" y="380"/>
                    <a:pt x="37" y="380"/>
                    <a:pt x="37" y="380"/>
                  </a:cubicBezTo>
                  <a:cubicBezTo>
                    <a:pt x="36" y="381"/>
                    <a:pt x="36" y="381"/>
                    <a:pt x="36" y="381"/>
                  </a:cubicBezTo>
                  <a:cubicBezTo>
                    <a:pt x="36" y="382"/>
                    <a:pt x="36" y="382"/>
                    <a:pt x="36" y="382"/>
                  </a:cubicBezTo>
                  <a:cubicBezTo>
                    <a:pt x="38" y="382"/>
                    <a:pt x="38" y="382"/>
                    <a:pt x="38" y="382"/>
                  </a:cubicBezTo>
                  <a:cubicBezTo>
                    <a:pt x="40" y="384"/>
                    <a:pt x="40" y="384"/>
                    <a:pt x="40" y="384"/>
                  </a:cubicBezTo>
                  <a:cubicBezTo>
                    <a:pt x="41" y="383"/>
                    <a:pt x="41" y="383"/>
                    <a:pt x="41" y="383"/>
                  </a:cubicBezTo>
                  <a:cubicBezTo>
                    <a:pt x="42" y="382"/>
                    <a:pt x="42" y="382"/>
                    <a:pt x="42" y="382"/>
                  </a:cubicBezTo>
                  <a:cubicBezTo>
                    <a:pt x="41" y="380"/>
                    <a:pt x="41" y="380"/>
                    <a:pt x="41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39" y="378"/>
                    <a:pt x="39" y="378"/>
                    <a:pt x="39" y="378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41" y="377"/>
                    <a:pt x="41" y="377"/>
                    <a:pt x="41" y="37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42" y="375"/>
                    <a:pt x="42" y="375"/>
                    <a:pt x="42" y="375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7"/>
                    <a:pt x="46" y="377"/>
                    <a:pt x="46" y="377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8" y="375"/>
                    <a:pt x="48" y="375"/>
                    <a:pt x="48" y="375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51" y="376"/>
                    <a:pt x="51" y="376"/>
                    <a:pt x="51" y="376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1" y="378"/>
                    <a:pt x="51" y="378"/>
                    <a:pt x="51" y="378"/>
                  </a:cubicBezTo>
                  <a:cubicBezTo>
                    <a:pt x="50" y="378"/>
                    <a:pt x="50" y="378"/>
                    <a:pt x="50" y="378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48" y="377"/>
                    <a:pt x="48" y="377"/>
                    <a:pt x="48" y="377"/>
                  </a:cubicBezTo>
                  <a:cubicBezTo>
                    <a:pt x="45" y="380"/>
                    <a:pt x="45" y="380"/>
                    <a:pt x="45" y="380"/>
                  </a:cubicBezTo>
                  <a:cubicBezTo>
                    <a:pt x="44" y="380"/>
                    <a:pt x="44" y="380"/>
                    <a:pt x="44" y="380"/>
                  </a:cubicBezTo>
                  <a:cubicBezTo>
                    <a:pt x="43" y="380"/>
                    <a:pt x="43" y="380"/>
                    <a:pt x="43" y="380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5"/>
                    <a:pt x="42" y="385"/>
                    <a:pt x="42" y="385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4" y="387"/>
                    <a:pt x="44" y="387"/>
                    <a:pt x="44" y="387"/>
                  </a:cubicBezTo>
                  <a:cubicBezTo>
                    <a:pt x="46" y="389"/>
                    <a:pt x="46" y="389"/>
                    <a:pt x="46" y="389"/>
                  </a:cubicBezTo>
                  <a:cubicBezTo>
                    <a:pt x="47" y="389"/>
                    <a:pt x="47" y="389"/>
                    <a:pt x="47" y="389"/>
                  </a:cubicBezTo>
                  <a:cubicBezTo>
                    <a:pt x="47" y="388"/>
                    <a:pt x="47" y="388"/>
                    <a:pt x="47" y="388"/>
                  </a:cubicBezTo>
                  <a:cubicBezTo>
                    <a:pt x="47" y="387"/>
                    <a:pt x="47" y="387"/>
                    <a:pt x="47" y="387"/>
                  </a:cubicBezTo>
                  <a:cubicBezTo>
                    <a:pt x="48" y="385"/>
                    <a:pt x="48" y="385"/>
                    <a:pt x="48" y="385"/>
                  </a:cubicBezTo>
                  <a:cubicBezTo>
                    <a:pt x="49" y="385"/>
                    <a:pt x="49" y="385"/>
                    <a:pt x="49" y="385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50" y="382"/>
                    <a:pt x="50" y="382"/>
                    <a:pt x="50" y="382"/>
                  </a:cubicBezTo>
                  <a:cubicBezTo>
                    <a:pt x="51" y="381"/>
                    <a:pt x="51" y="381"/>
                    <a:pt x="51" y="381"/>
                  </a:cubicBezTo>
                  <a:cubicBezTo>
                    <a:pt x="53" y="379"/>
                    <a:pt x="53" y="379"/>
                    <a:pt x="53" y="379"/>
                  </a:cubicBezTo>
                  <a:cubicBezTo>
                    <a:pt x="54" y="378"/>
                    <a:pt x="54" y="378"/>
                    <a:pt x="54" y="378"/>
                  </a:cubicBezTo>
                  <a:cubicBezTo>
                    <a:pt x="54" y="379"/>
                    <a:pt x="54" y="379"/>
                    <a:pt x="54" y="379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7" y="380"/>
                    <a:pt x="57" y="380"/>
                    <a:pt x="57" y="380"/>
                  </a:cubicBezTo>
                  <a:cubicBezTo>
                    <a:pt x="55" y="380"/>
                    <a:pt x="55" y="380"/>
                    <a:pt x="55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4" y="383"/>
                    <a:pt x="54" y="383"/>
                    <a:pt x="54" y="383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1" y="389"/>
                    <a:pt x="51" y="389"/>
                    <a:pt x="51" y="389"/>
                  </a:cubicBezTo>
                  <a:cubicBezTo>
                    <a:pt x="51" y="388"/>
                    <a:pt x="51" y="388"/>
                    <a:pt x="51" y="388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1" y="385"/>
                    <a:pt x="51" y="385"/>
                    <a:pt x="51" y="385"/>
                  </a:cubicBezTo>
                  <a:cubicBezTo>
                    <a:pt x="50" y="386"/>
                    <a:pt x="50" y="386"/>
                    <a:pt x="50" y="386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7"/>
                    <a:pt x="49" y="387"/>
                    <a:pt x="49" y="387"/>
                  </a:cubicBezTo>
                  <a:cubicBezTo>
                    <a:pt x="48" y="388"/>
                    <a:pt x="48" y="388"/>
                    <a:pt x="48" y="388"/>
                  </a:cubicBezTo>
                  <a:cubicBezTo>
                    <a:pt x="49" y="389"/>
                    <a:pt x="49" y="389"/>
                    <a:pt x="49" y="389"/>
                  </a:cubicBezTo>
                  <a:cubicBezTo>
                    <a:pt x="52" y="392"/>
                    <a:pt x="52" y="392"/>
                    <a:pt x="52" y="392"/>
                  </a:cubicBezTo>
                  <a:cubicBezTo>
                    <a:pt x="54" y="392"/>
                    <a:pt x="54" y="392"/>
                    <a:pt x="54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8" y="394"/>
                    <a:pt x="58" y="394"/>
                    <a:pt x="58" y="394"/>
                  </a:cubicBezTo>
                  <a:cubicBezTo>
                    <a:pt x="59" y="393"/>
                    <a:pt x="59" y="393"/>
                    <a:pt x="59" y="393"/>
                  </a:cubicBezTo>
                  <a:cubicBezTo>
                    <a:pt x="60" y="391"/>
                    <a:pt x="60" y="391"/>
                    <a:pt x="60" y="391"/>
                  </a:cubicBezTo>
                  <a:cubicBezTo>
                    <a:pt x="59" y="388"/>
                    <a:pt x="59" y="388"/>
                    <a:pt x="59" y="388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0" y="381"/>
                    <a:pt x="60" y="381"/>
                    <a:pt x="60" y="381"/>
                  </a:cubicBezTo>
                  <a:cubicBezTo>
                    <a:pt x="59" y="379"/>
                    <a:pt x="59" y="379"/>
                    <a:pt x="59" y="379"/>
                  </a:cubicBezTo>
                  <a:cubicBezTo>
                    <a:pt x="59" y="378"/>
                    <a:pt x="59" y="378"/>
                    <a:pt x="59" y="378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4" y="374"/>
                    <a:pt x="64" y="374"/>
                    <a:pt x="64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6" y="374"/>
                    <a:pt x="66" y="374"/>
                    <a:pt x="66" y="374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7" y="371"/>
                    <a:pt x="67" y="371"/>
                    <a:pt x="67" y="371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0" y="369"/>
                    <a:pt x="70" y="369"/>
                    <a:pt x="70" y="369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4" y="370"/>
                    <a:pt x="74" y="370"/>
                    <a:pt x="74" y="370"/>
                  </a:cubicBezTo>
                  <a:close/>
                  <a:moveTo>
                    <a:pt x="91" y="417"/>
                  </a:moveTo>
                  <a:cubicBezTo>
                    <a:pt x="92" y="417"/>
                    <a:pt x="92" y="417"/>
                    <a:pt x="92" y="417"/>
                  </a:cubicBezTo>
                  <a:cubicBezTo>
                    <a:pt x="93" y="416"/>
                    <a:pt x="93" y="416"/>
                    <a:pt x="93" y="416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92" y="416"/>
                    <a:pt x="91" y="417"/>
                    <a:pt x="91" y="417"/>
                  </a:cubicBezTo>
                  <a:close/>
                  <a:moveTo>
                    <a:pt x="12" y="257"/>
                  </a:moveTo>
                  <a:cubicBezTo>
                    <a:pt x="10" y="256"/>
                    <a:pt x="10" y="256"/>
                    <a:pt x="10" y="256"/>
                  </a:cubicBezTo>
                  <a:cubicBezTo>
                    <a:pt x="9" y="257"/>
                    <a:pt x="9" y="257"/>
                    <a:pt x="9" y="257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0" y="262"/>
                    <a:pt x="10" y="262"/>
                    <a:pt x="10" y="262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10" y="265"/>
                    <a:pt x="10" y="265"/>
                    <a:pt x="10" y="265"/>
                  </a:cubicBezTo>
                  <a:cubicBezTo>
                    <a:pt x="9" y="266"/>
                    <a:pt x="9" y="266"/>
                    <a:pt x="9" y="266"/>
                  </a:cubicBezTo>
                  <a:cubicBezTo>
                    <a:pt x="7" y="266"/>
                    <a:pt x="7" y="266"/>
                    <a:pt x="7" y="266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1" y="253"/>
                    <a:pt x="11" y="253"/>
                    <a:pt x="11" y="253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lose/>
                  <a:moveTo>
                    <a:pt x="13" y="253"/>
                  </a:moveTo>
                  <a:cubicBezTo>
                    <a:pt x="14" y="253"/>
                    <a:pt x="14" y="253"/>
                    <a:pt x="14" y="253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13" y="253"/>
                    <a:pt x="13" y="253"/>
                    <a:pt x="13" y="253"/>
                  </a:cubicBezTo>
                  <a:close/>
                  <a:moveTo>
                    <a:pt x="3" y="270"/>
                  </a:move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5" y="269"/>
                    <a:pt x="5" y="269"/>
                  </a:cubicBezTo>
                  <a:cubicBezTo>
                    <a:pt x="6" y="270"/>
                    <a:pt x="6" y="270"/>
                    <a:pt x="6" y="270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0"/>
                    <a:pt x="3" y="270"/>
                    <a:pt x="3" y="270"/>
                  </a:cubicBezTo>
                  <a:close/>
                  <a:moveTo>
                    <a:pt x="15" y="271"/>
                  </a:moveTo>
                  <a:cubicBezTo>
                    <a:pt x="16" y="270"/>
                    <a:pt x="16" y="270"/>
                    <a:pt x="16" y="270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1"/>
                    <a:pt x="15" y="271"/>
                    <a:pt x="15" y="271"/>
                  </a:cubicBezTo>
                  <a:close/>
                  <a:moveTo>
                    <a:pt x="12" y="271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4" y="273"/>
                    <a:pt x="14" y="273"/>
                    <a:pt x="14" y="273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1" y="272"/>
                    <a:pt x="11" y="272"/>
                    <a:pt x="11" y="272"/>
                  </a:cubicBezTo>
                  <a:cubicBezTo>
                    <a:pt x="12" y="271"/>
                    <a:pt x="12" y="271"/>
                    <a:pt x="12" y="271"/>
                  </a:cubicBezTo>
                  <a:close/>
                  <a:moveTo>
                    <a:pt x="8" y="271"/>
                  </a:moveTo>
                  <a:cubicBezTo>
                    <a:pt x="8" y="270"/>
                    <a:pt x="8" y="270"/>
                    <a:pt x="8" y="270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8" y="271"/>
                    <a:pt x="8" y="271"/>
                    <a:pt x="8" y="271"/>
                  </a:cubicBezTo>
                  <a:close/>
                  <a:moveTo>
                    <a:pt x="9" y="274"/>
                  </a:moveTo>
                  <a:cubicBezTo>
                    <a:pt x="9" y="274"/>
                    <a:pt x="9" y="274"/>
                    <a:pt x="9" y="274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6" y="276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7" y="277"/>
                    <a:pt x="7" y="277"/>
                    <a:pt x="7" y="277"/>
                  </a:cubicBezTo>
                  <a:cubicBezTo>
                    <a:pt x="6" y="276"/>
                    <a:pt x="6" y="276"/>
                    <a:pt x="6" y="276"/>
                  </a:cubicBezTo>
                  <a:close/>
                  <a:moveTo>
                    <a:pt x="5" y="279"/>
                  </a:moveTo>
                  <a:cubicBezTo>
                    <a:pt x="6" y="280"/>
                    <a:pt x="6" y="280"/>
                    <a:pt x="6" y="280"/>
                  </a:cubicBezTo>
                  <a:cubicBezTo>
                    <a:pt x="5" y="281"/>
                    <a:pt x="5" y="281"/>
                    <a:pt x="5" y="281"/>
                  </a:cubicBezTo>
                  <a:cubicBezTo>
                    <a:pt x="4" y="280"/>
                    <a:pt x="4" y="280"/>
                    <a:pt x="4" y="280"/>
                  </a:cubicBezTo>
                  <a:cubicBezTo>
                    <a:pt x="5" y="279"/>
                    <a:pt x="5" y="279"/>
                    <a:pt x="5" y="279"/>
                  </a:cubicBezTo>
                  <a:close/>
                  <a:moveTo>
                    <a:pt x="13" y="279"/>
                  </a:moveTo>
                  <a:cubicBezTo>
                    <a:pt x="14" y="281"/>
                    <a:pt x="14" y="281"/>
                    <a:pt x="14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79"/>
                    <a:pt x="13" y="279"/>
                    <a:pt x="13" y="279"/>
                  </a:cubicBezTo>
                  <a:close/>
                  <a:moveTo>
                    <a:pt x="10" y="278"/>
                  </a:moveTo>
                  <a:cubicBezTo>
                    <a:pt x="12" y="277"/>
                    <a:pt x="12" y="277"/>
                    <a:pt x="12" y="277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10" y="278"/>
                    <a:pt x="10" y="278"/>
                    <a:pt x="10" y="278"/>
                  </a:cubicBezTo>
                  <a:close/>
                  <a:moveTo>
                    <a:pt x="7" y="292"/>
                  </a:moveTo>
                  <a:cubicBezTo>
                    <a:pt x="7" y="292"/>
                    <a:pt x="7" y="292"/>
                    <a:pt x="7" y="292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7" y="292"/>
                    <a:pt x="7" y="292"/>
                    <a:pt x="7" y="292"/>
                  </a:cubicBezTo>
                  <a:close/>
                  <a:moveTo>
                    <a:pt x="7" y="280"/>
                  </a:moveTo>
                  <a:cubicBezTo>
                    <a:pt x="7" y="279"/>
                    <a:pt x="7" y="279"/>
                    <a:pt x="7" y="279"/>
                  </a:cubicBezTo>
                  <a:cubicBezTo>
                    <a:pt x="7" y="278"/>
                    <a:pt x="7" y="278"/>
                    <a:pt x="7" y="278"/>
                  </a:cubicBezTo>
                  <a:cubicBezTo>
                    <a:pt x="8" y="278"/>
                    <a:pt x="8" y="278"/>
                    <a:pt x="8" y="278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" y="280"/>
                    <a:pt x="7" y="280"/>
                    <a:pt x="7" y="280"/>
                  </a:cubicBezTo>
                  <a:close/>
                  <a:moveTo>
                    <a:pt x="3" y="283"/>
                  </a:moveTo>
                  <a:cubicBezTo>
                    <a:pt x="1" y="282"/>
                    <a:pt x="1" y="282"/>
                    <a:pt x="1" y="282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" y="283"/>
                    <a:pt x="3" y="283"/>
                    <a:pt x="3" y="283"/>
                  </a:cubicBezTo>
                  <a:close/>
                  <a:moveTo>
                    <a:pt x="9" y="289"/>
                  </a:moveTo>
                  <a:cubicBezTo>
                    <a:pt x="11" y="289"/>
                    <a:pt x="11" y="289"/>
                    <a:pt x="11" y="289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9"/>
                    <a:pt x="9" y="289"/>
                    <a:pt x="9" y="289"/>
                  </a:cubicBezTo>
                  <a:close/>
                  <a:moveTo>
                    <a:pt x="12" y="291"/>
                  </a:move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2" y="291"/>
                    <a:pt x="12" y="291"/>
                    <a:pt x="12" y="291"/>
                  </a:cubicBezTo>
                  <a:close/>
                  <a:moveTo>
                    <a:pt x="15" y="276"/>
                  </a:moveTo>
                  <a:cubicBezTo>
                    <a:pt x="16" y="275"/>
                    <a:pt x="16" y="275"/>
                    <a:pt x="16" y="275"/>
                  </a:cubicBezTo>
                  <a:cubicBezTo>
                    <a:pt x="17" y="277"/>
                    <a:pt x="17" y="277"/>
                    <a:pt x="17" y="277"/>
                  </a:cubicBezTo>
                  <a:cubicBezTo>
                    <a:pt x="15" y="277"/>
                    <a:pt x="15" y="277"/>
                    <a:pt x="15" y="277"/>
                  </a:cubicBezTo>
                  <a:cubicBezTo>
                    <a:pt x="15" y="276"/>
                    <a:pt x="15" y="276"/>
                    <a:pt x="15" y="276"/>
                  </a:cubicBezTo>
                  <a:close/>
                  <a:moveTo>
                    <a:pt x="18" y="277"/>
                  </a:moveTo>
                  <a:cubicBezTo>
                    <a:pt x="19" y="277"/>
                    <a:pt x="19" y="277"/>
                    <a:pt x="19" y="277"/>
                  </a:cubicBezTo>
                  <a:cubicBezTo>
                    <a:pt x="20" y="279"/>
                    <a:pt x="20" y="279"/>
                    <a:pt x="20" y="279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0" y="282"/>
                    <a:pt x="20" y="282"/>
                    <a:pt x="20" y="282"/>
                  </a:cubicBezTo>
                  <a:cubicBezTo>
                    <a:pt x="20" y="283"/>
                    <a:pt x="20" y="283"/>
                    <a:pt x="20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5" y="282"/>
                    <a:pt x="15" y="282"/>
                    <a:pt x="15" y="282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7"/>
                    <a:pt x="18" y="277"/>
                    <a:pt x="18" y="277"/>
                  </a:cubicBezTo>
                  <a:close/>
                  <a:moveTo>
                    <a:pt x="8" y="282"/>
                  </a:moveTo>
                  <a:cubicBezTo>
                    <a:pt x="8" y="281"/>
                    <a:pt x="8" y="281"/>
                    <a:pt x="8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9" y="283"/>
                    <a:pt x="8" y="282"/>
                    <a:pt x="8" y="282"/>
                  </a:cubicBezTo>
                  <a:close/>
                  <a:moveTo>
                    <a:pt x="10" y="286"/>
                  </a:moveTo>
                  <a:cubicBezTo>
                    <a:pt x="9" y="285"/>
                    <a:pt x="9" y="285"/>
                    <a:pt x="9" y="285"/>
                  </a:cubicBezTo>
                  <a:cubicBezTo>
                    <a:pt x="11" y="284"/>
                    <a:pt x="11" y="284"/>
                    <a:pt x="11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2" y="286"/>
                    <a:pt x="12" y="286"/>
                    <a:pt x="12" y="286"/>
                  </a:cubicBezTo>
                  <a:cubicBezTo>
                    <a:pt x="10" y="286"/>
                    <a:pt x="10" y="286"/>
                    <a:pt x="10" y="286"/>
                  </a:cubicBezTo>
                  <a:close/>
                  <a:moveTo>
                    <a:pt x="11" y="287"/>
                  </a:moveTo>
                  <a:cubicBezTo>
                    <a:pt x="12" y="286"/>
                    <a:pt x="12" y="286"/>
                    <a:pt x="12" y="286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4" y="289"/>
                    <a:pt x="14" y="289"/>
                    <a:pt x="14" y="289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12" y="288"/>
                    <a:pt x="12" y="288"/>
                    <a:pt x="12" y="288"/>
                  </a:cubicBezTo>
                  <a:cubicBezTo>
                    <a:pt x="11" y="287"/>
                    <a:pt x="11" y="287"/>
                    <a:pt x="11" y="287"/>
                  </a:cubicBezTo>
                  <a:close/>
                  <a:moveTo>
                    <a:pt x="8" y="292"/>
                  </a:moveTo>
                  <a:cubicBezTo>
                    <a:pt x="9" y="291"/>
                    <a:pt x="9" y="291"/>
                    <a:pt x="9" y="291"/>
                  </a:cubicBezTo>
                  <a:cubicBezTo>
                    <a:pt x="9" y="291"/>
                    <a:pt x="9" y="291"/>
                    <a:pt x="9" y="291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8" y="292"/>
                    <a:pt x="8" y="292"/>
                    <a:pt x="8" y="292"/>
                  </a:cubicBezTo>
                  <a:close/>
                  <a:moveTo>
                    <a:pt x="13" y="326"/>
                  </a:moveTo>
                  <a:cubicBezTo>
                    <a:pt x="14" y="325"/>
                    <a:pt x="14" y="325"/>
                    <a:pt x="14" y="325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13" y="325"/>
                    <a:pt x="13" y="325"/>
                    <a:pt x="13" y="325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10" y="319"/>
                    <a:pt x="10" y="319"/>
                    <a:pt x="10" y="319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5" y="323"/>
                    <a:pt x="15" y="323"/>
                    <a:pt x="15" y="323"/>
                  </a:cubicBezTo>
                  <a:cubicBezTo>
                    <a:pt x="16" y="325"/>
                    <a:pt x="16" y="325"/>
                    <a:pt x="16" y="325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5" y="327"/>
                    <a:pt x="15" y="327"/>
                    <a:pt x="15" y="327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3" y="326"/>
                    <a:pt x="13" y="326"/>
                    <a:pt x="13" y="326"/>
                  </a:cubicBezTo>
                  <a:close/>
                  <a:moveTo>
                    <a:pt x="6" y="322"/>
                  </a:moveTo>
                  <a:cubicBezTo>
                    <a:pt x="6" y="321"/>
                    <a:pt x="6" y="321"/>
                    <a:pt x="6" y="321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8" y="321"/>
                    <a:pt x="8" y="321"/>
                    <a:pt x="8" y="321"/>
                  </a:cubicBezTo>
                  <a:cubicBezTo>
                    <a:pt x="11" y="325"/>
                    <a:pt x="11" y="325"/>
                    <a:pt x="11" y="325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12" y="329"/>
                    <a:pt x="12" y="329"/>
                    <a:pt x="12" y="329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0" y="329"/>
                    <a:pt x="10" y="329"/>
                    <a:pt x="10" y="329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0" y="326"/>
                    <a:pt x="10" y="326"/>
                    <a:pt x="10" y="326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6" y="322"/>
                    <a:pt x="6" y="322"/>
                    <a:pt x="6" y="322"/>
                  </a:cubicBezTo>
                  <a:close/>
                  <a:moveTo>
                    <a:pt x="7" y="325"/>
                  </a:moveTo>
                  <a:cubicBezTo>
                    <a:pt x="7" y="325"/>
                    <a:pt x="7" y="325"/>
                    <a:pt x="7" y="325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9" y="329"/>
                    <a:pt x="9" y="329"/>
                    <a:pt x="9" y="329"/>
                  </a:cubicBezTo>
                  <a:cubicBezTo>
                    <a:pt x="8" y="329"/>
                    <a:pt x="8" y="329"/>
                    <a:pt x="8" y="329"/>
                  </a:cubicBezTo>
                  <a:cubicBezTo>
                    <a:pt x="8" y="328"/>
                    <a:pt x="8" y="328"/>
                    <a:pt x="8" y="328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7" y="325"/>
                    <a:pt x="7" y="325"/>
                    <a:pt x="7" y="325"/>
                  </a:cubicBezTo>
                  <a:close/>
                  <a:moveTo>
                    <a:pt x="10" y="336"/>
                  </a:moveTo>
                  <a:cubicBezTo>
                    <a:pt x="9" y="335"/>
                    <a:pt x="9" y="335"/>
                    <a:pt x="9" y="335"/>
                  </a:cubicBezTo>
                  <a:cubicBezTo>
                    <a:pt x="9" y="334"/>
                    <a:pt x="9" y="334"/>
                    <a:pt x="9" y="334"/>
                  </a:cubicBezTo>
                  <a:cubicBezTo>
                    <a:pt x="8" y="331"/>
                    <a:pt x="8" y="331"/>
                    <a:pt x="8" y="331"/>
                  </a:cubicBezTo>
                  <a:cubicBezTo>
                    <a:pt x="9" y="330"/>
                    <a:pt x="9" y="330"/>
                    <a:pt x="9" y="330"/>
                  </a:cubicBezTo>
                  <a:cubicBezTo>
                    <a:pt x="10" y="331"/>
                    <a:pt x="10" y="331"/>
                    <a:pt x="10" y="331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1" y="333"/>
                    <a:pt x="11" y="333"/>
                    <a:pt x="11" y="333"/>
                  </a:cubicBezTo>
                  <a:cubicBezTo>
                    <a:pt x="10" y="336"/>
                    <a:pt x="10" y="336"/>
                    <a:pt x="10" y="336"/>
                  </a:cubicBezTo>
                  <a:close/>
                  <a:moveTo>
                    <a:pt x="12" y="342"/>
                  </a:moveTo>
                  <a:cubicBezTo>
                    <a:pt x="11" y="343"/>
                    <a:pt x="11" y="343"/>
                    <a:pt x="11" y="343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0"/>
                    <a:pt x="10" y="340"/>
                    <a:pt x="10" y="340"/>
                  </a:cubicBezTo>
                  <a:cubicBezTo>
                    <a:pt x="12" y="339"/>
                    <a:pt x="12" y="339"/>
                    <a:pt x="12" y="339"/>
                  </a:cubicBezTo>
                  <a:cubicBezTo>
                    <a:pt x="13" y="341"/>
                    <a:pt x="13" y="341"/>
                    <a:pt x="13" y="341"/>
                  </a:cubicBezTo>
                  <a:cubicBezTo>
                    <a:pt x="12" y="342"/>
                    <a:pt x="12" y="342"/>
                    <a:pt x="12" y="342"/>
                  </a:cubicBezTo>
                  <a:close/>
                  <a:moveTo>
                    <a:pt x="17" y="342"/>
                  </a:moveTo>
                  <a:cubicBezTo>
                    <a:pt x="16" y="343"/>
                    <a:pt x="16" y="343"/>
                    <a:pt x="16" y="343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3" y="337"/>
                    <a:pt x="13" y="337"/>
                    <a:pt x="13" y="337"/>
                  </a:cubicBezTo>
                  <a:cubicBezTo>
                    <a:pt x="15" y="336"/>
                    <a:pt x="15" y="336"/>
                    <a:pt x="15" y="336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14" y="335"/>
                    <a:pt x="14" y="335"/>
                    <a:pt x="14" y="335"/>
                  </a:cubicBezTo>
                  <a:cubicBezTo>
                    <a:pt x="13" y="335"/>
                    <a:pt x="13" y="335"/>
                    <a:pt x="13" y="335"/>
                  </a:cubicBezTo>
                  <a:cubicBezTo>
                    <a:pt x="13" y="334"/>
                    <a:pt x="13" y="334"/>
                    <a:pt x="13" y="334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3" y="329"/>
                    <a:pt x="13" y="329"/>
                    <a:pt x="13" y="329"/>
                  </a:cubicBezTo>
                  <a:cubicBezTo>
                    <a:pt x="16" y="329"/>
                    <a:pt x="16" y="329"/>
                    <a:pt x="16" y="329"/>
                  </a:cubicBezTo>
                  <a:cubicBezTo>
                    <a:pt x="17" y="330"/>
                    <a:pt x="17" y="330"/>
                    <a:pt x="17" y="330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19" y="340"/>
                    <a:pt x="19" y="340"/>
                    <a:pt x="19" y="340"/>
                  </a:cubicBezTo>
                  <a:cubicBezTo>
                    <a:pt x="20" y="342"/>
                    <a:pt x="20" y="342"/>
                    <a:pt x="20" y="342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7" y="345"/>
                    <a:pt x="17" y="345"/>
                    <a:pt x="17" y="345"/>
                  </a:cubicBezTo>
                  <a:cubicBezTo>
                    <a:pt x="17" y="343"/>
                    <a:pt x="17" y="343"/>
                    <a:pt x="17" y="343"/>
                  </a:cubicBezTo>
                  <a:cubicBezTo>
                    <a:pt x="17" y="342"/>
                    <a:pt x="17" y="342"/>
                    <a:pt x="17" y="342"/>
                  </a:cubicBezTo>
                  <a:close/>
                  <a:moveTo>
                    <a:pt x="15" y="350"/>
                  </a:moveTo>
                  <a:cubicBezTo>
                    <a:pt x="15" y="349"/>
                    <a:pt x="15" y="349"/>
                    <a:pt x="15" y="349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18" y="347"/>
                    <a:pt x="18" y="347"/>
                    <a:pt x="18" y="347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50"/>
                    <a:pt x="17" y="350"/>
                    <a:pt x="17" y="350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5" y="350"/>
                    <a:pt x="15" y="350"/>
                    <a:pt x="15" y="350"/>
                  </a:cubicBezTo>
                  <a:close/>
                  <a:moveTo>
                    <a:pt x="14" y="353"/>
                  </a:moveTo>
                  <a:cubicBezTo>
                    <a:pt x="14" y="352"/>
                    <a:pt x="14" y="352"/>
                    <a:pt x="14" y="352"/>
                  </a:cubicBezTo>
                  <a:cubicBezTo>
                    <a:pt x="16" y="352"/>
                    <a:pt x="16" y="352"/>
                    <a:pt x="16" y="352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53"/>
                    <a:pt x="14" y="353"/>
                    <a:pt x="14" y="353"/>
                  </a:cubicBezTo>
                  <a:close/>
                  <a:moveTo>
                    <a:pt x="18" y="352"/>
                  </a:moveTo>
                  <a:cubicBezTo>
                    <a:pt x="18" y="353"/>
                    <a:pt x="18" y="353"/>
                    <a:pt x="18" y="353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8" y="352"/>
                    <a:pt x="18" y="352"/>
                    <a:pt x="18" y="352"/>
                  </a:cubicBezTo>
                  <a:close/>
                  <a:moveTo>
                    <a:pt x="19" y="351"/>
                  </a:move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1"/>
                  </a:cubicBezTo>
                  <a:cubicBezTo>
                    <a:pt x="21" y="352"/>
                    <a:pt x="21" y="352"/>
                    <a:pt x="21" y="352"/>
                  </a:cubicBezTo>
                  <a:cubicBezTo>
                    <a:pt x="22" y="352"/>
                    <a:pt x="22" y="352"/>
                    <a:pt x="22" y="352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24" y="356"/>
                    <a:pt x="24" y="356"/>
                    <a:pt x="24" y="356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19" y="351"/>
                    <a:pt x="19" y="351"/>
                    <a:pt x="19" y="351"/>
                  </a:cubicBezTo>
                  <a:close/>
                  <a:moveTo>
                    <a:pt x="19" y="354"/>
                  </a:moveTo>
                  <a:cubicBezTo>
                    <a:pt x="20" y="354"/>
                    <a:pt x="20" y="354"/>
                    <a:pt x="20" y="354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1" y="359"/>
                    <a:pt x="21" y="359"/>
                    <a:pt x="21" y="359"/>
                  </a:cubicBezTo>
                  <a:cubicBezTo>
                    <a:pt x="19" y="356"/>
                    <a:pt x="19" y="356"/>
                    <a:pt x="19" y="356"/>
                  </a:cubicBezTo>
                  <a:cubicBezTo>
                    <a:pt x="19" y="354"/>
                    <a:pt x="19" y="354"/>
                    <a:pt x="19" y="354"/>
                  </a:cubicBezTo>
                  <a:close/>
                  <a:moveTo>
                    <a:pt x="21" y="363"/>
                  </a:moveTo>
                  <a:cubicBezTo>
                    <a:pt x="18" y="363"/>
                    <a:pt x="18" y="363"/>
                    <a:pt x="18" y="363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18" y="362"/>
                    <a:pt x="18" y="362"/>
                    <a:pt x="18" y="362"/>
                  </a:cubicBezTo>
                  <a:cubicBezTo>
                    <a:pt x="19" y="360"/>
                    <a:pt x="19" y="360"/>
                    <a:pt x="19" y="360"/>
                  </a:cubicBezTo>
                  <a:cubicBezTo>
                    <a:pt x="18" y="359"/>
                    <a:pt x="18" y="359"/>
                    <a:pt x="18" y="359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2" y="359"/>
                    <a:pt x="22" y="359"/>
                    <a:pt x="22" y="359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4" y="362"/>
                    <a:pt x="24" y="362"/>
                    <a:pt x="24" y="362"/>
                  </a:cubicBezTo>
                  <a:cubicBezTo>
                    <a:pt x="23" y="362"/>
                    <a:pt x="23" y="362"/>
                    <a:pt x="23" y="362"/>
                  </a:cubicBezTo>
                  <a:cubicBezTo>
                    <a:pt x="22" y="363"/>
                    <a:pt x="22" y="363"/>
                    <a:pt x="22" y="363"/>
                  </a:cubicBezTo>
                  <a:cubicBezTo>
                    <a:pt x="21" y="363"/>
                    <a:pt x="21" y="363"/>
                    <a:pt x="21" y="363"/>
                  </a:cubicBezTo>
                  <a:close/>
                  <a:moveTo>
                    <a:pt x="23" y="370"/>
                  </a:moveTo>
                  <a:cubicBezTo>
                    <a:pt x="22" y="370"/>
                    <a:pt x="22" y="370"/>
                    <a:pt x="22" y="370"/>
                  </a:cubicBezTo>
                  <a:cubicBezTo>
                    <a:pt x="21" y="369"/>
                    <a:pt x="21" y="369"/>
                    <a:pt x="21" y="369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23" y="367"/>
                    <a:pt x="23" y="367"/>
                    <a:pt x="23" y="367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23" y="370"/>
                    <a:pt x="23" y="370"/>
                    <a:pt x="23" y="370"/>
                  </a:cubicBezTo>
                  <a:close/>
                  <a:moveTo>
                    <a:pt x="23" y="367"/>
                  </a:moveTo>
                  <a:cubicBezTo>
                    <a:pt x="23" y="366"/>
                    <a:pt x="23" y="366"/>
                    <a:pt x="23" y="366"/>
                  </a:cubicBezTo>
                  <a:cubicBezTo>
                    <a:pt x="24" y="366"/>
                    <a:pt x="24" y="366"/>
                    <a:pt x="24" y="366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8"/>
                    <a:pt x="26" y="368"/>
                    <a:pt x="26" y="368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4" y="369"/>
                    <a:pt x="24" y="369"/>
                    <a:pt x="24" y="369"/>
                  </a:cubicBezTo>
                  <a:cubicBezTo>
                    <a:pt x="23" y="369"/>
                    <a:pt x="23" y="369"/>
                    <a:pt x="23" y="369"/>
                  </a:cubicBezTo>
                  <a:cubicBezTo>
                    <a:pt x="23" y="367"/>
                    <a:pt x="23" y="367"/>
                    <a:pt x="23" y="367"/>
                  </a:cubicBezTo>
                  <a:close/>
                  <a:moveTo>
                    <a:pt x="26" y="368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6" y="368"/>
                    <a:pt x="26" y="368"/>
                    <a:pt x="26" y="368"/>
                  </a:cubicBezTo>
                  <a:close/>
                  <a:moveTo>
                    <a:pt x="25" y="374"/>
                  </a:moveTo>
                  <a:cubicBezTo>
                    <a:pt x="25" y="374"/>
                    <a:pt x="25" y="374"/>
                    <a:pt x="25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1"/>
                    <a:pt x="25" y="371"/>
                    <a:pt x="25" y="371"/>
                  </a:cubicBezTo>
                  <a:cubicBezTo>
                    <a:pt x="26" y="371"/>
                    <a:pt x="26" y="371"/>
                    <a:pt x="26" y="371"/>
                  </a:cubicBezTo>
                  <a:cubicBezTo>
                    <a:pt x="26" y="372"/>
                    <a:pt x="26" y="372"/>
                    <a:pt x="26" y="372"/>
                  </a:cubicBezTo>
                  <a:cubicBezTo>
                    <a:pt x="25" y="374"/>
                    <a:pt x="25" y="374"/>
                    <a:pt x="25" y="374"/>
                  </a:cubicBezTo>
                  <a:close/>
                  <a:moveTo>
                    <a:pt x="30" y="369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7" y="367"/>
                    <a:pt x="27" y="367"/>
                    <a:pt x="27" y="367"/>
                  </a:cubicBezTo>
                  <a:cubicBezTo>
                    <a:pt x="27" y="365"/>
                    <a:pt x="27" y="365"/>
                    <a:pt x="27" y="365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8"/>
                    <a:pt x="30" y="368"/>
                    <a:pt x="30" y="368"/>
                  </a:cubicBezTo>
                  <a:cubicBezTo>
                    <a:pt x="31" y="369"/>
                    <a:pt x="31" y="369"/>
                    <a:pt x="31" y="369"/>
                  </a:cubicBezTo>
                  <a:cubicBezTo>
                    <a:pt x="30" y="369"/>
                    <a:pt x="30" y="369"/>
                    <a:pt x="30" y="369"/>
                  </a:cubicBezTo>
                  <a:close/>
                  <a:moveTo>
                    <a:pt x="30" y="372"/>
                  </a:moveTo>
                  <a:cubicBezTo>
                    <a:pt x="29" y="371"/>
                    <a:pt x="29" y="371"/>
                    <a:pt x="29" y="371"/>
                  </a:cubicBezTo>
                  <a:cubicBezTo>
                    <a:pt x="29" y="370"/>
                    <a:pt x="29" y="370"/>
                    <a:pt x="29" y="370"/>
                  </a:cubicBezTo>
                  <a:cubicBezTo>
                    <a:pt x="30" y="371"/>
                    <a:pt x="30" y="371"/>
                    <a:pt x="30" y="371"/>
                  </a:cubicBezTo>
                  <a:cubicBezTo>
                    <a:pt x="31" y="372"/>
                    <a:pt x="31" y="372"/>
                    <a:pt x="31" y="372"/>
                  </a:cubicBezTo>
                  <a:cubicBezTo>
                    <a:pt x="30" y="372"/>
                    <a:pt x="30" y="372"/>
                    <a:pt x="30" y="372"/>
                  </a:cubicBezTo>
                  <a:close/>
                  <a:moveTo>
                    <a:pt x="31" y="375"/>
                  </a:moveTo>
                  <a:cubicBezTo>
                    <a:pt x="29" y="373"/>
                    <a:pt x="29" y="373"/>
                    <a:pt x="29" y="373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9" y="372"/>
                    <a:pt x="29" y="372"/>
                    <a:pt x="29" y="372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32" y="375"/>
                    <a:pt x="32" y="375"/>
                    <a:pt x="32" y="375"/>
                  </a:cubicBezTo>
                  <a:cubicBezTo>
                    <a:pt x="31" y="375"/>
                    <a:pt x="31" y="375"/>
                    <a:pt x="31" y="375"/>
                  </a:cubicBezTo>
                  <a:close/>
                  <a:moveTo>
                    <a:pt x="33" y="380"/>
                  </a:moveTo>
                  <a:cubicBezTo>
                    <a:pt x="32" y="379"/>
                    <a:pt x="32" y="379"/>
                    <a:pt x="32" y="379"/>
                  </a:cubicBezTo>
                  <a:cubicBezTo>
                    <a:pt x="31" y="378"/>
                    <a:pt x="31" y="378"/>
                    <a:pt x="31" y="378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29" y="378"/>
                    <a:pt x="29" y="378"/>
                    <a:pt x="29" y="378"/>
                  </a:cubicBezTo>
                  <a:cubicBezTo>
                    <a:pt x="29" y="377"/>
                    <a:pt x="29" y="377"/>
                    <a:pt x="29" y="377"/>
                  </a:cubicBezTo>
                  <a:cubicBezTo>
                    <a:pt x="30" y="376"/>
                    <a:pt x="30" y="376"/>
                    <a:pt x="30" y="376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33" y="376"/>
                    <a:pt x="33" y="376"/>
                    <a:pt x="33" y="376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3" y="380"/>
                    <a:pt x="33" y="380"/>
                    <a:pt x="33" y="380"/>
                  </a:cubicBezTo>
                  <a:close/>
                  <a:moveTo>
                    <a:pt x="38" y="388"/>
                  </a:moveTo>
                  <a:cubicBezTo>
                    <a:pt x="36" y="387"/>
                    <a:pt x="36" y="387"/>
                    <a:pt x="36" y="387"/>
                  </a:cubicBezTo>
                  <a:cubicBezTo>
                    <a:pt x="35" y="388"/>
                    <a:pt x="35" y="388"/>
                    <a:pt x="35" y="388"/>
                  </a:cubicBezTo>
                  <a:cubicBezTo>
                    <a:pt x="34" y="388"/>
                    <a:pt x="34" y="388"/>
                    <a:pt x="34" y="388"/>
                  </a:cubicBezTo>
                  <a:cubicBezTo>
                    <a:pt x="33" y="387"/>
                    <a:pt x="33" y="387"/>
                    <a:pt x="33" y="387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9" y="385"/>
                    <a:pt x="29" y="385"/>
                    <a:pt x="29" y="385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8" y="381"/>
                    <a:pt x="28" y="381"/>
                    <a:pt x="28" y="381"/>
                  </a:cubicBezTo>
                  <a:cubicBezTo>
                    <a:pt x="29" y="381"/>
                    <a:pt x="29" y="381"/>
                    <a:pt x="29" y="381"/>
                  </a:cubicBezTo>
                  <a:cubicBezTo>
                    <a:pt x="30" y="384"/>
                    <a:pt x="30" y="384"/>
                    <a:pt x="30" y="384"/>
                  </a:cubicBezTo>
                  <a:cubicBezTo>
                    <a:pt x="32" y="384"/>
                    <a:pt x="32" y="384"/>
                    <a:pt x="32" y="384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5" y="385"/>
                    <a:pt x="35" y="385"/>
                    <a:pt x="35" y="385"/>
                  </a:cubicBezTo>
                  <a:cubicBezTo>
                    <a:pt x="36" y="386"/>
                    <a:pt x="36" y="386"/>
                    <a:pt x="36" y="386"/>
                  </a:cubicBezTo>
                  <a:cubicBezTo>
                    <a:pt x="38" y="386"/>
                    <a:pt x="38" y="386"/>
                    <a:pt x="38" y="386"/>
                  </a:cubicBezTo>
                  <a:cubicBezTo>
                    <a:pt x="39" y="386"/>
                    <a:pt x="39" y="386"/>
                    <a:pt x="39" y="386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2" y="388"/>
                    <a:pt x="42" y="388"/>
                    <a:pt x="42" y="388"/>
                  </a:cubicBezTo>
                  <a:cubicBezTo>
                    <a:pt x="41" y="389"/>
                    <a:pt x="41" y="389"/>
                    <a:pt x="41" y="389"/>
                  </a:cubicBezTo>
                  <a:cubicBezTo>
                    <a:pt x="40" y="389"/>
                    <a:pt x="40" y="389"/>
                    <a:pt x="40" y="389"/>
                  </a:cubicBezTo>
                  <a:cubicBezTo>
                    <a:pt x="38" y="388"/>
                    <a:pt x="38" y="388"/>
                    <a:pt x="38" y="388"/>
                  </a:cubicBezTo>
                  <a:close/>
                  <a:moveTo>
                    <a:pt x="32" y="389"/>
                  </a:moveTo>
                  <a:cubicBezTo>
                    <a:pt x="32" y="389"/>
                    <a:pt x="34" y="390"/>
                    <a:pt x="34" y="390"/>
                  </a:cubicBezTo>
                  <a:cubicBezTo>
                    <a:pt x="32" y="390"/>
                    <a:pt x="32" y="390"/>
                    <a:pt x="32" y="390"/>
                  </a:cubicBezTo>
                  <a:cubicBezTo>
                    <a:pt x="32" y="389"/>
                    <a:pt x="32" y="389"/>
                    <a:pt x="32" y="389"/>
                  </a:cubicBezTo>
                  <a:close/>
                  <a:moveTo>
                    <a:pt x="45" y="397"/>
                  </a:moveTo>
                  <a:cubicBezTo>
                    <a:pt x="45" y="398"/>
                    <a:pt x="45" y="398"/>
                    <a:pt x="45" y="398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4" y="397"/>
                    <a:pt x="44" y="397"/>
                    <a:pt x="44" y="397"/>
                  </a:cubicBezTo>
                  <a:cubicBezTo>
                    <a:pt x="45" y="397"/>
                    <a:pt x="45" y="397"/>
                    <a:pt x="45" y="397"/>
                  </a:cubicBezTo>
                  <a:close/>
                  <a:moveTo>
                    <a:pt x="49" y="398"/>
                  </a:moveTo>
                  <a:cubicBezTo>
                    <a:pt x="48" y="398"/>
                    <a:pt x="48" y="398"/>
                    <a:pt x="48" y="398"/>
                  </a:cubicBezTo>
                  <a:cubicBezTo>
                    <a:pt x="47" y="397"/>
                    <a:pt x="47" y="397"/>
                    <a:pt x="47" y="397"/>
                  </a:cubicBezTo>
                  <a:cubicBezTo>
                    <a:pt x="47" y="396"/>
                    <a:pt x="47" y="396"/>
                    <a:pt x="47" y="396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41" y="394"/>
                    <a:pt x="41" y="394"/>
                    <a:pt x="41" y="394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8" y="392"/>
                    <a:pt x="38" y="392"/>
                    <a:pt x="38" y="392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37" y="390"/>
                    <a:pt x="37" y="390"/>
                    <a:pt x="37" y="390"/>
                  </a:cubicBezTo>
                  <a:cubicBezTo>
                    <a:pt x="37" y="389"/>
                    <a:pt x="37" y="389"/>
                    <a:pt x="37" y="389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0" y="390"/>
                    <a:pt x="40" y="390"/>
                    <a:pt x="40" y="390"/>
                  </a:cubicBezTo>
                  <a:cubicBezTo>
                    <a:pt x="42" y="390"/>
                    <a:pt x="42" y="390"/>
                    <a:pt x="42" y="390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46" y="391"/>
                    <a:pt x="46" y="391"/>
                    <a:pt x="46" y="391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48" y="393"/>
                    <a:pt x="48" y="393"/>
                    <a:pt x="48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1" y="393"/>
                    <a:pt x="51" y="393"/>
                    <a:pt x="51" y="393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0" y="394"/>
                    <a:pt x="50" y="394"/>
                    <a:pt x="50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50" y="395"/>
                    <a:pt x="50" y="395"/>
                    <a:pt x="50" y="395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8"/>
                    <a:pt x="49" y="398"/>
                    <a:pt x="49" y="398"/>
                  </a:cubicBezTo>
                  <a:close/>
                  <a:moveTo>
                    <a:pt x="51" y="397"/>
                  </a:moveTo>
                  <a:cubicBezTo>
                    <a:pt x="50" y="398"/>
                    <a:pt x="50" y="398"/>
                    <a:pt x="50" y="398"/>
                  </a:cubicBezTo>
                  <a:cubicBezTo>
                    <a:pt x="50" y="400"/>
                    <a:pt x="50" y="400"/>
                    <a:pt x="50" y="400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2" y="398"/>
                    <a:pt x="52" y="398"/>
                    <a:pt x="52" y="398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1" y="397"/>
                    <a:pt x="51" y="397"/>
                    <a:pt x="51" y="397"/>
                  </a:cubicBezTo>
                  <a:close/>
                  <a:moveTo>
                    <a:pt x="61" y="39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61" y="398"/>
                    <a:pt x="61" y="398"/>
                    <a:pt x="61" y="398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7" y="398"/>
                    <a:pt x="57" y="398"/>
                    <a:pt x="57" y="398"/>
                  </a:cubicBezTo>
                  <a:cubicBezTo>
                    <a:pt x="56" y="397"/>
                    <a:pt x="56" y="397"/>
                    <a:pt x="56" y="397"/>
                  </a:cubicBezTo>
                  <a:cubicBezTo>
                    <a:pt x="54" y="397"/>
                    <a:pt x="54" y="397"/>
                    <a:pt x="54" y="397"/>
                  </a:cubicBezTo>
                  <a:cubicBezTo>
                    <a:pt x="54" y="398"/>
                    <a:pt x="54" y="398"/>
                    <a:pt x="54" y="398"/>
                  </a:cubicBezTo>
                  <a:cubicBezTo>
                    <a:pt x="53" y="397"/>
                    <a:pt x="53" y="397"/>
                    <a:pt x="53" y="397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4" y="395"/>
                    <a:pt x="54" y="395"/>
                    <a:pt x="54" y="395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60" y="395"/>
                    <a:pt x="60" y="395"/>
                    <a:pt x="60" y="395"/>
                  </a:cubicBezTo>
                  <a:cubicBezTo>
                    <a:pt x="61" y="396"/>
                    <a:pt x="61" y="396"/>
                    <a:pt x="61" y="396"/>
                  </a:cubicBezTo>
                  <a:close/>
                  <a:moveTo>
                    <a:pt x="66" y="395"/>
                  </a:moveTo>
                  <a:cubicBezTo>
                    <a:pt x="64" y="394"/>
                    <a:pt x="64" y="394"/>
                    <a:pt x="64" y="394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64" y="392"/>
                    <a:pt x="64" y="392"/>
                    <a:pt x="64" y="39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3" y="389"/>
                    <a:pt x="63" y="389"/>
                    <a:pt x="63" y="389"/>
                  </a:cubicBezTo>
                  <a:cubicBezTo>
                    <a:pt x="63" y="388"/>
                    <a:pt x="63" y="388"/>
                    <a:pt x="63" y="388"/>
                  </a:cubicBezTo>
                  <a:cubicBezTo>
                    <a:pt x="62" y="387"/>
                    <a:pt x="62" y="387"/>
                    <a:pt x="62" y="387"/>
                  </a:cubicBezTo>
                  <a:cubicBezTo>
                    <a:pt x="62" y="389"/>
                    <a:pt x="62" y="389"/>
                    <a:pt x="62" y="389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62" y="392"/>
                    <a:pt x="62" y="392"/>
                    <a:pt x="62" y="392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94"/>
                    <a:pt x="61" y="394"/>
                    <a:pt x="61" y="394"/>
                  </a:cubicBezTo>
                  <a:cubicBezTo>
                    <a:pt x="63" y="395"/>
                    <a:pt x="63" y="395"/>
                    <a:pt x="63" y="395"/>
                  </a:cubicBezTo>
                  <a:cubicBezTo>
                    <a:pt x="65" y="395"/>
                    <a:pt x="65" y="395"/>
                    <a:pt x="65" y="395"/>
                  </a:cubicBezTo>
                  <a:cubicBezTo>
                    <a:pt x="65" y="396"/>
                    <a:pt x="65" y="396"/>
                    <a:pt x="65" y="396"/>
                  </a:cubicBezTo>
                  <a:cubicBezTo>
                    <a:pt x="66" y="395"/>
                    <a:pt x="66" y="395"/>
                    <a:pt x="66" y="395"/>
                  </a:cubicBezTo>
                  <a:close/>
                  <a:moveTo>
                    <a:pt x="59" y="408"/>
                  </a:moveTo>
                  <a:cubicBezTo>
                    <a:pt x="61" y="408"/>
                    <a:pt x="61" y="408"/>
                    <a:pt x="61" y="408"/>
                  </a:cubicBezTo>
                  <a:cubicBezTo>
                    <a:pt x="62" y="408"/>
                    <a:pt x="62" y="408"/>
                    <a:pt x="62" y="408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59" y="408"/>
                    <a:pt x="59" y="408"/>
                    <a:pt x="59" y="408"/>
                  </a:cubicBezTo>
                  <a:close/>
                  <a:moveTo>
                    <a:pt x="60" y="407"/>
                  </a:moveTo>
                  <a:cubicBezTo>
                    <a:pt x="59" y="406"/>
                    <a:pt x="59" y="406"/>
                    <a:pt x="59" y="406"/>
                  </a:cubicBezTo>
                  <a:cubicBezTo>
                    <a:pt x="60" y="405"/>
                    <a:pt x="60" y="405"/>
                    <a:pt x="60" y="405"/>
                  </a:cubicBezTo>
                  <a:cubicBezTo>
                    <a:pt x="61" y="406"/>
                    <a:pt x="61" y="406"/>
                    <a:pt x="61" y="406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60" y="407"/>
                    <a:pt x="60" y="407"/>
                    <a:pt x="60" y="407"/>
                  </a:cubicBezTo>
                  <a:close/>
                  <a:moveTo>
                    <a:pt x="94" y="416"/>
                  </a:moveTo>
                  <a:cubicBezTo>
                    <a:pt x="93" y="415"/>
                    <a:pt x="93" y="415"/>
                    <a:pt x="93" y="415"/>
                  </a:cubicBezTo>
                  <a:cubicBezTo>
                    <a:pt x="94" y="414"/>
                    <a:pt x="94" y="414"/>
                    <a:pt x="94" y="414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95" y="413"/>
                    <a:pt x="95" y="413"/>
                    <a:pt x="95" y="413"/>
                  </a:cubicBezTo>
                  <a:cubicBezTo>
                    <a:pt x="95" y="415"/>
                    <a:pt x="95" y="415"/>
                    <a:pt x="95" y="415"/>
                  </a:cubicBezTo>
                  <a:cubicBezTo>
                    <a:pt x="95" y="416"/>
                    <a:pt x="95" y="416"/>
                    <a:pt x="95" y="416"/>
                  </a:cubicBezTo>
                  <a:cubicBezTo>
                    <a:pt x="94" y="416"/>
                    <a:pt x="94" y="416"/>
                    <a:pt x="94" y="416"/>
                  </a:cubicBezTo>
                  <a:close/>
                  <a:moveTo>
                    <a:pt x="72" y="407"/>
                  </a:moveTo>
                  <a:cubicBezTo>
                    <a:pt x="74" y="406"/>
                    <a:pt x="74" y="406"/>
                    <a:pt x="74" y="406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8" y="407"/>
                    <a:pt x="78" y="407"/>
                    <a:pt x="78" y="407"/>
                  </a:cubicBezTo>
                  <a:cubicBezTo>
                    <a:pt x="82" y="406"/>
                    <a:pt x="82" y="406"/>
                    <a:pt x="82" y="406"/>
                  </a:cubicBezTo>
                  <a:cubicBezTo>
                    <a:pt x="85" y="405"/>
                    <a:pt x="85" y="405"/>
                    <a:pt x="85" y="405"/>
                  </a:cubicBezTo>
                  <a:cubicBezTo>
                    <a:pt x="87" y="405"/>
                    <a:pt x="87" y="405"/>
                    <a:pt x="87" y="405"/>
                  </a:cubicBezTo>
                  <a:cubicBezTo>
                    <a:pt x="89" y="405"/>
                    <a:pt x="89" y="405"/>
                    <a:pt x="89" y="405"/>
                  </a:cubicBezTo>
                  <a:cubicBezTo>
                    <a:pt x="92" y="405"/>
                    <a:pt x="92" y="405"/>
                    <a:pt x="92" y="405"/>
                  </a:cubicBezTo>
                  <a:cubicBezTo>
                    <a:pt x="94" y="405"/>
                    <a:pt x="94" y="405"/>
                    <a:pt x="94" y="405"/>
                  </a:cubicBezTo>
                  <a:cubicBezTo>
                    <a:pt x="94" y="407"/>
                    <a:pt x="94" y="407"/>
                    <a:pt x="94" y="407"/>
                  </a:cubicBezTo>
                  <a:cubicBezTo>
                    <a:pt x="95" y="408"/>
                    <a:pt x="95" y="408"/>
                    <a:pt x="95" y="408"/>
                  </a:cubicBezTo>
                  <a:cubicBezTo>
                    <a:pt x="94" y="408"/>
                    <a:pt x="94" y="408"/>
                    <a:pt x="94" y="408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08"/>
                    <a:pt x="92" y="408"/>
                    <a:pt x="92" y="408"/>
                  </a:cubicBezTo>
                  <a:cubicBezTo>
                    <a:pt x="91" y="408"/>
                    <a:pt x="91" y="408"/>
                    <a:pt x="91" y="408"/>
                  </a:cubicBezTo>
                  <a:cubicBezTo>
                    <a:pt x="89" y="409"/>
                    <a:pt x="89" y="409"/>
                    <a:pt x="89" y="409"/>
                  </a:cubicBezTo>
                  <a:cubicBezTo>
                    <a:pt x="87" y="409"/>
                    <a:pt x="87" y="409"/>
                    <a:pt x="87" y="409"/>
                  </a:cubicBezTo>
                  <a:cubicBezTo>
                    <a:pt x="86" y="408"/>
                    <a:pt x="86" y="408"/>
                    <a:pt x="86" y="408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4" y="406"/>
                    <a:pt x="84" y="406"/>
                    <a:pt x="84" y="406"/>
                  </a:cubicBezTo>
                  <a:cubicBezTo>
                    <a:pt x="83" y="408"/>
                    <a:pt x="83" y="408"/>
                    <a:pt x="83" y="408"/>
                  </a:cubicBezTo>
                  <a:cubicBezTo>
                    <a:pt x="82" y="408"/>
                    <a:pt x="82" y="408"/>
                    <a:pt x="82" y="408"/>
                  </a:cubicBezTo>
                  <a:cubicBezTo>
                    <a:pt x="80" y="408"/>
                    <a:pt x="80" y="408"/>
                    <a:pt x="80" y="408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4" y="409"/>
                    <a:pt x="84" y="409"/>
                    <a:pt x="84" y="409"/>
                  </a:cubicBezTo>
                  <a:cubicBezTo>
                    <a:pt x="85" y="410"/>
                    <a:pt x="85" y="410"/>
                    <a:pt x="85" y="410"/>
                  </a:cubicBezTo>
                  <a:cubicBezTo>
                    <a:pt x="84" y="411"/>
                    <a:pt x="84" y="411"/>
                    <a:pt x="84" y="411"/>
                  </a:cubicBezTo>
                  <a:cubicBezTo>
                    <a:pt x="86" y="411"/>
                    <a:pt x="86" y="411"/>
                    <a:pt x="86" y="411"/>
                  </a:cubicBezTo>
                  <a:cubicBezTo>
                    <a:pt x="88" y="413"/>
                    <a:pt x="88" y="413"/>
                    <a:pt x="88" y="413"/>
                  </a:cubicBezTo>
                  <a:cubicBezTo>
                    <a:pt x="88" y="414"/>
                    <a:pt x="88" y="414"/>
                    <a:pt x="88" y="414"/>
                  </a:cubicBezTo>
                  <a:cubicBezTo>
                    <a:pt x="87" y="414"/>
                    <a:pt x="87" y="414"/>
                    <a:pt x="87" y="414"/>
                  </a:cubicBezTo>
                  <a:cubicBezTo>
                    <a:pt x="85" y="413"/>
                    <a:pt x="85" y="413"/>
                    <a:pt x="85" y="413"/>
                  </a:cubicBezTo>
                  <a:cubicBezTo>
                    <a:pt x="84" y="412"/>
                    <a:pt x="84" y="412"/>
                    <a:pt x="84" y="412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81" y="412"/>
                    <a:pt x="81" y="412"/>
                    <a:pt x="81" y="412"/>
                  </a:cubicBezTo>
                  <a:cubicBezTo>
                    <a:pt x="80" y="410"/>
                    <a:pt x="80" y="410"/>
                    <a:pt x="80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0" y="414"/>
                    <a:pt x="80" y="414"/>
                    <a:pt x="80" y="414"/>
                  </a:cubicBezTo>
                  <a:cubicBezTo>
                    <a:pt x="79" y="414"/>
                    <a:pt x="79" y="414"/>
                    <a:pt x="79" y="414"/>
                  </a:cubicBezTo>
                  <a:cubicBezTo>
                    <a:pt x="77" y="413"/>
                    <a:pt x="77" y="413"/>
                    <a:pt x="77" y="4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75" y="412"/>
                    <a:pt x="75" y="412"/>
                    <a:pt x="75" y="412"/>
                  </a:cubicBezTo>
                  <a:cubicBezTo>
                    <a:pt x="74" y="412"/>
                    <a:pt x="74" y="412"/>
                    <a:pt x="74" y="412"/>
                  </a:cubicBezTo>
                  <a:cubicBezTo>
                    <a:pt x="75" y="411"/>
                    <a:pt x="75" y="411"/>
                    <a:pt x="75" y="411"/>
                  </a:cubicBezTo>
                  <a:cubicBezTo>
                    <a:pt x="73" y="412"/>
                    <a:pt x="73" y="412"/>
                    <a:pt x="73" y="412"/>
                  </a:cubicBezTo>
                  <a:cubicBezTo>
                    <a:pt x="72" y="411"/>
                    <a:pt x="72" y="411"/>
                    <a:pt x="72" y="411"/>
                  </a:cubicBezTo>
                  <a:cubicBezTo>
                    <a:pt x="72" y="410"/>
                    <a:pt x="72" y="410"/>
                    <a:pt x="72" y="410"/>
                  </a:cubicBezTo>
                  <a:cubicBezTo>
                    <a:pt x="73" y="409"/>
                    <a:pt x="73" y="409"/>
                    <a:pt x="73" y="409"/>
                  </a:cubicBezTo>
                  <a:cubicBezTo>
                    <a:pt x="76" y="408"/>
                    <a:pt x="76" y="408"/>
                    <a:pt x="76" y="408"/>
                  </a:cubicBezTo>
                  <a:cubicBezTo>
                    <a:pt x="75" y="408"/>
                    <a:pt x="75" y="408"/>
                    <a:pt x="75" y="408"/>
                  </a:cubicBezTo>
                  <a:cubicBezTo>
                    <a:pt x="73" y="408"/>
                    <a:pt x="73" y="408"/>
                    <a:pt x="73" y="408"/>
                  </a:cubicBezTo>
                  <a:lnTo>
                    <a:pt x="72" y="407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3744809" y="1128146"/>
            <a:ext cx="487438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s-ES" sz="1200" dirty="0" err="1" smtClean="0"/>
              <a:t>éxico</a:t>
            </a:r>
            <a:endParaRPr lang="en-US" sz="12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352141" y="1230255"/>
            <a:ext cx="500122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686922" y="1213395"/>
            <a:ext cx="153970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Rep</a:t>
            </a:r>
            <a:r>
              <a:rPr lang="es-ES" sz="1200" dirty="0" err="1" smtClean="0"/>
              <a:t>ública</a:t>
            </a:r>
            <a:r>
              <a:rPr lang="es-ES" sz="1200" dirty="0" smtClean="0"/>
              <a:t> Dominicana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8841835" y="3280996"/>
            <a:ext cx="38479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Brasil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8644966" y="4470947"/>
            <a:ext cx="581665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Uruguay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8555048" y="4745973"/>
            <a:ext cx="67158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Argentina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3744809" y="3207398"/>
            <a:ext cx="32505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Perú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3744809" y="1531711"/>
            <a:ext cx="78694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3744809" y="1865677"/>
            <a:ext cx="1055501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Panam</a:t>
            </a:r>
            <a:r>
              <a:rPr lang="es-ES" sz="1200" dirty="0" smtClean="0"/>
              <a:t>á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3744809" y="4746736"/>
            <a:ext cx="35068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Chile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8576588" y="2151772"/>
            <a:ext cx="65004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Colombia</a:t>
            </a:r>
            <a:endParaRPr lang="en-US" sz="1200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6717478" y="1309071"/>
            <a:ext cx="894214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6485690" y="2247448"/>
            <a:ext cx="1992086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7949666" y="3376672"/>
            <a:ext cx="850894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7611692" y="4576182"/>
            <a:ext cx="943356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4531758" y="1638881"/>
            <a:ext cx="1016277" cy="1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352141" y="1961353"/>
            <a:ext cx="169245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232247" y="3300989"/>
            <a:ext cx="209889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4232247" y="4855516"/>
            <a:ext cx="248065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7522714" y="4849739"/>
            <a:ext cx="955062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111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5003C9-40D6-2E4E-B6B8-A9743BEC8656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3988528" y="312990"/>
            <a:ext cx="4812032" cy="6119925"/>
            <a:chOff x="3863748" y="974496"/>
            <a:chExt cx="4071847" cy="5178568"/>
          </a:xfrm>
        </p:grpSpPr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295102" y="1843712"/>
              <a:ext cx="110183" cy="34279"/>
            </a:xfrm>
            <a:custGeom>
              <a:avLst/>
              <a:gdLst>
                <a:gd name="T0" fmla="*/ 35 w 45"/>
                <a:gd name="T1" fmla="*/ 12 h 14"/>
                <a:gd name="T2" fmla="*/ 38 w 45"/>
                <a:gd name="T3" fmla="*/ 7 h 14"/>
                <a:gd name="T4" fmla="*/ 45 w 45"/>
                <a:gd name="T5" fmla="*/ 10 h 14"/>
                <a:gd name="T6" fmla="*/ 43 w 45"/>
                <a:gd name="T7" fmla="*/ 10 h 14"/>
                <a:gd name="T8" fmla="*/ 35 w 45"/>
                <a:gd name="T9" fmla="*/ 12 h 14"/>
                <a:gd name="T10" fmla="*/ 35 w 45"/>
                <a:gd name="T11" fmla="*/ 12 h 14"/>
                <a:gd name="T12" fmla="*/ 31 w 45"/>
                <a:gd name="T13" fmla="*/ 0 h 14"/>
                <a:gd name="T14" fmla="*/ 28 w 45"/>
                <a:gd name="T15" fmla="*/ 0 h 14"/>
                <a:gd name="T16" fmla="*/ 19 w 45"/>
                <a:gd name="T17" fmla="*/ 0 h 14"/>
                <a:gd name="T18" fmla="*/ 5 w 45"/>
                <a:gd name="T19" fmla="*/ 0 h 14"/>
                <a:gd name="T20" fmla="*/ 2 w 45"/>
                <a:gd name="T21" fmla="*/ 2 h 14"/>
                <a:gd name="T22" fmla="*/ 0 w 45"/>
                <a:gd name="T23" fmla="*/ 5 h 14"/>
                <a:gd name="T24" fmla="*/ 0 w 45"/>
                <a:gd name="T25" fmla="*/ 7 h 14"/>
                <a:gd name="T26" fmla="*/ 0 w 45"/>
                <a:gd name="T27" fmla="*/ 10 h 14"/>
                <a:gd name="T28" fmla="*/ 2 w 45"/>
                <a:gd name="T29" fmla="*/ 12 h 14"/>
                <a:gd name="T30" fmla="*/ 12 w 45"/>
                <a:gd name="T31" fmla="*/ 12 h 14"/>
                <a:gd name="T32" fmla="*/ 14 w 45"/>
                <a:gd name="T33" fmla="*/ 14 h 14"/>
                <a:gd name="T34" fmla="*/ 21 w 45"/>
                <a:gd name="T35" fmla="*/ 12 h 14"/>
                <a:gd name="T36" fmla="*/ 24 w 45"/>
                <a:gd name="T37" fmla="*/ 14 h 14"/>
                <a:gd name="T38" fmla="*/ 31 w 45"/>
                <a:gd name="T39" fmla="*/ 10 h 14"/>
                <a:gd name="T40" fmla="*/ 35 w 45"/>
                <a:gd name="T41" fmla="*/ 5 h 14"/>
                <a:gd name="T42" fmla="*/ 33 w 45"/>
                <a:gd name="T43" fmla="*/ 2 h 14"/>
                <a:gd name="T44" fmla="*/ 31 w 45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4">
                  <a:moveTo>
                    <a:pt x="35" y="12"/>
                  </a:moveTo>
                  <a:lnTo>
                    <a:pt x="38" y="7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35" y="12"/>
                  </a:lnTo>
                  <a:lnTo>
                    <a:pt x="35" y="12"/>
                  </a:lnTo>
                  <a:close/>
                  <a:moveTo>
                    <a:pt x="31" y="0"/>
                  </a:move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31" y="10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050253" y="1762912"/>
              <a:ext cx="198329" cy="132219"/>
            </a:xfrm>
            <a:custGeom>
              <a:avLst/>
              <a:gdLst>
                <a:gd name="T0" fmla="*/ 74 w 81"/>
                <a:gd name="T1" fmla="*/ 40 h 54"/>
                <a:gd name="T2" fmla="*/ 76 w 81"/>
                <a:gd name="T3" fmla="*/ 43 h 54"/>
                <a:gd name="T4" fmla="*/ 72 w 81"/>
                <a:gd name="T5" fmla="*/ 38 h 54"/>
                <a:gd name="T6" fmla="*/ 72 w 81"/>
                <a:gd name="T7" fmla="*/ 38 h 54"/>
                <a:gd name="T8" fmla="*/ 10 w 81"/>
                <a:gd name="T9" fmla="*/ 7 h 54"/>
                <a:gd name="T10" fmla="*/ 10 w 81"/>
                <a:gd name="T11" fmla="*/ 14 h 54"/>
                <a:gd name="T12" fmla="*/ 5 w 81"/>
                <a:gd name="T13" fmla="*/ 21 h 54"/>
                <a:gd name="T14" fmla="*/ 5 w 81"/>
                <a:gd name="T15" fmla="*/ 26 h 54"/>
                <a:gd name="T16" fmla="*/ 5 w 81"/>
                <a:gd name="T17" fmla="*/ 33 h 54"/>
                <a:gd name="T18" fmla="*/ 0 w 81"/>
                <a:gd name="T19" fmla="*/ 40 h 54"/>
                <a:gd name="T20" fmla="*/ 5 w 81"/>
                <a:gd name="T21" fmla="*/ 45 h 54"/>
                <a:gd name="T22" fmla="*/ 8 w 81"/>
                <a:gd name="T23" fmla="*/ 50 h 54"/>
                <a:gd name="T24" fmla="*/ 12 w 81"/>
                <a:gd name="T25" fmla="*/ 54 h 54"/>
                <a:gd name="T26" fmla="*/ 19 w 81"/>
                <a:gd name="T27" fmla="*/ 40 h 54"/>
                <a:gd name="T28" fmla="*/ 19 w 81"/>
                <a:gd name="T29" fmla="*/ 35 h 54"/>
                <a:gd name="T30" fmla="*/ 26 w 81"/>
                <a:gd name="T31" fmla="*/ 38 h 54"/>
                <a:gd name="T32" fmla="*/ 31 w 81"/>
                <a:gd name="T33" fmla="*/ 35 h 54"/>
                <a:gd name="T34" fmla="*/ 34 w 81"/>
                <a:gd name="T35" fmla="*/ 40 h 54"/>
                <a:gd name="T36" fmla="*/ 45 w 81"/>
                <a:gd name="T37" fmla="*/ 33 h 54"/>
                <a:gd name="T38" fmla="*/ 57 w 81"/>
                <a:gd name="T39" fmla="*/ 33 h 54"/>
                <a:gd name="T40" fmla="*/ 64 w 81"/>
                <a:gd name="T41" fmla="*/ 35 h 54"/>
                <a:gd name="T42" fmla="*/ 76 w 81"/>
                <a:gd name="T43" fmla="*/ 35 h 54"/>
                <a:gd name="T44" fmla="*/ 79 w 81"/>
                <a:gd name="T45" fmla="*/ 33 h 54"/>
                <a:gd name="T46" fmla="*/ 79 w 81"/>
                <a:gd name="T47" fmla="*/ 26 h 54"/>
                <a:gd name="T48" fmla="*/ 67 w 81"/>
                <a:gd name="T49" fmla="*/ 21 h 54"/>
                <a:gd name="T50" fmla="*/ 60 w 81"/>
                <a:gd name="T51" fmla="*/ 21 h 54"/>
                <a:gd name="T52" fmla="*/ 48 w 81"/>
                <a:gd name="T53" fmla="*/ 14 h 54"/>
                <a:gd name="T54" fmla="*/ 45 w 81"/>
                <a:gd name="T55" fmla="*/ 14 h 54"/>
                <a:gd name="T56" fmla="*/ 62 w 81"/>
                <a:gd name="T57" fmla="*/ 17 h 54"/>
                <a:gd name="T58" fmla="*/ 62 w 81"/>
                <a:gd name="T59" fmla="*/ 12 h 54"/>
                <a:gd name="T60" fmla="*/ 53 w 81"/>
                <a:gd name="T61" fmla="*/ 12 h 54"/>
                <a:gd name="T62" fmla="*/ 45 w 81"/>
                <a:gd name="T63" fmla="*/ 5 h 54"/>
                <a:gd name="T64" fmla="*/ 41 w 81"/>
                <a:gd name="T65" fmla="*/ 5 h 54"/>
                <a:gd name="T66" fmla="*/ 22 w 81"/>
                <a:gd name="T67" fmla="*/ 2 h 54"/>
                <a:gd name="T68" fmla="*/ 12 w 81"/>
                <a:gd name="T6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54">
                  <a:moveTo>
                    <a:pt x="72" y="38"/>
                  </a:moveTo>
                  <a:lnTo>
                    <a:pt x="74" y="40"/>
                  </a:lnTo>
                  <a:lnTo>
                    <a:pt x="79" y="40"/>
                  </a:lnTo>
                  <a:lnTo>
                    <a:pt x="76" y="43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close/>
                  <a:moveTo>
                    <a:pt x="10" y="5"/>
                  </a:moveTo>
                  <a:lnTo>
                    <a:pt x="10" y="7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8" y="19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5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5" y="47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4" y="40"/>
                  </a:lnTo>
                  <a:lnTo>
                    <a:pt x="41" y="40"/>
                  </a:lnTo>
                  <a:lnTo>
                    <a:pt x="45" y="33"/>
                  </a:lnTo>
                  <a:lnTo>
                    <a:pt x="50" y="33"/>
                  </a:lnTo>
                  <a:lnTo>
                    <a:pt x="57" y="33"/>
                  </a:lnTo>
                  <a:lnTo>
                    <a:pt x="62" y="33"/>
                  </a:lnTo>
                  <a:lnTo>
                    <a:pt x="64" y="35"/>
                  </a:lnTo>
                  <a:lnTo>
                    <a:pt x="69" y="35"/>
                  </a:lnTo>
                  <a:lnTo>
                    <a:pt x="76" y="35"/>
                  </a:lnTo>
                  <a:lnTo>
                    <a:pt x="76" y="33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79" y="26"/>
                  </a:lnTo>
                  <a:lnTo>
                    <a:pt x="72" y="21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53" y="19"/>
                  </a:lnTo>
                  <a:lnTo>
                    <a:pt x="48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53" y="14"/>
                  </a:lnTo>
                  <a:lnTo>
                    <a:pt x="62" y="17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4"/>
                  </a:lnTo>
                  <a:lnTo>
                    <a:pt x="53" y="12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3" y="7"/>
                  </a:lnTo>
                  <a:lnTo>
                    <a:pt x="41" y="5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5" name="Freeform 84"/>
            <p:cNvSpPr>
              <a:spLocks noEditPoints="1"/>
            </p:cNvSpPr>
            <p:nvPr/>
          </p:nvSpPr>
          <p:spPr bwMode="auto">
            <a:xfrm>
              <a:off x="5930278" y="1750669"/>
              <a:ext cx="144462" cy="117528"/>
            </a:xfrm>
            <a:custGeom>
              <a:avLst/>
              <a:gdLst>
                <a:gd name="T0" fmla="*/ 21 w 25"/>
                <a:gd name="T1" fmla="*/ 18 h 20"/>
                <a:gd name="T2" fmla="*/ 23 w 25"/>
                <a:gd name="T3" fmla="*/ 15 h 20"/>
                <a:gd name="T4" fmla="*/ 23 w 25"/>
                <a:gd name="T5" fmla="*/ 12 h 20"/>
                <a:gd name="T6" fmla="*/ 24 w 25"/>
                <a:gd name="T7" fmla="*/ 10 h 20"/>
                <a:gd name="T8" fmla="*/ 24 w 25"/>
                <a:gd name="T9" fmla="*/ 7 h 20"/>
                <a:gd name="T10" fmla="*/ 25 w 25"/>
                <a:gd name="T11" fmla="*/ 4 h 20"/>
                <a:gd name="T12" fmla="*/ 23 w 25"/>
                <a:gd name="T13" fmla="*/ 4 h 20"/>
                <a:gd name="T14" fmla="*/ 20 w 25"/>
                <a:gd name="T15" fmla="*/ 3 h 20"/>
                <a:gd name="T16" fmla="*/ 15 w 25"/>
                <a:gd name="T17" fmla="*/ 3 h 20"/>
                <a:gd name="T18" fmla="*/ 10 w 25"/>
                <a:gd name="T19" fmla="*/ 3 h 20"/>
                <a:gd name="T20" fmla="*/ 12 w 25"/>
                <a:gd name="T21" fmla="*/ 4 h 20"/>
                <a:gd name="T22" fmla="*/ 16 w 25"/>
                <a:gd name="T23" fmla="*/ 7 h 20"/>
                <a:gd name="T24" fmla="*/ 16 w 25"/>
                <a:gd name="T25" fmla="*/ 11 h 20"/>
                <a:gd name="T26" fmla="*/ 18 w 25"/>
                <a:gd name="T27" fmla="*/ 13 h 20"/>
                <a:gd name="T28" fmla="*/ 20 w 25"/>
                <a:gd name="T29" fmla="*/ 15 h 20"/>
                <a:gd name="T30" fmla="*/ 15 w 25"/>
                <a:gd name="T31" fmla="*/ 16 h 20"/>
                <a:gd name="T32" fmla="*/ 12 w 25"/>
                <a:gd name="T33" fmla="*/ 15 h 20"/>
                <a:gd name="T34" fmla="*/ 8 w 25"/>
                <a:gd name="T35" fmla="*/ 16 h 20"/>
                <a:gd name="T36" fmla="*/ 7 w 25"/>
                <a:gd name="T37" fmla="*/ 14 h 20"/>
                <a:gd name="T38" fmla="*/ 3 w 25"/>
                <a:gd name="T39" fmla="*/ 14 h 20"/>
                <a:gd name="T40" fmla="*/ 0 w 25"/>
                <a:gd name="T41" fmla="*/ 16 h 20"/>
                <a:gd name="T42" fmla="*/ 3 w 25"/>
                <a:gd name="T43" fmla="*/ 17 h 20"/>
                <a:gd name="T44" fmla="*/ 6 w 25"/>
                <a:gd name="T45" fmla="*/ 20 h 20"/>
                <a:gd name="T46" fmla="*/ 7 w 25"/>
                <a:gd name="T47" fmla="*/ 18 h 20"/>
                <a:gd name="T48" fmla="*/ 13 w 25"/>
                <a:gd name="T49" fmla="*/ 19 h 20"/>
                <a:gd name="T50" fmla="*/ 18 w 25"/>
                <a:gd name="T51" fmla="*/ 18 h 20"/>
                <a:gd name="T52" fmla="*/ 21 w 25"/>
                <a:gd name="T53" fmla="*/ 19 h 20"/>
                <a:gd name="T54" fmla="*/ 16 w 25"/>
                <a:gd name="T55" fmla="*/ 0 h 20"/>
                <a:gd name="T56" fmla="*/ 16 w 25"/>
                <a:gd name="T57" fmla="*/ 1 h 20"/>
                <a:gd name="T58" fmla="*/ 11 w 25"/>
                <a:gd name="T59" fmla="*/ 11 h 20"/>
                <a:gd name="T60" fmla="*/ 14 w 25"/>
                <a:gd name="T61" fmla="*/ 12 h 20"/>
                <a:gd name="T62" fmla="*/ 12 w 25"/>
                <a:gd name="T6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0">
                  <a:moveTo>
                    <a:pt x="21" y="19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2" y="4"/>
                    <a:pt x="12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11" y="11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5406300" y="1576825"/>
              <a:ext cx="546016" cy="198330"/>
            </a:xfrm>
            <a:custGeom>
              <a:avLst/>
              <a:gdLst>
                <a:gd name="T0" fmla="*/ 48 w 223"/>
                <a:gd name="T1" fmla="*/ 31 h 81"/>
                <a:gd name="T2" fmla="*/ 45 w 223"/>
                <a:gd name="T3" fmla="*/ 40 h 81"/>
                <a:gd name="T4" fmla="*/ 41 w 223"/>
                <a:gd name="T5" fmla="*/ 38 h 81"/>
                <a:gd name="T6" fmla="*/ 43 w 223"/>
                <a:gd name="T7" fmla="*/ 36 h 81"/>
                <a:gd name="T8" fmla="*/ 12 w 223"/>
                <a:gd name="T9" fmla="*/ 24 h 81"/>
                <a:gd name="T10" fmla="*/ 10 w 223"/>
                <a:gd name="T11" fmla="*/ 26 h 81"/>
                <a:gd name="T12" fmla="*/ 0 w 223"/>
                <a:gd name="T13" fmla="*/ 33 h 81"/>
                <a:gd name="T14" fmla="*/ 10 w 223"/>
                <a:gd name="T15" fmla="*/ 31 h 81"/>
                <a:gd name="T16" fmla="*/ 19 w 223"/>
                <a:gd name="T17" fmla="*/ 31 h 81"/>
                <a:gd name="T18" fmla="*/ 31 w 223"/>
                <a:gd name="T19" fmla="*/ 24 h 81"/>
                <a:gd name="T20" fmla="*/ 43 w 223"/>
                <a:gd name="T21" fmla="*/ 17 h 81"/>
                <a:gd name="T22" fmla="*/ 55 w 223"/>
                <a:gd name="T23" fmla="*/ 14 h 81"/>
                <a:gd name="T24" fmla="*/ 72 w 223"/>
                <a:gd name="T25" fmla="*/ 17 h 81"/>
                <a:gd name="T26" fmla="*/ 62 w 223"/>
                <a:gd name="T27" fmla="*/ 21 h 81"/>
                <a:gd name="T28" fmla="*/ 79 w 223"/>
                <a:gd name="T29" fmla="*/ 24 h 81"/>
                <a:gd name="T30" fmla="*/ 93 w 223"/>
                <a:gd name="T31" fmla="*/ 29 h 81"/>
                <a:gd name="T32" fmla="*/ 100 w 223"/>
                <a:gd name="T33" fmla="*/ 29 h 81"/>
                <a:gd name="T34" fmla="*/ 112 w 223"/>
                <a:gd name="T35" fmla="*/ 36 h 81"/>
                <a:gd name="T36" fmla="*/ 121 w 223"/>
                <a:gd name="T37" fmla="*/ 38 h 81"/>
                <a:gd name="T38" fmla="*/ 133 w 223"/>
                <a:gd name="T39" fmla="*/ 38 h 81"/>
                <a:gd name="T40" fmla="*/ 145 w 223"/>
                <a:gd name="T41" fmla="*/ 57 h 81"/>
                <a:gd name="T42" fmla="*/ 159 w 223"/>
                <a:gd name="T43" fmla="*/ 59 h 81"/>
                <a:gd name="T44" fmla="*/ 164 w 223"/>
                <a:gd name="T45" fmla="*/ 66 h 81"/>
                <a:gd name="T46" fmla="*/ 152 w 223"/>
                <a:gd name="T47" fmla="*/ 78 h 81"/>
                <a:gd name="T48" fmla="*/ 166 w 223"/>
                <a:gd name="T49" fmla="*/ 78 h 81"/>
                <a:gd name="T50" fmla="*/ 190 w 223"/>
                <a:gd name="T51" fmla="*/ 81 h 81"/>
                <a:gd name="T52" fmla="*/ 204 w 223"/>
                <a:gd name="T53" fmla="*/ 76 h 81"/>
                <a:gd name="T54" fmla="*/ 221 w 223"/>
                <a:gd name="T55" fmla="*/ 74 h 81"/>
                <a:gd name="T56" fmla="*/ 216 w 223"/>
                <a:gd name="T57" fmla="*/ 66 h 81"/>
                <a:gd name="T58" fmla="*/ 195 w 223"/>
                <a:gd name="T59" fmla="*/ 57 h 81"/>
                <a:gd name="T60" fmla="*/ 195 w 223"/>
                <a:gd name="T61" fmla="*/ 48 h 81"/>
                <a:gd name="T62" fmla="*/ 185 w 223"/>
                <a:gd name="T63" fmla="*/ 48 h 81"/>
                <a:gd name="T64" fmla="*/ 171 w 223"/>
                <a:gd name="T65" fmla="*/ 43 h 81"/>
                <a:gd name="T66" fmla="*/ 162 w 223"/>
                <a:gd name="T67" fmla="*/ 40 h 81"/>
                <a:gd name="T68" fmla="*/ 159 w 223"/>
                <a:gd name="T69" fmla="*/ 38 h 81"/>
                <a:gd name="T70" fmla="*/ 143 w 223"/>
                <a:gd name="T71" fmla="*/ 29 h 81"/>
                <a:gd name="T72" fmla="*/ 121 w 223"/>
                <a:gd name="T73" fmla="*/ 21 h 81"/>
                <a:gd name="T74" fmla="*/ 112 w 223"/>
                <a:gd name="T75" fmla="*/ 10 h 81"/>
                <a:gd name="T76" fmla="*/ 91 w 223"/>
                <a:gd name="T77" fmla="*/ 5 h 81"/>
                <a:gd name="T78" fmla="*/ 74 w 223"/>
                <a:gd name="T79" fmla="*/ 3 h 81"/>
                <a:gd name="T80" fmla="*/ 53 w 223"/>
                <a:gd name="T81" fmla="*/ 5 h 81"/>
                <a:gd name="T82" fmla="*/ 29 w 223"/>
                <a:gd name="T83" fmla="*/ 10 h 81"/>
                <a:gd name="T84" fmla="*/ 15 w 223"/>
                <a:gd name="T85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81">
                  <a:moveTo>
                    <a:pt x="43" y="33"/>
                  </a:moveTo>
                  <a:lnTo>
                    <a:pt x="43" y="31"/>
                  </a:lnTo>
                  <a:lnTo>
                    <a:pt x="48" y="31"/>
                  </a:lnTo>
                  <a:lnTo>
                    <a:pt x="50" y="36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1" y="38"/>
                  </a:lnTo>
                  <a:lnTo>
                    <a:pt x="38" y="36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5" y="36"/>
                  </a:lnTo>
                  <a:lnTo>
                    <a:pt x="43" y="36"/>
                  </a:lnTo>
                  <a:lnTo>
                    <a:pt x="43" y="33"/>
                  </a:lnTo>
                  <a:lnTo>
                    <a:pt x="43" y="33"/>
                  </a:lnTo>
                  <a:close/>
                  <a:moveTo>
                    <a:pt x="12" y="24"/>
                  </a:moveTo>
                  <a:lnTo>
                    <a:pt x="15" y="26"/>
                  </a:lnTo>
                  <a:lnTo>
                    <a:pt x="15" y="29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5" y="31"/>
                  </a:lnTo>
                  <a:lnTo>
                    <a:pt x="19" y="31"/>
                  </a:lnTo>
                  <a:lnTo>
                    <a:pt x="24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3" y="17"/>
                  </a:lnTo>
                  <a:lnTo>
                    <a:pt x="48" y="17"/>
                  </a:lnTo>
                  <a:lnTo>
                    <a:pt x="50" y="14"/>
                  </a:lnTo>
                  <a:lnTo>
                    <a:pt x="55" y="14"/>
                  </a:lnTo>
                  <a:lnTo>
                    <a:pt x="60" y="14"/>
                  </a:lnTo>
                  <a:lnTo>
                    <a:pt x="69" y="14"/>
                  </a:lnTo>
                  <a:lnTo>
                    <a:pt x="72" y="17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64" y="24"/>
                  </a:lnTo>
                  <a:lnTo>
                    <a:pt x="76" y="26"/>
                  </a:lnTo>
                  <a:lnTo>
                    <a:pt x="79" y="24"/>
                  </a:lnTo>
                  <a:lnTo>
                    <a:pt x="83" y="24"/>
                  </a:lnTo>
                  <a:lnTo>
                    <a:pt x="86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26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107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7" y="38"/>
                  </a:lnTo>
                  <a:lnTo>
                    <a:pt x="121" y="38"/>
                  </a:lnTo>
                  <a:lnTo>
                    <a:pt x="124" y="38"/>
                  </a:lnTo>
                  <a:lnTo>
                    <a:pt x="131" y="36"/>
                  </a:lnTo>
                  <a:lnTo>
                    <a:pt x="133" y="38"/>
                  </a:lnTo>
                  <a:lnTo>
                    <a:pt x="136" y="50"/>
                  </a:lnTo>
                  <a:lnTo>
                    <a:pt x="143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52" y="59"/>
                  </a:lnTo>
                  <a:lnTo>
                    <a:pt x="159" y="59"/>
                  </a:lnTo>
                  <a:lnTo>
                    <a:pt x="162" y="62"/>
                  </a:lnTo>
                  <a:lnTo>
                    <a:pt x="164" y="62"/>
                  </a:lnTo>
                  <a:lnTo>
                    <a:pt x="164" y="66"/>
                  </a:lnTo>
                  <a:lnTo>
                    <a:pt x="159" y="69"/>
                  </a:lnTo>
                  <a:lnTo>
                    <a:pt x="152" y="74"/>
                  </a:lnTo>
                  <a:lnTo>
                    <a:pt x="152" y="78"/>
                  </a:lnTo>
                  <a:lnTo>
                    <a:pt x="159" y="78"/>
                  </a:lnTo>
                  <a:lnTo>
                    <a:pt x="164" y="76"/>
                  </a:lnTo>
                  <a:lnTo>
                    <a:pt x="166" y="78"/>
                  </a:lnTo>
                  <a:lnTo>
                    <a:pt x="178" y="76"/>
                  </a:lnTo>
                  <a:lnTo>
                    <a:pt x="183" y="76"/>
                  </a:lnTo>
                  <a:lnTo>
                    <a:pt x="190" y="81"/>
                  </a:lnTo>
                  <a:lnTo>
                    <a:pt x="199" y="78"/>
                  </a:lnTo>
                  <a:lnTo>
                    <a:pt x="202" y="76"/>
                  </a:lnTo>
                  <a:lnTo>
                    <a:pt x="204" y="76"/>
                  </a:lnTo>
                  <a:lnTo>
                    <a:pt x="207" y="74"/>
                  </a:lnTo>
                  <a:lnTo>
                    <a:pt x="214" y="74"/>
                  </a:lnTo>
                  <a:lnTo>
                    <a:pt x="221" y="74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6" y="66"/>
                  </a:lnTo>
                  <a:lnTo>
                    <a:pt x="214" y="59"/>
                  </a:lnTo>
                  <a:lnTo>
                    <a:pt x="204" y="57"/>
                  </a:lnTo>
                  <a:lnTo>
                    <a:pt x="195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5" y="48"/>
                  </a:lnTo>
                  <a:lnTo>
                    <a:pt x="192" y="48"/>
                  </a:lnTo>
                  <a:lnTo>
                    <a:pt x="190" y="50"/>
                  </a:lnTo>
                  <a:lnTo>
                    <a:pt x="185" y="48"/>
                  </a:lnTo>
                  <a:lnTo>
                    <a:pt x="178" y="43"/>
                  </a:lnTo>
                  <a:lnTo>
                    <a:pt x="176" y="45"/>
                  </a:lnTo>
                  <a:lnTo>
                    <a:pt x="171" y="43"/>
                  </a:lnTo>
                  <a:lnTo>
                    <a:pt x="166" y="38"/>
                  </a:lnTo>
                  <a:lnTo>
                    <a:pt x="164" y="40"/>
                  </a:lnTo>
                  <a:lnTo>
                    <a:pt x="162" y="40"/>
                  </a:lnTo>
                  <a:lnTo>
                    <a:pt x="162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7" y="36"/>
                  </a:lnTo>
                  <a:lnTo>
                    <a:pt x="147" y="33"/>
                  </a:lnTo>
                  <a:lnTo>
                    <a:pt x="143" y="29"/>
                  </a:lnTo>
                  <a:lnTo>
                    <a:pt x="138" y="26"/>
                  </a:lnTo>
                  <a:lnTo>
                    <a:pt x="133" y="21"/>
                  </a:lnTo>
                  <a:lnTo>
                    <a:pt x="121" y="21"/>
                  </a:lnTo>
                  <a:lnTo>
                    <a:pt x="117" y="19"/>
                  </a:lnTo>
                  <a:lnTo>
                    <a:pt x="117" y="14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5" y="7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74" y="3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3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19" y="12"/>
                  </a:lnTo>
                  <a:lnTo>
                    <a:pt x="17" y="17"/>
                  </a:lnTo>
                  <a:lnTo>
                    <a:pt x="15" y="19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5482201" y="2308927"/>
              <a:ext cx="284025" cy="132219"/>
            </a:xfrm>
            <a:custGeom>
              <a:avLst/>
              <a:gdLst>
                <a:gd name="T0" fmla="*/ 100 w 116"/>
                <a:gd name="T1" fmla="*/ 47 h 54"/>
                <a:gd name="T2" fmla="*/ 93 w 116"/>
                <a:gd name="T3" fmla="*/ 35 h 54"/>
                <a:gd name="T4" fmla="*/ 97 w 116"/>
                <a:gd name="T5" fmla="*/ 28 h 54"/>
                <a:gd name="T6" fmla="*/ 102 w 116"/>
                <a:gd name="T7" fmla="*/ 26 h 54"/>
                <a:gd name="T8" fmla="*/ 97 w 116"/>
                <a:gd name="T9" fmla="*/ 23 h 54"/>
                <a:gd name="T10" fmla="*/ 95 w 116"/>
                <a:gd name="T11" fmla="*/ 28 h 54"/>
                <a:gd name="T12" fmla="*/ 90 w 116"/>
                <a:gd name="T13" fmla="*/ 23 h 54"/>
                <a:gd name="T14" fmla="*/ 86 w 116"/>
                <a:gd name="T15" fmla="*/ 16 h 54"/>
                <a:gd name="T16" fmla="*/ 78 w 116"/>
                <a:gd name="T17" fmla="*/ 11 h 54"/>
                <a:gd name="T18" fmla="*/ 67 w 116"/>
                <a:gd name="T19" fmla="*/ 16 h 54"/>
                <a:gd name="T20" fmla="*/ 67 w 116"/>
                <a:gd name="T21" fmla="*/ 21 h 54"/>
                <a:gd name="T22" fmla="*/ 62 w 116"/>
                <a:gd name="T23" fmla="*/ 28 h 54"/>
                <a:gd name="T24" fmla="*/ 52 w 116"/>
                <a:gd name="T25" fmla="*/ 30 h 54"/>
                <a:gd name="T26" fmla="*/ 52 w 116"/>
                <a:gd name="T27" fmla="*/ 37 h 54"/>
                <a:gd name="T28" fmla="*/ 60 w 116"/>
                <a:gd name="T29" fmla="*/ 42 h 54"/>
                <a:gd name="T30" fmla="*/ 57 w 116"/>
                <a:gd name="T31" fmla="*/ 47 h 54"/>
                <a:gd name="T32" fmla="*/ 50 w 116"/>
                <a:gd name="T33" fmla="*/ 49 h 54"/>
                <a:gd name="T34" fmla="*/ 43 w 116"/>
                <a:gd name="T35" fmla="*/ 52 h 54"/>
                <a:gd name="T36" fmla="*/ 41 w 116"/>
                <a:gd name="T37" fmla="*/ 47 h 54"/>
                <a:gd name="T38" fmla="*/ 41 w 116"/>
                <a:gd name="T39" fmla="*/ 40 h 54"/>
                <a:gd name="T40" fmla="*/ 38 w 116"/>
                <a:gd name="T41" fmla="*/ 37 h 54"/>
                <a:gd name="T42" fmla="*/ 38 w 116"/>
                <a:gd name="T43" fmla="*/ 42 h 54"/>
                <a:gd name="T44" fmla="*/ 33 w 116"/>
                <a:gd name="T45" fmla="*/ 45 h 54"/>
                <a:gd name="T46" fmla="*/ 26 w 116"/>
                <a:gd name="T47" fmla="*/ 37 h 54"/>
                <a:gd name="T48" fmla="*/ 19 w 116"/>
                <a:gd name="T49" fmla="*/ 30 h 54"/>
                <a:gd name="T50" fmla="*/ 17 w 116"/>
                <a:gd name="T51" fmla="*/ 28 h 54"/>
                <a:gd name="T52" fmla="*/ 12 w 116"/>
                <a:gd name="T53" fmla="*/ 28 h 54"/>
                <a:gd name="T54" fmla="*/ 5 w 116"/>
                <a:gd name="T55" fmla="*/ 28 h 54"/>
                <a:gd name="T56" fmla="*/ 0 w 116"/>
                <a:gd name="T57" fmla="*/ 28 h 54"/>
                <a:gd name="T58" fmla="*/ 0 w 116"/>
                <a:gd name="T59" fmla="*/ 21 h 54"/>
                <a:gd name="T60" fmla="*/ 3 w 116"/>
                <a:gd name="T61" fmla="*/ 16 h 54"/>
                <a:gd name="T62" fmla="*/ 0 w 116"/>
                <a:gd name="T63" fmla="*/ 11 h 54"/>
                <a:gd name="T64" fmla="*/ 3 w 116"/>
                <a:gd name="T65" fmla="*/ 4 h 54"/>
                <a:gd name="T66" fmla="*/ 7 w 116"/>
                <a:gd name="T67" fmla="*/ 4 h 54"/>
                <a:gd name="T68" fmla="*/ 12 w 116"/>
                <a:gd name="T69" fmla="*/ 9 h 54"/>
                <a:gd name="T70" fmla="*/ 14 w 116"/>
                <a:gd name="T71" fmla="*/ 9 h 54"/>
                <a:gd name="T72" fmla="*/ 14 w 116"/>
                <a:gd name="T73" fmla="*/ 11 h 54"/>
                <a:gd name="T74" fmla="*/ 14 w 116"/>
                <a:gd name="T75" fmla="*/ 14 h 54"/>
                <a:gd name="T76" fmla="*/ 22 w 116"/>
                <a:gd name="T77" fmla="*/ 14 h 54"/>
                <a:gd name="T78" fmla="*/ 19 w 116"/>
                <a:gd name="T79" fmla="*/ 11 h 54"/>
                <a:gd name="T80" fmla="*/ 26 w 116"/>
                <a:gd name="T81" fmla="*/ 11 h 54"/>
                <a:gd name="T82" fmla="*/ 41 w 116"/>
                <a:gd name="T83" fmla="*/ 16 h 54"/>
                <a:gd name="T84" fmla="*/ 48 w 116"/>
                <a:gd name="T85" fmla="*/ 14 h 54"/>
                <a:gd name="T86" fmla="*/ 67 w 116"/>
                <a:gd name="T87" fmla="*/ 4 h 54"/>
                <a:gd name="T88" fmla="*/ 74 w 116"/>
                <a:gd name="T89" fmla="*/ 0 h 54"/>
                <a:gd name="T90" fmla="*/ 78 w 116"/>
                <a:gd name="T91" fmla="*/ 4 h 54"/>
                <a:gd name="T92" fmla="*/ 90 w 116"/>
                <a:gd name="T93" fmla="*/ 4 h 54"/>
                <a:gd name="T94" fmla="*/ 105 w 116"/>
                <a:gd name="T95" fmla="*/ 11 h 54"/>
                <a:gd name="T96" fmla="*/ 109 w 116"/>
                <a:gd name="T97" fmla="*/ 18 h 54"/>
                <a:gd name="T98" fmla="*/ 114 w 116"/>
                <a:gd name="T99" fmla="*/ 21 h 54"/>
                <a:gd name="T100" fmla="*/ 114 w 116"/>
                <a:gd name="T101" fmla="*/ 28 h 54"/>
                <a:gd name="T102" fmla="*/ 112 w 116"/>
                <a:gd name="T103" fmla="*/ 37 h 54"/>
                <a:gd name="T104" fmla="*/ 109 w 116"/>
                <a:gd name="T105" fmla="*/ 45 h 54"/>
                <a:gd name="T106" fmla="*/ 105 w 116"/>
                <a:gd name="T10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54">
                  <a:moveTo>
                    <a:pt x="105" y="52"/>
                  </a:moveTo>
                  <a:lnTo>
                    <a:pt x="100" y="47"/>
                  </a:lnTo>
                  <a:lnTo>
                    <a:pt x="95" y="40"/>
                  </a:lnTo>
                  <a:lnTo>
                    <a:pt x="93" y="35"/>
                  </a:lnTo>
                  <a:lnTo>
                    <a:pt x="95" y="33"/>
                  </a:lnTo>
                  <a:lnTo>
                    <a:pt x="97" y="28"/>
                  </a:lnTo>
                  <a:lnTo>
                    <a:pt x="100" y="28"/>
                  </a:lnTo>
                  <a:lnTo>
                    <a:pt x="102" y="26"/>
                  </a:lnTo>
                  <a:lnTo>
                    <a:pt x="100" y="23"/>
                  </a:lnTo>
                  <a:lnTo>
                    <a:pt x="97" y="23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3" y="26"/>
                  </a:lnTo>
                  <a:lnTo>
                    <a:pt x="90" y="23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8" y="11"/>
                  </a:lnTo>
                  <a:lnTo>
                    <a:pt x="74" y="11"/>
                  </a:lnTo>
                  <a:lnTo>
                    <a:pt x="67" y="16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9" y="23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2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7"/>
                  </a:lnTo>
                  <a:lnTo>
                    <a:pt x="57" y="47"/>
                  </a:lnTo>
                  <a:lnTo>
                    <a:pt x="52" y="47"/>
                  </a:lnTo>
                  <a:lnTo>
                    <a:pt x="50" y="49"/>
                  </a:lnTo>
                  <a:lnTo>
                    <a:pt x="48" y="54"/>
                  </a:lnTo>
                  <a:lnTo>
                    <a:pt x="43" y="52"/>
                  </a:lnTo>
                  <a:lnTo>
                    <a:pt x="41" y="49"/>
                  </a:lnTo>
                  <a:lnTo>
                    <a:pt x="41" y="47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3" y="45"/>
                  </a:lnTo>
                  <a:lnTo>
                    <a:pt x="29" y="42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6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8" y="14"/>
                  </a:lnTo>
                  <a:lnTo>
                    <a:pt x="60" y="7"/>
                  </a:lnTo>
                  <a:lnTo>
                    <a:pt x="67" y="4"/>
                  </a:lnTo>
                  <a:lnTo>
                    <a:pt x="71" y="2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81" y="4"/>
                  </a:lnTo>
                  <a:lnTo>
                    <a:pt x="90" y="4"/>
                  </a:lnTo>
                  <a:lnTo>
                    <a:pt x="95" y="7"/>
                  </a:lnTo>
                  <a:lnTo>
                    <a:pt x="105" y="11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12" y="18"/>
                  </a:lnTo>
                  <a:lnTo>
                    <a:pt x="114" y="21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6" y="33"/>
                  </a:lnTo>
                  <a:lnTo>
                    <a:pt x="112" y="37"/>
                  </a:lnTo>
                  <a:lnTo>
                    <a:pt x="112" y="42"/>
                  </a:lnTo>
                  <a:lnTo>
                    <a:pt x="109" y="45"/>
                  </a:lnTo>
                  <a:lnTo>
                    <a:pt x="107" y="45"/>
                  </a:lnTo>
                  <a:lnTo>
                    <a:pt x="105" y="52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5332844" y="2225678"/>
              <a:ext cx="166498" cy="164050"/>
            </a:xfrm>
            <a:custGeom>
              <a:avLst/>
              <a:gdLst>
                <a:gd name="T0" fmla="*/ 61 w 68"/>
                <a:gd name="T1" fmla="*/ 62 h 67"/>
                <a:gd name="T2" fmla="*/ 61 w 68"/>
                <a:gd name="T3" fmla="*/ 62 h 67"/>
                <a:gd name="T4" fmla="*/ 61 w 68"/>
                <a:gd name="T5" fmla="*/ 67 h 67"/>
                <a:gd name="T6" fmla="*/ 59 w 68"/>
                <a:gd name="T7" fmla="*/ 67 h 67"/>
                <a:gd name="T8" fmla="*/ 54 w 68"/>
                <a:gd name="T9" fmla="*/ 64 h 67"/>
                <a:gd name="T10" fmla="*/ 52 w 68"/>
                <a:gd name="T11" fmla="*/ 55 h 67"/>
                <a:gd name="T12" fmla="*/ 47 w 68"/>
                <a:gd name="T13" fmla="*/ 55 h 67"/>
                <a:gd name="T14" fmla="*/ 52 w 68"/>
                <a:gd name="T15" fmla="*/ 57 h 67"/>
                <a:gd name="T16" fmla="*/ 54 w 68"/>
                <a:gd name="T17" fmla="*/ 64 h 67"/>
                <a:gd name="T18" fmla="*/ 47 w 68"/>
                <a:gd name="T19" fmla="*/ 62 h 67"/>
                <a:gd name="T20" fmla="*/ 42 w 68"/>
                <a:gd name="T21" fmla="*/ 57 h 67"/>
                <a:gd name="T22" fmla="*/ 45 w 68"/>
                <a:gd name="T23" fmla="*/ 52 h 67"/>
                <a:gd name="T24" fmla="*/ 40 w 68"/>
                <a:gd name="T25" fmla="*/ 45 h 67"/>
                <a:gd name="T26" fmla="*/ 33 w 68"/>
                <a:gd name="T27" fmla="*/ 41 h 67"/>
                <a:gd name="T28" fmla="*/ 26 w 68"/>
                <a:gd name="T29" fmla="*/ 34 h 67"/>
                <a:gd name="T30" fmla="*/ 21 w 68"/>
                <a:gd name="T31" fmla="*/ 26 h 67"/>
                <a:gd name="T32" fmla="*/ 14 w 68"/>
                <a:gd name="T33" fmla="*/ 22 h 67"/>
                <a:gd name="T34" fmla="*/ 14 w 68"/>
                <a:gd name="T35" fmla="*/ 26 h 67"/>
                <a:gd name="T36" fmla="*/ 21 w 68"/>
                <a:gd name="T37" fmla="*/ 34 h 67"/>
                <a:gd name="T38" fmla="*/ 16 w 68"/>
                <a:gd name="T39" fmla="*/ 38 h 67"/>
                <a:gd name="T40" fmla="*/ 12 w 68"/>
                <a:gd name="T41" fmla="*/ 31 h 67"/>
                <a:gd name="T42" fmla="*/ 0 w 68"/>
                <a:gd name="T43" fmla="*/ 26 h 67"/>
                <a:gd name="T44" fmla="*/ 2 w 68"/>
                <a:gd name="T45" fmla="*/ 17 h 67"/>
                <a:gd name="T46" fmla="*/ 4 w 68"/>
                <a:gd name="T47" fmla="*/ 12 h 67"/>
                <a:gd name="T48" fmla="*/ 0 w 68"/>
                <a:gd name="T49" fmla="*/ 10 h 67"/>
                <a:gd name="T50" fmla="*/ 2 w 68"/>
                <a:gd name="T51" fmla="*/ 5 h 67"/>
                <a:gd name="T52" fmla="*/ 2 w 68"/>
                <a:gd name="T53" fmla="*/ 3 h 67"/>
                <a:gd name="T54" fmla="*/ 9 w 68"/>
                <a:gd name="T55" fmla="*/ 0 h 67"/>
                <a:gd name="T56" fmla="*/ 26 w 68"/>
                <a:gd name="T57" fmla="*/ 3 h 67"/>
                <a:gd name="T58" fmla="*/ 33 w 68"/>
                <a:gd name="T59" fmla="*/ 7 h 67"/>
                <a:gd name="T60" fmla="*/ 35 w 68"/>
                <a:gd name="T61" fmla="*/ 10 h 67"/>
                <a:gd name="T62" fmla="*/ 42 w 68"/>
                <a:gd name="T63" fmla="*/ 12 h 67"/>
                <a:gd name="T64" fmla="*/ 42 w 68"/>
                <a:gd name="T65" fmla="*/ 12 h 67"/>
                <a:gd name="T66" fmla="*/ 49 w 68"/>
                <a:gd name="T67" fmla="*/ 12 h 67"/>
                <a:gd name="T68" fmla="*/ 52 w 68"/>
                <a:gd name="T69" fmla="*/ 15 h 67"/>
                <a:gd name="T70" fmla="*/ 54 w 68"/>
                <a:gd name="T71" fmla="*/ 24 h 67"/>
                <a:gd name="T72" fmla="*/ 61 w 68"/>
                <a:gd name="T73" fmla="*/ 31 h 67"/>
                <a:gd name="T74" fmla="*/ 66 w 68"/>
                <a:gd name="T75" fmla="*/ 34 h 67"/>
                <a:gd name="T76" fmla="*/ 68 w 68"/>
                <a:gd name="T77" fmla="*/ 38 h 67"/>
                <a:gd name="T78" fmla="*/ 64 w 68"/>
                <a:gd name="T79" fmla="*/ 38 h 67"/>
                <a:gd name="T80" fmla="*/ 61 w 68"/>
                <a:gd name="T81" fmla="*/ 45 h 67"/>
                <a:gd name="T82" fmla="*/ 64 w 68"/>
                <a:gd name="T83" fmla="*/ 50 h 67"/>
                <a:gd name="T84" fmla="*/ 61 w 68"/>
                <a:gd name="T85" fmla="*/ 55 h 67"/>
                <a:gd name="T86" fmla="*/ 61 w 68"/>
                <a:gd name="T87" fmla="*/ 62 h 67"/>
                <a:gd name="T88" fmla="*/ 61 w 68"/>
                <a:gd name="T8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7">
                  <a:moveTo>
                    <a:pt x="61" y="62"/>
                  </a:moveTo>
                  <a:lnTo>
                    <a:pt x="61" y="62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4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7" y="60"/>
                  </a:lnTo>
                  <a:lnTo>
                    <a:pt x="52" y="55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7" y="57"/>
                  </a:lnTo>
                  <a:lnTo>
                    <a:pt x="52" y="57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47" y="62"/>
                  </a:lnTo>
                  <a:lnTo>
                    <a:pt x="42" y="62"/>
                  </a:lnTo>
                  <a:lnTo>
                    <a:pt x="42" y="57"/>
                  </a:lnTo>
                  <a:lnTo>
                    <a:pt x="42" y="55"/>
                  </a:lnTo>
                  <a:lnTo>
                    <a:pt x="45" y="52"/>
                  </a:lnTo>
                  <a:lnTo>
                    <a:pt x="42" y="50"/>
                  </a:lnTo>
                  <a:lnTo>
                    <a:pt x="40" y="45"/>
                  </a:lnTo>
                  <a:lnTo>
                    <a:pt x="35" y="43"/>
                  </a:lnTo>
                  <a:lnTo>
                    <a:pt x="33" y="41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9" y="29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1"/>
                  </a:lnTo>
                  <a:lnTo>
                    <a:pt x="4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9" y="0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30" y="3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52" y="15"/>
                  </a:lnTo>
                  <a:lnTo>
                    <a:pt x="52" y="19"/>
                  </a:lnTo>
                  <a:lnTo>
                    <a:pt x="54" y="24"/>
                  </a:lnTo>
                  <a:lnTo>
                    <a:pt x="59" y="26"/>
                  </a:lnTo>
                  <a:lnTo>
                    <a:pt x="61" y="31"/>
                  </a:lnTo>
                  <a:lnTo>
                    <a:pt x="64" y="34"/>
                  </a:lnTo>
                  <a:lnTo>
                    <a:pt x="66" y="34"/>
                  </a:lnTo>
                  <a:lnTo>
                    <a:pt x="68" y="36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43"/>
                  </a:lnTo>
                  <a:lnTo>
                    <a:pt x="61" y="45"/>
                  </a:lnTo>
                  <a:lnTo>
                    <a:pt x="61" y="48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1" y="55"/>
                  </a:lnTo>
                  <a:lnTo>
                    <a:pt x="61" y="60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2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5252044" y="2022452"/>
              <a:ext cx="230158" cy="232608"/>
            </a:xfrm>
            <a:custGeom>
              <a:avLst/>
              <a:gdLst>
                <a:gd name="T0" fmla="*/ 15 w 40"/>
                <a:gd name="T1" fmla="*/ 36 h 40"/>
                <a:gd name="T2" fmla="*/ 18 w 40"/>
                <a:gd name="T3" fmla="*/ 35 h 40"/>
                <a:gd name="T4" fmla="*/ 25 w 40"/>
                <a:gd name="T5" fmla="*/ 36 h 40"/>
                <a:gd name="T6" fmla="*/ 28 w 40"/>
                <a:gd name="T7" fmla="*/ 38 h 40"/>
                <a:gd name="T8" fmla="*/ 29 w 40"/>
                <a:gd name="T9" fmla="*/ 39 h 40"/>
                <a:gd name="T10" fmla="*/ 32 w 40"/>
                <a:gd name="T11" fmla="*/ 40 h 40"/>
                <a:gd name="T12" fmla="*/ 33 w 40"/>
                <a:gd name="T13" fmla="*/ 40 h 40"/>
                <a:gd name="T14" fmla="*/ 34 w 40"/>
                <a:gd name="T15" fmla="*/ 38 h 40"/>
                <a:gd name="T16" fmla="*/ 32 w 40"/>
                <a:gd name="T17" fmla="*/ 35 h 40"/>
                <a:gd name="T18" fmla="*/ 34 w 40"/>
                <a:gd name="T19" fmla="*/ 31 h 40"/>
                <a:gd name="T20" fmla="*/ 33 w 40"/>
                <a:gd name="T21" fmla="*/ 30 h 40"/>
                <a:gd name="T22" fmla="*/ 32 w 40"/>
                <a:gd name="T23" fmla="*/ 32 h 40"/>
                <a:gd name="T24" fmla="*/ 33 w 40"/>
                <a:gd name="T25" fmla="*/ 29 h 40"/>
                <a:gd name="T26" fmla="*/ 33 w 40"/>
                <a:gd name="T27" fmla="*/ 26 h 40"/>
                <a:gd name="T28" fmla="*/ 34 w 40"/>
                <a:gd name="T29" fmla="*/ 22 h 40"/>
                <a:gd name="T30" fmla="*/ 35 w 40"/>
                <a:gd name="T31" fmla="*/ 23 h 40"/>
                <a:gd name="T32" fmla="*/ 35 w 40"/>
                <a:gd name="T33" fmla="*/ 26 h 40"/>
                <a:gd name="T34" fmla="*/ 36 w 40"/>
                <a:gd name="T35" fmla="*/ 25 h 40"/>
                <a:gd name="T36" fmla="*/ 36 w 40"/>
                <a:gd name="T37" fmla="*/ 18 h 40"/>
                <a:gd name="T38" fmla="*/ 36 w 40"/>
                <a:gd name="T39" fmla="*/ 16 h 40"/>
                <a:gd name="T40" fmla="*/ 35 w 40"/>
                <a:gd name="T41" fmla="*/ 15 h 40"/>
                <a:gd name="T42" fmla="*/ 36 w 40"/>
                <a:gd name="T43" fmla="*/ 14 h 40"/>
                <a:gd name="T44" fmla="*/ 37 w 40"/>
                <a:gd name="T45" fmla="*/ 13 h 40"/>
                <a:gd name="T46" fmla="*/ 39 w 40"/>
                <a:gd name="T47" fmla="*/ 10 h 40"/>
                <a:gd name="T48" fmla="*/ 39 w 40"/>
                <a:gd name="T49" fmla="*/ 8 h 40"/>
                <a:gd name="T50" fmla="*/ 39 w 40"/>
                <a:gd name="T51" fmla="*/ 6 h 40"/>
                <a:gd name="T52" fmla="*/ 39 w 40"/>
                <a:gd name="T53" fmla="*/ 2 h 40"/>
                <a:gd name="T54" fmla="*/ 40 w 40"/>
                <a:gd name="T55" fmla="*/ 1 h 40"/>
                <a:gd name="T56" fmla="*/ 38 w 40"/>
                <a:gd name="T57" fmla="*/ 1 h 40"/>
                <a:gd name="T58" fmla="*/ 36 w 40"/>
                <a:gd name="T59" fmla="*/ 0 h 40"/>
                <a:gd name="T60" fmla="*/ 35 w 40"/>
                <a:gd name="T61" fmla="*/ 2 h 40"/>
                <a:gd name="T62" fmla="*/ 33 w 40"/>
                <a:gd name="T63" fmla="*/ 4 h 40"/>
                <a:gd name="T64" fmla="*/ 31 w 40"/>
                <a:gd name="T65" fmla="*/ 5 h 40"/>
                <a:gd name="T66" fmla="*/ 28 w 40"/>
                <a:gd name="T67" fmla="*/ 5 h 40"/>
                <a:gd name="T68" fmla="*/ 27 w 40"/>
                <a:gd name="T69" fmla="*/ 3 h 40"/>
                <a:gd name="T70" fmla="*/ 26 w 40"/>
                <a:gd name="T71" fmla="*/ 5 h 40"/>
                <a:gd name="T72" fmla="*/ 22 w 40"/>
                <a:gd name="T73" fmla="*/ 7 h 40"/>
                <a:gd name="T74" fmla="*/ 22 w 40"/>
                <a:gd name="T75" fmla="*/ 8 h 40"/>
                <a:gd name="T76" fmla="*/ 18 w 40"/>
                <a:gd name="T77" fmla="*/ 11 h 40"/>
                <a:gd name="T78" fmla="*/ 16 w 40"/>
                <a:gd name="T79" fmla="*/ 11 h 40"/>
                <a:gd name="T80" fmla="*/ 14 w 40"/>
                <a:gd name="T81" fmla="*/ 11 h 40"/>
                <a:gd name="T82" fmla="*/ 9 w 40"/>
                <a:gd name="T83" fmla="*/ 12 h 40"/>
                <a:gd name="T84" fmla="*/ 7 w 40"/>
                <a:gd name="T85" fmla="*/ 14 h 40"/>
                <a:gd name="T86" fmla="*/ 7 w 40"/>
                <a:gd name="T87" fmla="*/ 17 h 40"/>
                <a:gd name="T88" fmla="*/ 4 w 40"/>
                <a:gd name="T89" fmla="*/ 19 h 40"/>
                <a:gd name="T90" fmla="*/ 2 w 40"/>
                <a:gd name="T91" fmla="*/ 20 h 40"/>
                <a:gd name="T92" fmla="*/ 0 w 40"/>
                <a:gd name="T93" fmla="*/ 20 h 40"/>
                <a:gd name="T94" fmla="*/ 3 w 40"/>
                <a:gd name="T95" fmla="*/ 24 h 40"/>
                <a:gd name="T96" fmla="*/ 4 w 40"/>
                <a:gd name="T97" fmla="*/ 26 h 40"/>
                <a:gd name="T98" fmla="*/ 9 w 40"/>
                <a:gd name="T99" fmla="*/ 31 h 40"/>
                <a:gd name="T100" fmla="*/ 14 w 40"/>
                <a:gd name="T10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40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4"/>
                    <a:pt x="35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4" y="36"/>
                    <a:pt x="14" y="36"/>
                  </a:cubicBezTo>
                  <a:lnTo>
                    <a:pt x="15" y="36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151656" y="2110599"/>
              <a:ext cx="7347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87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163897" y="1971035"/>
              <a:ext cx="325651" cy="161601"/>
            </a:xfrm>
            <a:custGeom>
              <a:avLst/>
              <a:gdLst>
                <a:gd name="T0" fmla="*/ 126 w 133"/>
                <a:gd name="T1" fmla="*/ 17 h 66"/>
                <a:gd name="T2" fmla="*/ 121 w 133"/>
                <a:gd name="T3" fmla="*/ 14 h 66"/>
                <a:gd name="T4" fmla="*/ 118 w 133"/>
                <a:gd name="T5" fmla="*/ 19 h 66"/>
                <a:gd name="T6" fmla="*/ 111 w 133"/>
                <a:gd name="T7" fmla="*/ 17 h 66"/>
                <a:gd name="T8" fmla="*/ 104 w 133"/>
                <a:gd name="T9" fmla="*/ 17 h 66"/>
                <a:gd name="T10" fmla="*/ 107 w 133"/>
                <a:gd name="T11" fmla="*/ 12 h 66"/>
                <a:gd name="T12" fmla="*/ 109 w 133"/>
                <a:gd name="T13" fmla="*/ 10 h 66"/>
                <a:gd name="T14" fmla="*/ 118 w 133"/>
                <a:gd name="T15" fmla="*/ 12 h 66"/>
                <a:gd name="T16" fmla="*/ 114 w 133"/>
                <a:gd name="T17" fmla="*/ 10 h 66"/>
                <a:gd name="T18" fmla="*/ 107 w 133"/>
                <a:gd name="T19" fmla="*/ 7 h 66"/>
                <a:gd name="T20" fmla="*/ 99 w 133"/>
                <a:gd name="T21" fmla="*/ 7 h 66"/>
                <a:gd name="T22" fmla="*/ 97 w 133"/>
                <a:gd name="T23" fmla="*/ 7 h 66"/>
                <a:gd name="T24" fmla="*/ 78 w 133"/>
                <a:gd name="T25" fmla="*/ 5 h 66"/>
                <a:gd name="T26" fmla="*/ 69 w 133"/>
                <a:gd name="T27" fmla="*/ 0 h 66"/>
                <a:gd name="T28" fmla="*/ 71 w 133"/>
                <a:gd name="T29" fmla="*/ 3 h 66"/>
                <a:gd name="T30" fmla="*/ 64 w 133"/>
                <a:gd name="T31" fmla="*/ 5 h 66"/>
                <a:gd name="T32" fmla="*/ 54 w 133"/>
                <a:gd name="T33" fmla="*/ 7 h 66"/>
                <a:gd name="T34" fmla="*/ 33 w 133"/>
                <a:gd name="T35" fmla="*/ 5 h 66"/>
                <a:gd name="T36" fmla="*/ 26 w 133"/>
                <a:gd name="T37" fmla="*/ 7 h 66"/>
                <a:gd name="T38" fmla="*/ 21 w 133"/>
                <a:gd name="T39" fmla="*/ 10 h 66"/>
                <a:gd name="T40" fmla="*/ 14 w 133"/>
                <a:gd name="T41" fmla="*/ 17 h 66"/>
                <a:gd name="T42" fmla="*/ 7 w 133"/>
                <a:gd name="T43" fmla="*/ 24 h 66"/>
                <a:gd name="T44" fmla="*/ 5 w 133"/>
                <a:gd name="T45" fmla="*/ 31 h 66"/>
                <a:gd name="T46" fmla="*/ 0 w 133"/>
                <a:gd name="T47" fmla="*/ 38 h 66"/>
                <a:gd name="T48" fmla="*/ 5 w 133"/>
                <a:gd name="T49" fmla="*/ 36 h 66"/>
                <a:gd name="T50" fmla="*/ 7 w 133"/>
                <a:gd name="T51" fmla="*/ 38 h 66"/>
                <a:gd name="T52" fmla="*/ 14 w 133"/>
                <a:gd name="T53" fmla="*/ 40 h 66"/>
                <a:gd name="T54" fmla="*/ 19 w 133"/>
                <a:gd name="T55" fmla="*/ 45 h 66"/>
                <a:gd name="T56" fmla="*/ 24 w 133"/>
                <a:gd name="T57" fmla="*/ 48 h 66"/>
                <a:gd name="T58" fmla="*/ 24 w 133"/>
                <a:gd name="T59" fmla="*/ 45 h 66"/>
                <a:gd name="T60" fmla="*/ 31 w 133"/>
                <a:gd name="T61" fmla="*/ 45 h 66"/>
                <a:gd name="T62" fmla="*/ 33 w 133"/>
                <a:gd name="T63" fmla="*/ 50 h 66"/>
                <a:gd name="T64" fmla="*/ 33 w 133"/>
                <a:gd name="T65" fmla="*/ 55 h 66"/>
                <a:gd name="T66" fmla="*/ 33 w 133"/>
                <a:gd name="T67" fmla="*/ 59 h 66"/>
                <a:gd name="T68" fmla="*/ 36 w 133"/>
                <a:gd name="T69" fmla="*/ 62 h 66"/>
                <a:gd name="T70" fmla="*/ 38 w 133"/>
                <a:gd name="T71" fmla="*/ 62 h 66"/>
                <a:gd name="T72" fmla="*/ 40 w 133"/>
                <a:gd name="T73" fmla="*/ 62 h 66"/>
                <a:gd name="T74" fmla="*/ 40 w 133"/>
                <a:gd name="T75" fmla="*/ 66 h 66"/>
                <a:gd name="T76" fmla="*/ 45 w 133"/>
                <a:gd name="T77" fmla="*/ 66 h 66"/>
                <a:gd name="T78" fmla="*/ 52 w 133"/>
                <a:gd name="T79" fmla="*/ 62 h 66"/>
                <a:gd name="T80" fmla="*/ 52 w 133"/>
                <a:gd name="T81" fmla="*/ 55 h 66"/>
                <a:gd name="T82" fmla="*/ 57 w 133"/>
                <a:gd name="T83" fmla="*/ 50 h 66"/>
                <a:gd name="T84" fmla="*/ 69 w 133"/>
                <a:gd name="T85" fmla="*/ 48 h 66"/>
                <a:gd name="T86" fmla="*/ 73 w 133"/>
                <a:gd name="T87" fmla="*/ 48 h 66"/>
                <a:gd name="T88" fmla="*/ 78 w 133"/>
                <a:gd name="T89" fmla="*/ 48 h 66"/>
                <a:gd name="T90" fmla="*/ 88 w 133"/>
                <a:gd name="T91" fmla="*/ 40 h 66"/>
                <a:gd name="T92" fmla="*/ 88 w 133"/>
                <a:gd name="T93" fmla="*/ 38 h 66"/>
                <a:gd name="T94" fmla="*/ 97 w 133"/>
                <a:gd name="T95" fmla="*/ 33 h 66"/>
                <a:gd name="T96" fmla="*/ 99 w 133"/>
                <a:gd name="T97" fmla="*/ 29 h 66"/>
                <a:gd name="T98" fmla="*/ 102 w 133"/>
                <a:gd name="T99" fmla="*/ 33 h 66"/>
                <a:gd name="T100" fmla="*/ 109 w 133"/>
                <a:gd name="T101" fmla="*/ 33 h 66"/>
                <a:gd name="T102" fmla="*/ 114 w 133"/>
                <a:gd name="T103" fmla="*/ 31 h 66"/>
                <a:gd name="T104" fmla="*/ 118 w 133"/>
                <a:gd name="T105" fmla="*/ 26 h 66"/>
                <a:gd name="T106" fmla="*/ 121 w 133"/>
                <a:gd name="T107" fmla="*/ 21 h 66"/>
                <a:gd name="T108" fmla="*/ 126 w 133"/>
                <a:gd name="T109" fmla="*/ 24 h 66"/>
                <a:gd name="T110" fmla="*/ 130 w 133"/>
                <a:gd name="T111" fmla="*/ 24 h 66"/>
                <a:gd name="T112" fmla="*/ 130 w 133"/>
                <a:gd name="T11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66">
                  <a:moveTo>
                    <a:pt x="130" y="19"/>
                  </a:moveTo>
                  <a:lnTo>
                    <a:pt x="126" y="1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3" y="19"/>
                  </a:lnTo>
                  <a:lnTo>
                    <a:pt x="118" y="19"/>
                  </a:lnTo>
                  <a:lnTo>
                    <a:pt x="114" y="17"/>
                  </a:lnTo>
                  <a:lnTo>
                    <a:pt x="111" y="17"/>
                  </a:lnTo>
                  <a:lnTo>
                    <a:pt x="107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10"/>
                  </a:lnTo>
                  <a:lnTo>
                    <a:pt x="111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97" y="7"/>
                  </a:lnTo>
                  <a:lnTo>
                    <a:pt x="88" y="5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4" y="7"/>
                  </a:lnTo>
                  <a:lnTo>
                    <a:pt x="45" y="5"/>
                  </a:lnTo>
                  <a:lnTo>
                    <a:pt x="33" y="5"/>
                  </a:lnTo>
                  <a:lnTo>
                    <a:pt x="28" y="10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4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7" y="24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9" y="45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1" y="57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2" y="62"/>
                  </a:lnTo>
                  <a:lnTo>
                    <a:pt x="52" y="57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64" y="45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8" y="48"/>
                  </a:lnTo>
                  <a:lnTo>
                    <a:pt x="83" y="45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2" y="33"/>
                  </a:lnTo>
                  <a:lnTo>
                    <a:pt x="97" y="33"/>
                  </a:lnTo>
                  <a:lnTo>
                    <a:pt x="97" y="29"/>
                  </a:lnTo>
                  <a:lnTo>
                    <a:pt x="99" y="29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7" y="33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14" y="31"/>
                  </a:lnTo>
                  <a:lnTo>
                    <a:pt x="116" y="29"/>
                  </a:lnTo>
                  <a:lnTo>
                    <a:pt x="118" y="26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4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3" y="21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5151656" y="2064077"/>
              <a:ext cx="12243" cy="489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0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8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117378" y="2059180"/>
              <a:ext cx="127322" cy="73455"/>
            </a:xfrm>
            <a:custGeom>
              <a:avLst/>
              <a:gdLst>
                <a:gd name="T0" fmla="*/ 52 w 52"/>
                <a:gd name="T1" fmla="*/ 9 h 30"/>
                <a:gd name="T2" fmla="*/ 50 w 52"/>
                <a:gd name="T3" fmla="*/ 9 h 30"/>
                <a:gd name="T4" fmla="*/ 47 w 52"/>
                <a:gd name="T5" fmla="*/ 9 h 30"/>
                <a:gd name="T6" fmla="*/ 43 w 52"/>
                <a:gd name="T7" fmla="*/ 9 h 30"/>
                <a:gd name="T8" fmla="*/ 43 w 52"/>
                <a:gd name="T9" fmla="*/ 12 h 30"/>
                <a:gd name="T10" fmla="*/ 43 w 52"/>
                <a:gd name="T11" fmla="*/ 12 h 30"/>
                <a:gd name="T12" fmla="*/ 40 w 52"/>
                <a:gd name="T13" fmla="*/ 12 h 30"/>
                <a:gd name="T14" fmla="*/ 38 w 52"/>
                <a:gd name="T15" fmla="*/ 9 h 30"/>
                <a:gd name="T16" fmla="*/ 36 w 52"/>
                <a:gd name="T17" fmla="*/ 4 h 30"/>
                <a:gd name="T18" fmla="*/ 33 w 52"/>
                <a:gd name="T19" fmla="*/ 4 h 30"/>
                <a:gd name="T20" fmla="*/ 28 w 52"/>
                <a:gd name="T21" fmla="*/ 4 h 30"/>
                <a:gd name="T22" fmla="*/ 26 w 52"/>
                <a:gd name="T23" fmla="*/ 2 h 30"/>
                <a:gd name="T24" fmla="*/ 24 w 52"/>
                <a:gd name="T25" fmla="*/ 2 h 30"/>
                <a:gd name="T26" fmla="*/ 24 w 52"/>
                <a:gd name="T27" fmla="*/ 0 h 30"/>
                <a:gd name="T28" fmla="*/ 19 w 52"/>
                <a:gd name="T29" fmla="*/ 0 h 30"/>
                <a:gd name="T30" fmla="*/ 19 w 52"/>
                <a:gd name="T31" fmla="*/ 2 h 30"/>
                <a:gd name="T32" fmla="*/ 14 w 52"/>
                <a:gd name="T33" fmla="*/ 4 h 30"/>
                <a:gd name="T34" fmla="*/ 14 w 52"/>
                <a:gd name="T35" fmla="*/ 4 h 30"/>
                <a:gd name="T36" fmla="*/ 14 w 52"/>
                <a:gd name="T37" fmla="*/ 7 h 30"/>
                <a:gd name="T38" fmla="*/ 12 w 52"/>
                <a:gd name="T39" fmla="*/ 7 h 30"/>
                <a:gd name="T40" fmla="*/ 5 w 52"/>
                <a:gd name="T41" fmla="*/ 9 h 30"/>
                <a:gd name="T42" fmla="*/ 2 w 52"/>
                <a:gd name="T43" fmla="*/ 12 h 30"/>
                <a:gd name="T44" fmla="*/ 2 w 52"/>
                <a:gd name="T45" fmla="*/ 14 h 30"/>
                <a:gd name="T46" fmla="*/ 0 w 52"/>
                <a:gd name="T47" fmla="*/ 16 h 30"/>
                <a:gd name="T48" fmla="*/ 2 w 52"/>
                <a:gd name="T49" fmla="*/ 19 h 30"/>
                <a:gd name="T50" fmla="*/ 7 w 52"/>
                <a:gd name="T51" fmla="*/ 19 h 30"/>
                <a:gd name="T52" fmla="*/ 10 w 52"/>
                <a:gd name="T53" fmla="*/ 21 h 30"/>
                <a:gd name="T54" fmla="*/ 14 w 52"/>
                <a:gd name="T55" fmla="*/ 21 h 30"/>
                <a:gd name="T56" fmla="*/ 14 w 52"/>
                <a:gd name="T57" fmla="*/ 21 h 30"/>
                <a:gd name="T58" fmla="*/ 17 w 52"/>
                <a:gd name="T59" fmla="*/ 21 h 30"/>
                <a:gd name="T60" fmla="*/ 24 w 52"/>
                <a:gd name="T61" fmla="*/ 26 h 30"/>
                <a:gd name="T62" fmla="*/ 31 w 52"/>
                <a:gd name="T63" fmla="*/ 28 h 30"/>
                <a:gd name="T64" fmla="*/ 31 w 52"/>
                <a:gd name="T65" fmla="*/ 26 h 30"/>
                <a:gd name="T66" fmla="*/ 28 w 52"/>
                <a:gd name="T67" fmla="*/ 26 h 30"/>
                <a:gd name="T68" fmla="*/ 31 w 52"/>
                <a:gd name="T69" fmla="*/ 23 h 30"/>
                <a:gd name="T70" fmla="*/ 33 w 52"/>
                <a:gd name="T71" fmla="*/ 23 h 30"/>
                <a:gd name="T72" fmla="*/ 36 w 52"/>
                <a:gd name="T73" fmla="*/ 28 h 30"/>
                <a:gd name="T74" fmla="*/ 38 w 52"/>
                <a:gd name="T75" fmla="*/ 30 h 30"/>
                <a:gd name="T76" fmla="*/ 47 w 52"/>
                <a:gd name="T77" fmla="*/ 30 h 30"/>
                <a:gd name="T78" fmla="*/ 52 w 52"/>
                <a:gd name="T79" fmla="*/ 26 h 30"/>
                <a:gd name="T80" fmla="*/ 50 w 52"/>
                <a:gd name="T81" fmla="*/ 26 h 30"/>
                <a:gd name="T82" fmla="*/ 52 w 52"/>
                <a:gd name="T83" fmla="*/ 23 h 30"/>
                <a:gd name="T84" fmla="*/ 50 w 52"/>
                <a:gd name="T85" fmla="*/ 21 h 30"/>
                <a:gd name="T86" fmla="*/ 52 w 52"/>
                <a:gd name="T87" fmla="*/ 19 h 30"/>
                <a:gd name="T88" fmla="*/ 52 w 52"/>
                <a:gd name="T89" fmla="*/ 16 h 30"/>
                <a:gd name="T90" fmla="*/ 52 w 52"/>
                <a:gd name="T91" fmla="*/ 14 h 30"/>
                <a:gd name="T92" fmla="*/ 52 w 52"/>
                <a:gd name="T9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30">
                  <a:moveTo>
                    <a:pt x="52" y="9"/>
                  </a:moveTo>
                  <a:lnTo>
                    <a:pt x="50" y="9"/>
                  </a:lnTo>
                  <a:lnTo>
                    <a:pt x="47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0" y="12"/>
                  </a:lnTo>
                  <a:lnTo>
                    <a:pt x="38" y="9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5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7" y="19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24" y="26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7" y="30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2" y="23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5176141" y="1848608"/>
              <a:ext cx="56316" cy="129771"/>
            </a:xfrm>
            <a:custGeom>
              <a:avLst/>
              <a:gdLst>
                <a:gd name="T0" fmla="*/ 0 w 23"/>
                <a:gd name="T1" fmla="*/ 15 h 53"/>
                <a:gd name="T2" fmla="*/ 0 w 23"/>
                <a:gd name="T3" fmla="*/ 15 h 53"/>
                <a:gd name="T4" fmla="*/ 0 w 23"/>
                <a:gd name="T5" fmla="*/ 10 h 53"/>
                <a:gd name="T6" fmla="*/ 2 w 23"/>
                <a:gd name="T7" fmla="*/ 10 h 53"/>
                <a:gd name="T8" fmla="*/ 7 w 23"/>
                <a:gd name="T9" fmla="*/ 10 h 53"/>
                <a:gd name="T10" fmla="*/ 7 w 23"/>
                <a:gd name="T11" fmla="*/ 10 h 53"/>
                <a:gd name="T12" fmla="*/ 7 w 23"/>
                <a:gd name="T13" fmla="*/ 12 h 53"/>
                <a:gd name="T14" fmla="*/ 7 w 23"/>
                <a:gd name="T15" fmla="*/ 10 h 53"/>
                <a:gd name="T16" fmla="*/ 9 w 23"/>
                <a:gd name="T17" fmla="*/ 10 h 53"/>
                <a:gd name="T18" fmla="*/ 9 w 23"/>
                <a:gd name="T19" fmla="*/ 10 h 53"/>
                <a:gd name="T20" fmla="*/ 12 w 23"/>
                <a:gd name="T21" fmla="*/ 5 h 53"/>
                <a:gd name="T22" fmla="*/ 14 w 23"/>
                <a:gd name="T23" fmla="*/ 3 h 53"/>
                <a:gd name="T24" fmla="*/ 14 w 23"/>
                <a:gd name="T25" fmla="*/ 0 h 53"/>
                <a:gd name="T26" fmla="*/ 16 w 23"/>
                <a:gd name="T27" fmla="*/ 0 h 53"/>
                <a:gd name="T28" fmla="*/ 19 w 23"/>
                <a:gd name="T29" fmla="*/ 0 h 53"/>
                <a:gd name="T30" fmla="*/ 19 w 23"/>
                <a:gd name="T31" fmla="*/ 3 h 53"/>
                <a:gd name="T32" fmla="*/ 21 w 23"/>
                <a:gd name="T33" fmla="*/ 0 h 53"/>
                <a:gd name="T34" fmla="*/ 23 w 23"/>
                <a:gd name="T35" fmla="*/ 0 h 53"/>
                <a:gd name="T36" fmla="*/ 23 w 23"/>
                <a:gd name="T37" fmla="*/ 3 h 53"/>
                <a:gd name="T38" fmla="*/ 23 w 23"/>
                <a:gd name="T39" fmla="*/ 5 h 53"/>
                <a:gd name="T40" fmla="*/ 23 w 23"/>
                <a:gd name="T41" fmla="*/ 15 h 53"/>
                <a:gd name="T42" fmla="*/ 21 w 23"/>
                <a:gd name="T43" fmla="*/ 19 h 53"/>
                <a:gd name="T44" fmla="*/ 19 w 23"/>
                <a:gd name="T45" fmla="*/ 24 h 53"/>
                <a:gd name="T46" fmla="*/ 21 w 23"/>
                <a:gd name="T47" fmla="*/ 26 h 53"/>
                <a:gd name="T48" fmla="*/ 21 w 23"/>
                <a:gd name="T49" fmla="*/ 34 h 53"/>
                <a:gd name="T50" fmla="*/ 19 w 23"/>
                <a:gd name="T51" fmla="*/ 38 h 53"/>
                <a:gd name="T52" fmla="*/ 14 w 23"/>
                <a:gd name="T53" fmla="*/ 48 h 53"/>
                <a:gd name="T54" fmla="*/ 12 w 23"/>
                <a:gd name="T55" fmla="*/ 45 h 53"/>
                <a:gd name="T56" fmla="*/ 7 w 23"/>
                <a:gd name="T57" fmla="*/ 50 h 53"/>
                <a:gd name="T58" fmla="*/ 7 w 23"/>
                <a:gd name="T59" fmla="*/ 53 h 53"/>
                <a:gd name="T60" fmla="*/ 7 w 23"/>
                <a:gd name="T61" fmla="*/ 53 h 53"/>
                <a:gd name="T62" fmla="*/ 4 w 23"/>
                <a:gd name="T63" fmla="*/ 53 h 53"/>
                <a:gd name="T64" fmla="*/ 2 w 23"/>
                <a:gd name="T65" fmla="*/ 53 h 53"/>
                <a:gd name="T66" fmla="*/ 0 w 23"/>
                <a:gd name="T67" fmla="*/ 53 h 53"/>
                <a:gd name="T68" fmla="*/ 0 w 23"/>
                <a:gd name="T69" fmla="*/ 15 h 53"/>
                <a:gd name="T70" fmla="*/ 0 w 23"/>
                <a:gd name="T7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53">
                  <a:moveTo>
                    <a:pt x="0" y="15"/>
                  </a:moveTo>
                  <a:lnTo>
                    <a:pt x="0" y="1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4" y="48"/>
                  </a:lnTo>
                  <a:lnTo>
                    <a:pt x="12" y="45"/>
                  </a:lnTo>
                  <a:lnTo>
                    <a:pt x="7" y="5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5012091" y="1877990"/>
              <a:ext cx="215467" cy="220364"/>
            </a:xfrm>
            <a:custGeom>
              <a:avLst/>
              <a:gdLst>
                <a:gd name="T0" fmla="*/ 43 w 88"/>
                <a:gd name="T1" fmla="*/ 90 h 90"/>
                <a:gd name="T2" fmla="*/ 45 w 88"/>
                <a:gd name="T3" fmla="*/ 88 h 90"/>
                <a:gd name="T4" fmla="*/ 45 w 88"/>
                <a:gd name="T5" fmla="*/ 86 h 90"/>
                <a:gd name="T6" fmla="*/ 48 w 88"/>
                <a:gd name="T7" fmla="*/ 83 h 90"/>
                <a:gd name="T8" fmla="*/ 55 w 88"/>
                <a:gd name="T9" fmla="*/ 81 h 90"/>
                <a:gd name="T10" fmla="*/ 57 w 88"/>
                <a:gd name="T11" fmla="*/ 81 h 90"/>
                <a:gd name="T12" fmla="*/ 57 w 88"/>
                <a:gd name="T13" fmla="*/ 78 h 90"/>
                <a:gd name="T14" fmla="*/ 62 w 88"/>
                <a:gd name="T15" fmla="*/ 74 h 90"/>
                <a:gd name="T16" fmla="*/ 67 w 88"/>
                <a:gd name="T17" fmla="*/ 69 h 90"/>
                <a:gd name="T18" fmla="*/ 64 w 88"/>
                <a:gd name="T19" fmla="*/ 64 h 90"/>
                <a:gd name="T20" fmla="*/ 69 w 88"/>
                <a:gd name="T21" fmla="*/ 62 h 90"/>
                <a:gd name="T22" fmla="*/ 74 w 88"/>
                <a:gd name="T23" fmla="*/ 55 h 90"/>
                <a:gd name="T24" fmla="*/ 76 w 88"/>
                <a:gd name="T25" fmla="*/ 55 h 90"/>
                <a:gd name="T26" fmla="*/ 83 w 88"/>
                <a:gd name="T27" fmla="*/ 52 h 90"/>
                <a:gd name="T28" fmla="*/ 83 w 88"/>
                <a:gd name="T29" fmla="*/ 48 h 90"/>
                <a:gd name="T30" fmla="*/ 86 w 88"/>
                <a:gd name="T31" fmla="*/ 48 h 90"/>
                <a:gd name="T32" fmla="*/ 88 w 88"/>
                <a:gd name="T33" fmla="*/ 45 h 90"/>
                <a:gd name="T34" fmla="*/ 86 w 88"/>
                <a:gd name="T35" fmla="*/ 43 h 90"/>
                <a:gd name="T36" fmla="*/ 81 w 88"/>
                <a:gd name="T37" fmla="*/ 43 h 90"/>
                <a:gd name="T38" fmla="*/ 81 w 88"/>
                <a:gd name="T39" fmla="*/ 45 h 90"/>
                <a:gd name="T40" fmla="*/ 76 w 88"/>
                <a:gd name="T41" fmla="*/ 43 h 90"/>
                <a:gd name="T42" fmla="*/ 74 w 88"/>
                <a:gd name="T43" fmla="*/ 43 h 90"/>
                <a:gd name="T44" fmla="*/ 74 w 88"/>
                <a:gd name="T45" fmla="*/ 41 h 90"/>
                <a:gd name="T46" fmla="*/ 71 w 88"/>
                <a:gd name="T47" fmla="*/ 41 h 90"/>
                <a:gd name="T48" fmla="*/ 69 w 88"/>
                <a:gd name="T49" fmla="*/ 41 h 90"/>
                <a:gd name="T50" fmla="*/ 67 w 88"/>
                <a:gd name="T51" fmla="*/ 41 h 90"/>
                <a:gd name="T52" fmla="*/ 67 w 88"/>
                <a:gd name="T53" fmla="*/ 3 h 90"/>
                <a:gd name="T54" fmla="*/ 67 w 88"/>
                <a:gd name="T55" fmla="*/ 3 h 90"/>
                <a:gd name="T56" fmla="*/ 31 w 88"/>
                <a:gd name="T57" fmla="*/ 0 h 90"/>
                <a:gd name="T58" fmla="*/ 31 w 88"/>
                <a:gd name="T59" fmla="*/ 12 h 90"/>
                <a:gd name="T60" fmla="*/ 22 w 88"/>
                <a:gd name="T61" fmla="*/ 12 h 90"/>
                <a:gd name="T62" fmla="*/ 24 w 88"/>
                <a:gd name="T63" fmla="*/ 14 h 90"/>
                <a:gd name="T64" fmla="*/ 26 w 88"/>
                <a:gd name="T65" fmla="*/ 17 h 90"/>
                <a:gd name="T66" fmla="*/ 29 w 88"/>
                <a:gd name="T67" fmla="*/ 22 h 90"/>
                <a:gd name="T68" fmla="*/ 31 w 88"/>
                <a:gd name="T69" fmla="*/ 24 h 90"/>
                <a:gd name="T70" fmla="*/ 34 w 88"/>
                <a:gd name="T71" fmla="*/ 24 h 90"/>
                <a:gd name="T72" fmla="*/ 36 w 88"/>
                <a:gd name="T73" fmla="*/ 26 h 90"/>
                <a:gd name="T74" fmla="*/ 36 w 88"/>
                <a:gd name="T75" fmla="*/ 29 h 90"/>
                <a:gd name="T76" fmla="*/ 38 w 88"/>
                <a:gd name="T77" fmla="*/ 31 h 90"/>
                <a:gd name="T78" fmla="*/ 41 w 88"/>
                <a:gd name="T79" fmla="*/ 31 h 90"/>
                <a:gd name="T80" fmla="*/ 43 w 88"/>
                <a:gd name="T81" fmla="*/ 33 h 90"/>
                <a:gd name="T82" fmla="*/ 43 w 88"/>
                <a:gd name="T83" fmla="*/ 36 h 90"/>
                <a:gd name="T84" fmla="*/ 41 w 88"/>
                <a:gd name="T85" fmla="*/ 38 h 90"/>
                <a:gd name="T86" fmla="*/ 15 w 88"/>
                <a:gd name="T87" fmla="*/ 38 h 90"/>
                <a:gd name="T88" fmla="*/ 3 w 88"/>
                <a:gd name="T89" fmla="*/ 57 h 90"/>
                <a:gd name="T90" fmla="*/ 3 w 88"/>
                <a:gd name="T91" fmla="*/ 62 h 90"/>
                <a:gd name="T92" fmla="*/ 3 w 88"/>
                <a:gd name="T93" fmla="*/ 62 h 90"/>
                <a:gd name="T94" fmla="*/ 3 w 88"/>
                <a:gd name="T95" fmla="*/ 64 h 90"/>
                <a:gd name="T96" fmla="*/ 5 w 88"/>
                <a:gd name="T97" fmla="*/ 67 h 90"/>
                <a:gd name="T98" fmla="*/ 5 w 88"/>
                <a:gd name="T99" fmla="*/ 67 h 90"/>
                <a:gd name="T100" fmla="*/ 5 w 88"/>
                <a:gd name="T101" fmla="*/ 69 h 90"/>
                <a:gd name="T102" fmla="*/ 3 w 88"/>
                <a:gd name="T103" fmla="*/ 69 h 90"/>
                <a:gd name="T104" fmla="*/ 3 w 88"/>
                <a:gd name="T105" fmla="*/ 71 h 90"/>
                <a:gd name="T106" fmla="*/ 0 w 88"/>
                <a:gd name="T107" fmla="*/ 71 h 90"/>
                <a:gd name="T108" fmla="*/ 5 w 88"/>
                <a:gd name="T109" fmla="*/ 76 h 90"/>
                <a:gd name="T110" fmla="*/ 7 w 88"/>
                <a:gd name="T111" fmla="*/ 81 h 90"/>
                <a:gd name="T112" fmla="*/ 10 w 88"/>
                <a:gd name="T113" fmla="*/ 81 h 90"/>
                <a:gd name="T114" fmla="*/ 12 w 88"/>
                <a:gd name="T115" fmla="*/ 86 h 90"/>
                <a:gd name="T116" fmla="*/ 24 w 88"/>
                <a:gd name="T117" fmla="*/ 88 h 90"/>
                <a:gd name="T118" fmla="*/ 31 w 88"/>
                <a:gd name="T119" fmla="*/ 88 h 90"/>
                <a:gd name="T120" fmla="*/ 36 w 88"/>
                <a:gd name="T121" fmla="*/ 88 h 90"/>
                <a:gd name="T122" fmla="*/ 43 w 88"/>
                <a:gd name="T1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90">
                  <a:moveTo>
                    <a:pt x="43" y="90"/>
                  </a:moveTo>
                  <a:lnTo>
                    <a:pt x="45" y="88"/>
                  </a:lnTo>
                  <a:lnTo>
                    <a:pt x="45" y="86"/>
                  </a:lnTo>
                  <a:lnTo>
                    <a:pt x="48" y="83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7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64" y="64"/>
                  </a:lnTo>
                  <a:lnTo>
                    <a:pt x="69" y="62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6" y="48"/>
                  </a:lnTo>
                  <a:lnTo>
                    <a:pt x="88" y="45"/>
                  </a:lnTo>
                  <a:lnTo>
                    <a:pt x="86" y="43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76" y="43"/>
                  </a:lnTo>
                  <a:lnTo>
                    <a:pt x="74" y="43"/>
                  </a:lnTo>
                  <a:lnTo>
                    <a:pt x="74" y="41"/>
                  </a:lnTo>
                  <a:lnTo>
                    <a:pt x="71" y="41"/>
                  </a:lnTo>
                  <a:lnTo>
                    <a:pt x="69" y="41"/>
                  </a:lnTo>
                  <a:lnTo>
                    <a:pt x="67" y="4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31" y="0"/>
                  </a:lnTo>
                  <a:lnTo>
                    <a:pt x="31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6" y="17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1" y="38"/>
                  </a:lnTo>
                  <a:lnTo>
                    <a:pt x="15" y="38"/>
                  </a:lnTo>
                  <a:lnTo>
                    <a:pt x="3" y="5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3" y="69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7" y="81"/>
                  </a:lnTo>
                  <a:lnTo>
                    <a:pt x="10" y="81"/>
                  </a:lnTo>
                  <a:lnTo>
                    <a:pt x="12" y="86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6" y="88"/>
                  </a:lnTo>
                  <a:lnTo>
                    <a:pt x="4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3863748" y="974496"/>
              <a:ext cx="1461751" cy="1077339"/>
            </a:xfrm>
            <a:custGeom>
              <a:avLst/>
              <a:gdLst>
                <a:gd name="T0" fmla="*/ 225 w 597"/>
                <a:gd name="T1" fmla="*/ 40 h 440"/>
                <a:gd name="T2" fmla="*/ 240 w 597"/>
                <a:gd name="T3" fmla="*/ 61 h 440"/>
                <a:gd name="T4" fmla="*/ 249 w 597"/>
                <a:gd name="T5" fmla="*/ 85 h 440"/>
                <a:gd name="T6" fmla="*/ 266 w 597"/>
                <a:gd name="T7" fmla="*/ 97 h 440"/>
                <a:gd name="T8" fmla="*/ 285 w 597"/>
                <a:gd name="T9" fmla="*/ 97 h 440"/>
                <a:gd name="T10" fmla="*/ 311 w 597"/>
                <a:gd name="T11" fmla="*/ 83 h 440"/>
                <a:gd name="T12" fmla="*/ 330 w 597"/>
                <a:gd name="T13" fmla="*/ 114 h 440"/>
                <a:gd name="T14" fmla="*/ 349 w 597"/>
                <a:gd name="T15" fmla="*/ 149 h 440"/>
                <a:gd name="T16" fmla="*/ 372 w 597"/>
                <a:gd name="T17" fmla="*/ 177 h 440"/>
                <a:gd name="T18" fmla="*/ 386 w 597"/>
                <a:gd name="T19" fmla="*/ 187 h 440"/>
                <a:gd name="T20" fmla="*/ 377 w 597"/>
                <a:gd name="T21" fmla="*/ 206 h 440"/>
                <a:gd name="T22" fmla="*/ 370 w 597"/>
                <a:gd name="T23" fmla="*/ 260 h 440"/>
                <a:gd name="T24" fmla="*/ 375 w 597"/>
                <a:gd name="T25" fmla="*/ 296 h 440"/>
                <a:gd name="T26" fmla="*/ 408 w 597"/>
                <a:gd name="T27" fmla="*/ 348 h 440"/>
                <a:gd name="T28" fmla="*/ 453 w 597"/>
                <a:gd name="T29" fmla="*/ 355 h 440"/>
                <a:gd name="T30" fmla="*/ 488 w 597"/>
                <a:gd name="T31" fmla="*/ 360 h 440"/>
                <a:gd name="T32" fmla="*/ 510 w 597"/>
                <a:gd name="T33" fmla="*/ 327 h 440"/>
                <a:gd name="T34" fmla="*/ 562 w 597"/>
                <a:gd name="T35" fmla="*/ 286 h 440"/>
                <a:gd name="T36" fmla="*/ 588 w 597"/>
                <a:gd name="T37" fmla="*/ 308 h 440"/>
                <a:gd name="T38" fmla="*/ 574 w 597"/>
                <a:gd name="T39" fmla="*/ 341 h 440"/>
                <a:gd name="T40" fmla="*/ 564 w 597"/>
                <a:gd name="T41" fmla="*/ 348 h 440"/>
                <a:gd name="T42" fmla="*/ 543 w 597"/>
                <a:gd name="T43" fmla="*/ 367 h 440"/>
                <a:gd name="T44" fmla="*/ 495 w 597"/>
                <a:gd name="T45" fmla="*/ 386 h 440"/>
                <a:gd name="T46" fmla="*/ 484 w 597"/>
                <a:gd name="T47" fmla="*/ 407 h 440"/>
                <a:gd name="T48" fmla="*/ 467 w 597"/>
                <a:gd name="T49" fmla="*/ 438 h 440"/>
                <a:gd name="T50" fmla="*/ 427 w 597"/>
                <a:gd name="T51" fmla="*/ 405 h 440"/>
                <a:gd name="T52" fmla="*/ 424 w 597"/>
                <a:gd name="T53" fmla="*/ 405 h 440"/>
                <a:gd name="T54" fmla="*/ 417 w 597"/>
                <a:gd name="T55" fmla="*/ 407 h 440"/>
                <a:gd name="T56" fmla="*/ 349 w 597"/>
                <a:gd name="T57" fmla="*/ 405 h 440"/>
                <a:gd name="T58" fmla="*/ 301 w 597"/>
                <a:gd name="T59" fmla="*/ 388 h 440"/>
                <a:gd name="T60" fmla="*/ 251 w 597"/>
                <a:gd name="T61" fmla="*/ 362 h 440"/>
                <a:gd name="T62" fmla="*/ 216 w 597"/>
                <a:gd name="T63" fmla="*/ 339 h 440"/>
                <a:gd name="T64" fmla="*/ 206 w 597"/>
                <a:gd name="T65" fmla="*/ 308 h 440"/>
                <a:gd name="T66" fmla="*/ 204 w 597"/>
                <a:gd name="T67" fmla="*/ 263 h 440"/>
                <a:gd name="T68" fmla="*/ 161 w 597"/>
                <a:gd name="T69" fmla="*/ 208 h 440"/>
                <a:gd name="T70" fmla="*/ 138 w 597"/>
                <a:gd name="T71" fmla="*/ 185 h 440"/>
                <a:gd name="T72" fmla="*/ 140 w 597"/>
                <a:gd name="T73" fmla="*/ 163 h 440"/>
                <a:gd name="T74" fmla="*/ 116 w 597"/>
                <a:gd name="T75" fmla="*/ 132 h 440"/>
                <a:gd name="T76" fmla="*/ 97 w 597"/>
                <a:gd name="T77" fmla="*/ 111 h 440"/>
                <a:gd name="T78" fmla="*/ 81 w 597"/>
                <a:gd name="T79" fmla="*/ 73 h 440"/>
                <a:gd name="T80" fmla="*/ 69 w 597"/>
                <a:gd name="T81" fmla="*/ 38 h 440"/>
                <a:gd name="T82" fmla="*/ 43 w 597"/>
                <a:gd name="T83" fmla="*/ 40 h 440"/>
                <a:gd name="T84" fmla="*/ 60 w 597"/>
                <a:gd name="T85" fmla="*/ 95 h 440"/>
                <a:gd name="T86" fmla="*/ 81 w 597"/>
                <a:gd name="T87" fmla="*/ 130 h 440"/>
                <a:gd name="T88" fmla="*/ 93 w 597"/>
                <a:gd name="T89" fmla="*/ 151 h 440"/>
                <a:gd name="T90" fmla="*/ 102 w 597"/>
                <a:gd name="T91" fmla="*/ 192 h 440"/>
                <a:gd name="T92" fmla="*/ 114 w 597"/>
                <a:gd name="T93" fmla="*/ 215 h 440"/>
                <a:gd name="T94" fmla="*/ 119 w 597"/>
                <a:gd name="T95" fmla="*/ 249 h 440"/>
                <a:gd name="T96" fmla="*/ 88 w 597"/>
                <a:gd name="T97" fmla="*/ 211 h 440"/>
                <a:gd name="T98" fmla="*/ 74 w 597"/>
                <a:gd name="T99" fmla="*/ 166 h 440"/>
                <a:gd name="T100" fmla="*/ 52 w 597"/>
                <a:gd name="T101" fmla="*/ 149 h 440"/>
                <a:gd name="T102" fmla="*/ 34 w 597"/>
                <a:gd name="T103" fmla="*/ 125 h 440"/>
                <a:gd name="T104" fmla="*/ 48 w 597"/>
                <a:gd name="T105" fmla="*/ 116 h 440"/>
                <a:gd name="T106" fmla="*/ 22 w 597"/>
                <a:gd name="T107" fmla="*/ 78 h 440"/>
                <a:gd name="T108" fmla="*/ 15 w 597"/>
                <a:gd name="T109" fmla="*/ 40 h 440"/>
                <a:gd name="T110" fmla="*/ 112 w 597"/>
                <a:gd name="T111" fmla="*/ 199 h 440"/>
                <a:gd name="T112" fmla="*/ 112 w 597"/>
                <a:gd name="T113" fmla="*/ 211 h 440"/>
                <a:gd name="T114" fmla="*/ 379 w 597"/>
                <a:gd name="T115" fmla="*/ 2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7" h="440">
                  <a:moveTo>
                    <a:pt x="0" y="2"/>
                  </a:moveTo>
                  <a:lnTo>
                    <a:pt x="50" y="0"/>
                  </a:lnTo>
                  <a:lnTo>
                    <a:pt x="52" y="2"/>
                  </a:lnTo>
                  <a:lnTo>
                    <a:pt x="50" y="5"/>
                  </a:lnTo>
                  <a:lnTo>
                    <a:pt x="121" y="35"/>
                  </a:lnTo>
                  <a:lnTo>
                    <a:pt x="180" y="38"/>
                  </a:lnTo>
                  <a:lnTo>
                    <a:pt x="183" y="31"/>
                  </a:lnTo>
                  <a:lnTo>
                    <a:pt x="216" y="31"/>
                  </a:lnTo>
                  <a:lnTo>
                    <a:pt x="218" y="33"/>
                  </a:lnTo>
                  <a:lnTo>
                    <a:pt x="223" y="38"/>
                  </a:lnTo>
                  <a:lnTo>
                    <a:pt x="225" y="40"/>
                  </a:lnTo>
                  <a:lnTo>
                    <a:pt x="225" y="42"/>
                  </a:lnTo>
                  <a:lnTo>
                    <a:pt x="228" y="42"/>
                  </a:lnTo>
                  <a:lnTo>
                    <a:pt x="228" y="45"/>
                  </a:lnTo>
                  <a:lnTo>
                    <a:pt x="228" y="47"/>
                  </a:lnTo>
                  <a:lnTo>
                    <a:pt x="230" y="50"/>
                  </a:lnTo>
                  <a:lnTo>
                    <a:pt x="235" y="52"/>
                  </a:lnTo>
                  <a:lnTo>
                    <a:pt x="235" y="54"/>
                  </a:lnTo>
                  <a:lnTo>
                    <a:pt x="232" y="54"/>
                  </a:lnTo>
                  <a:lnTo>
                    <a:pt x="235" y="57"/>
                  </a:lnTo>
                  <a:lnTo>
                    <a:pt x="240" y="57"/>
                  </a:lnTo>
                  <a:lnTo>
                    <a:pt x="240" y="61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4" y="66"/>
                  </a:lnTo>
                  <a:lnTo>
                    <a:pt x="244" y="69"/>
                  </a:lnTo>
                  <a:lnTo>
                    <a:pt x="247" y="71"/>
                  </a:lnTo>
                  <a:lnTo>
                    <a:pt x="247" y="73"/>
                  </a:lnTo>
                  <a:lnTo>
                    <a:pt x="247" y="76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7" y="80"/>
                  </a:lnTo>
                  <a:lnTo>
                    <a:pt x="249" y="85"/>
                  </a:lnTo>
                  <a:lnTo>
                    <a:pt x="251" y="87"/>
                  </a:lnTo>
                  <a:lnTo>
                    <a:pt x="251" y="90"/>
                  </a:lnTo>
                  <a:lnTo>
                    <a:pt x="251" y="90"/>
                  </a:lnTo>
                  <a:lnTo>
                    <a:pt x="254" y="90"/>
                  </a:lnTo>
                  <a:lnTo>
                    <a:pt x="254" y="90"/>
                  </a:lnTo>
                  <a:lnTo>
                    <a:pt x="256" y="92"/>
                  </a:lnTo>
                  <a:lnTo>
                    <a:pt x="259" y="92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5"/>
                  </a:lnTo>
                  <a:lnTo>
                    <a:pt x="266" y="97"/>
                  </a:lnTo>
                  <a:lnTo>
                    <a:pt x="266" y="99"/>
                  </a:lnTo>
                  <a:lnTo>
                    <a:pt x="270" y="99"/>
                  </a:lnTo>
                  <a:lnTo>
                    <a:pt x="275" y="102"/>
                  </a:lnTo>
                  <a:lnTo>
                    <a:pt x="275" y="104"/>
                  </a:lnTo>
                  <a:lnTo>
                    <a:pt x="278" y="104"/>
                  </a:lnTo>
                  <a:lnTo>
                    <a:pt x="280" y="104"/>
                  </a:lnTo>
                  <a:lnTo>
                    <a:pt x="280" y="102"/>
                  </a:lnTo>
                  <a:lnTo>
                    <a:pt x="282" y="99"/>
                  </a:lnTo>
                  <a:lnTo>
                    <a:pt x="285" y="99"/>
                  </a:lnTo>
                  <a:lnTo>
                    <a:pt x="285" y="97"/>
                  </a:lnTo>
                  <a:lnTo>
                    <a:pt x="285" y="97"/>
                  </a:lnTo>
                  <a:lnTo>
                    <a:pt x="287" y="95"/>
                  </a:lnTo>
                  <a:lnTo>
                    <a:pt x="289" y="87"/>
                  </a:lnTo>
                  <a:lnTo>
                    <a:pt x="292" y="85"/>
                  </a:lnTo>
                  <a:lnTo>
                    <a:pt x="294" y="85"/>
                  </a:lnTo>
                  <a:lnTo>
                    <a:pt x="296" y="85"/>
                  </a:lnTo>
                  <a:lnTo>
                    <a:pt x="296" y="87"/>
                  </a:lnTo>
                  <a:lnTo>
                    <a:pt x="296" y="85"/>
                  </a:lnTo>
                  <a:lnTo>
                    <a:pt x="299" y="83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13" y="85"/>
                  </a:lnTo>
                  <a:lnTo>
                    <a:pt x="315" y="85"/>
                  </a:lnTo>
                  <a:lnTo>
                    <a:pt x="318" y="87"/>
                  </a:lnTo>
                  <a:lnTo>
                    <a:pt x="320" y="90"/>
                  </a:lnTo>
                  <a:lnTo>
                    <a:pt x="323" y="92"/>
                  </a:lnTo>
                  <a:lnTo>
                    <a:pt x="327" y="99"/>
                  </a:lnTo>
                  <a:lnTo>
                    <a:pt x="327" y="102"/>
                  </a:lnTo>
                  <a:lnTo>
                    <a:pt x="330" y="104"/>
                  </a:lnTo>
                  <a:lnTo>
                    <a:pt x="330" y="106"/>
                  </a:lnTo>
                  <a:lnTo>
                    <a:pt x="330" y="114"/>
                  </a:lnTo>
                  <a:lnTo>
                    <a:pt x="332" y="114"/>
                  </a:lnTo>
                  <a:lnTo>
                    <a:pt x="334" y="116"/>
                  </a:lnTo>
                  <a:lnTo>
                    <a:pt x="337" y="123"/>
                  </a:lnTo>
                  <a:lnTo>
                    <a:pt x="339" y="125"/>
                  </a:lnTo>
                  <a:lnTo>
                    <a:pt x="339" y="128"/>
                  </a:lnTo>
                  <a:lnTo>
                    <a:pt x="341" y="130"/>
                  </a:lnTo>
                  <a:lnTo>
                    <a:pt x="344" y="132"/>
                  </a:lnTo>
                  <a:lnTo>
                    <a:pt x="346" y="137"/>
                  </a:lnTo>
                  <a:lnTo>
                    <a:pt x="349" y="140"/>
                  </a:lnTo>
                  <a:lnTo>
                    <a:pt x="349" y="144"/>
                  </a:lnTo>
                  <a:lnTo>
                    <a:pt x="349" y="149"/>
                  </a:lnTo>
                  <a:lnTo>
                    <a:pt x="349" y="149"/>
                  </a:lnTo>
                  <a:lnTo>
                    <a:pt x="349" y="151"/>
                  </a:lnTo>
                  <a:lnTo>
                    <a:pt x="353" y="163"/>
                  </a:lnTo>
                  <a:lnTo>
                    <a:pt x="353" y="168"/>
                  </a:lnTo>
                  <a:lnTo>
                    <a:pt x="353" y="170"/>
                  </a:lnTo>
                  <a:lnTo>
                    <a:pt x="353" y="170"/>
                  </a:lnTo>
                  <a:lnTo>
                    <a:pt x="358" y="173"/>
                  </a:lnTo>
                  <a:lnTo>
                    <a:pt x="360" y="170"/>
                  </a:lnTo>
                  <a:lnTo>
                    <a:pt x="363" y="173"/>
                  </a:lnTo>
                  <a:lnTo>
                    <a:pt x="365" y="175"/>
                  </a:lnTo>
                  <a:lnTo>
                    <a:pt x="372" y="177"/>
                  </a:lnTo>
                  <a:lnTo>
                    <a:pt x="377" y="180"/>
                  </a:lnTo>
                  <a:lnTo>
                    <a:pt x="379" y="182"/>
                  </a:lnTo>
                  <a:lnTo>
                    <a:pt x="382" y="185"/>
                  </a:lnTo>
                  <a:lnTo>
                    <a:pt x="384" y="185"/>
                  </a:lnTo>
                  <a:lnTo>
                    <a:pt x="382" y="187"/>
                  </a:lnTo>
                  <a:lnTo>
                    <a:pt x="386" y="185"/>
                  </a:lnTo>
                  <a:lnTo>
                    <a:pt x="386" y="180"/>
                  </a:lnTo>
                  <a:lnTo>
                    <a:pt x="389" y="177"/>
                  </a:lnTo>
                  <a:lnTo>
                    <a:pt x="389" y="180"/>
                  </a:lnTo>
                  <a:lnTo>
                    <a:pt x="389" y="185"/>
                  </a:lnTo>
                  <a:lnTo>
                    <a:pt x="386" y="187"/>
                  </a:lnTo>
                  <a:lnTo>
                    <a:pt x="386" y="192"/>
                  </a:lnTo>
                  <a:lnTo>
                    <a:pt x="382" y="196"/>
                  </a:lnTo>
                  <a:lnTo>
                    <a:pt x="382" y="199"/>
                  </a:lnTo>
                  <a:lnTo>
                    <a:pt x="379" y="199"/>
                  </a:lnTo>
                  <a:lnTo>
                    <a:pt x="379" y="196"/>
                  </a:lnTo>
                  <a:lnTo>
                    <a:pt x="382" y="194"/>
                  </a:lnTo>
                  <a:lnTo>
                    <a:pt x="377" y="194"/>
                  </a:lnTo>
                  <a:lnTo>
                    <a:pt x="377" y="199"/>
                  </a:lnTo>
                  <a:lnTo>
                    <a:pt x="375" y="201"/>
                  </a:lnTo>
                  <a:lnTo>
                    <a:pt x="377" y="204"/>
                  </a:lnTo>
                  <a:lnTo>
                    <a:pt x="377" y="206"/>
                  </a:lnTo>
                  <a:lnTo>
                    <a:pt x="375" y="213"/>
                  </a:lnTo>
                  <a:lnTo>
                    <a:pt x="372" y="213"/>
                  </a:lnTo>
                  <a:lnTo>
                    <a:pt x="372" y="220"/>
                  </a:lnTo>
                  <a:lnTo>
                    <a:pt x="375" y="220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0" y="237"/>
                  </a:lnTo>
                  <a:lnTo>
                    <a:pt x="372" y="244"/>
                  </a:lnTo>
                  <a:lnTo>
                    <a:pt x="370" y="253"/>
                  </a:lnTo>
                  <a:lnTo>
                    <a:pt x="368" y="258"/>
                  </a:lnTo>
                  <a:lnTo>
                    <a:pt x="370" y="260"/>
                  </a:lnTo>
                  <a:lnTo>
                    <a:pt x="370" y="270"/>
                  </a:lnTo>
                  <a:lnTo>
                    <a:pt x="370" y="275"/>
                  </a:lnTo>
                  <a:lnTo>
                    <a:pt x="375" y="282"/>
                  </a:lnTo>
                  <a:lnTo>
                    <a:pt x="375" y="289"/>
                  </a:lnTo>
                  <a:lnTo>
                    <a:pt x="375" y="289"/>
                  </a:lnTo>
                  <a:lnTo>
                    <a:pt x="372" y="282"/>
                  </a:lnTo>
                  <a:lnTo>
                    <a:pt x="368" y="277"/>
                  </a:lnTo>
                  <a:lnTo>
                    <a:pt x="368" y="282"/>
                  </a:lnTo>
                  <a:lnTo>
                    <a:pt x="370" y="284"/>
                  </a:lnTo>
                  <a:lnTo>
                    <a:pt x="372" y="291"/>
                  </a:lnTo>
                  <a:lnTo>
                    <a:pt x="375" y="296"/>
                  </a:lnTo>
                  <a:lnTo>
                    <a:pt x="372" y="298"/>
                  </a:lnTo>
                  <a:lnTo>
                    <a:pt x="375" y="301"/>
                  </a:lnTo>
                  <a:lnTo>
                    <a:pt x="377" y="305"/>
                  </a:lnTo>
                  <a:lnTo>
                    <a:pt x="389" y="317"/>
                  </a:lnTo>
                  <a:lnTo>
                    <a:pt x="389" y="322"/>
                  </a:lnTo>
                  <a:lnTo>
                    <a:pt x="394" y="327"/>
                  </a:lnTo>
                  <a:lnTo>
                    <a:pt x="394" y="331"/>
                  </a:lnTo>
                  <a:lnTo>
                    <a:pt x="394" y="334"/>
                  </a:lnTo>
                  <a:lnTo>
                    <a:pt x="403" y="346"/>
                  </a:lnTo>
                  <a:lnTo>
                    <a:pt x="405" y="348"/>
                  </a:lnTo>
                  <a:lnTo>
                    <a:pt x="408" y="348"/>
                  </a:lnTo>
                  <a:lnTo>
                    <a:pt x="413" y="348"/>
                  </a:lnTo>
                  <a:lnTo>
                    <a:pt x="415" y="348"/>
                  </a:lnTo>
                  <a:lnTo>
                    <a:pt x="420" y="350"/>
                  </a:lnTo>
                  <a:lnTo>
                    <a:pt x="424" y="357"/>
                  </a:lnTo>
                  <a:lnTo>
                    <a:pt x="427" y="362"/>
                  </a:lnTo>
                  <a:lnTo>
                    <a:pt x="431" y="360"/>
                  </a:lnTo>
                  <a:lnTo>
                    <a:pt x="439" y="360"/>
                  </a:lnTo>
                  <a:lnTo>
                    <a:pt x="441" y="362"/>
                  </a:lnTo>
                  <a:lnTo>
                    <a:pt x="443" y="362"/>
                  </a:lnTo>
                  <a:lnTo>
                    <a:pt x="453" y="357"/>
                  </a:lnTo>
                  <a:lnTo>
                    <a:pt x="453" y="355"/>
                  </a:lnTo>
                  <a:lnTo>
                    <a:pt x="460" y="355"/>
                  </a:lnTo>
                  <a:lnTo>
                    <a:pt x="465" y="355"/>
                  </a:lnTo>
                  <a:lnTo>
                    <a:pt x="469" y="350"/>
                  </a:lnTo>
                  <a:lnTo>
                    <a:pt x="474" y="350"/>
                  </a:lnTo>
                  <a:lnTo>
                    <a:pt x="479" y="353"/>
                  </a:lnTo>
                  <a:lnTo>
                    <a:pt x="481" y="350"/>
                  </a:lnTo>
                  <a:lnTo>
                    <a:pt x="486" y="350"/>
                  </a:lnTo>
                  <a:lnTo>
                    <a:pt x="484" y="353"/>
                  </a:lnTo>
                  <a:lnTo>
                    <a:pt x="481" y="355"/>
                  </a:lnTo>
                  <a:lnTo>
                    <a:pt x="486" y="357"/>
                  </a:lnTo>
                  <a:lnTo>
                    <a:pt x="488" y="360"/>
                  </a:lnTo>
                  <a:lnTo>
                    <a:pt x="491" y="357"/>
                  </a:lnTo>
                  <a:lnTo>
                    <a:pt x="493" y="357"/>
                  </a:lnTo>
                  <a:lnTo>
                    <a:pt x="495" y="353"/>
                  </a:lnTo>
                  <a:lnTo>
                    <a:pt x="495" y="348"/>
                  </a:lnTo>
                  <a:lnTo>
                    <a:pt x="498" y="343"/>
                  </a:lnTo>
                  <a:lnTo>
                    <a:pt x="493" y="346"/>
                  </a:lnTo>
                  <a:lnTo>
                    <a:pt x="493" y="346"/>
                  </a:lnTo>
                  <a:lnTo>
                    <a:pt x="503" y="341"/>
                  </a:lnTo>
                  <a:lnTo>
                    <a:pt x="505" y="341"/>
                  </a:lnTo>
                  <a:lnTo>
                    <a:pt x="510" y="336"/>
                  </a:lnTo>
                  <a:lnTo>
                    <a:pt x="510" y="327"/>
                  </a:lnTo>
                  <a:lnTo>
                    <a:pt x="517" y="320"/>
                  </a:lnTo>
                  <a:lnTo>
                    <a:pt x="517" y="317"/>
                  </a:lnTo>
                  <a:lnTo>
                    <a:pt x="517" y="305"/>
                  </a:lnTo>
                  <a:lnTo>
                    <a:pt x="524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36" y="291"/>
                  </a:lnTo>
                  <a:lnTo>
                    <a:pt x="552" y="291"/>
                  </a:lnTo>
                  <a:lnTo>
                    <a:pt x="555" y="286"/>
                  </a:lnTo>
                  <a:lnTo>
                    <a:pt x="559" y="286"/>
                  </a:lnTo>
                  <a:lnTo>
                    <a:pt x="562" y="286"/>
                  </a:lnTo>
                  <a:lnTo>
                    <a:pt x="567" y="284"/>
                  </a:lnTo>
                  <a:lnTo>
                    <a:pt x="567" y="282"/>
                  </a:lnTo>
                  <a:lnTo>
                    <a:pt x="576" y="282"/>
                  </a:lnTo>
                  <a:lnTo>
                    <a:pt x="585" y="284"/>
                  </a:lnTo>
                  <a:lnTo>
                    <a:pt x="588" y="284"/>
                  </a:lnTo>
                  <a:lnTo>
                    <a:pt x="585" y="282"/>
                  </a:lnTo>
                  <a:lnTo>
                    <a:pt x="590" y="282"/>
                  </a:lnTo>
                  <a:lnTo>
                    <a:pt x="597" y="289"/>
                  </a:lnTo>
                  <a:lnTo>
                    <a:pt x="597" y="294"/>
                  </a:lnTo>
                  <a:lnTo>
                    <a:pt x="593" y="298"/>
                  </a:lnTo>
                  <a:lnTo>
                    <a:pt x="588" y="308"/>
                  </a:lnTo>
                  <a:lnTo>
                    <a:pt x="578" y="315"/>
                  </a:lnTo>
                  <a:lnTo>
                    <a:pt x="578" y="317"/>
                  </a:lnTo>
                  <a:lnTo>
                    <a:pt x="578" y="324"/>
                  </a:lnTo>
                  <a:lnTo>
                    <a:pt x="574" y="327"/>
                  </a:lnTo>
                  <a:lnTo>
                    <a:pt x="571" y="327"/>
                  </a:lnTo>
                  <a:lnTo>
                    <a:pt x="574" y="329"/>
                  </a:lnTo>
                  <a:lnTo>
                    <a:pt x="578" y="329"/>
                  </a:lnTo>
                  <a:lnTo>
                    <a:pt x="578" y="334"/>
                  </a:lnTo>
                  <a:lnTo>
                    <a:pt x="574" y="339"/>
                  </a:lnTo>
                  <a:lnTo>
                    <a:pt x="574" y="339"/>
                  </a:lnTo>
                  <a:lnTo>
                    <a:pt x="574" y="341"/>
                  </a:lnTo>
                  <a:lnTo>
                    <a:pt x="576" y="339"/>
                  </a:lnTo>
                  <a:lnTo>
                    <a:pt x="578" y="339"/>
                  </a:lnTo>
                  <a:lnTo>
                    <a:pt x="576" y="341"/>
                  </a:lnTo>
                  <a:lnTo>
                    <a:pt x="574" y="355"/>
                  </a:lnTo>
                  <a:lnTo>
                    <a:pt x="569" y="360"/>
                  </a:lnTo>
                  <a:lnTo>
                    <a:pt x="569" y="362"/>
                  </a:lnTo>
                  <a:lnTo>
                    <a:pt x="567" y="357"/>
                  </a:lnTo>
                  <a:lnTo>
                    <a:pt x="562" y="355"/>
                  </a:lnTo>
                  <a:lnTo>
                    <a:pt x="562" y="355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2" y="348"/>
                  </a:lnTo>
                  <a:lnTo>
                    <a:pt x="557" y="353"/>
                  </a:lnTo>
                  <a:lnTo>
                    <a:pt x="555" y="357"/>
                  </a:lnTo>
                  <a:lnTo>
                    <a:pt x="555" y="357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50" y="360"/>
                  </a:lnTo>
                  <a:lnTo>
                    <a:pt x="548" y="362"/>
                  </a:lnTo>
                  <a:lnTo>
                    <a:pt x="545" y="367"/>
                  </a:lnTo>
                  <a:lnTo>
                    <a:pt x="545" y="367"/>
                  </a:lnTo>
                  <a:lnTo>
                    <a:pt x="543" y="367"/>
                  </a:lnTo>
                  <a:lnTo>
                    <a:pt x="543" y="369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38" y="367"/>
                  </a:lnTo>
                  <a:lnTo>
                    <a:pt x="536" y="367"/>
                  </a:lnTo>
                  <a:lnTo>
                    <a:pt x="536" y="372"/>
                  </a:lnTo>
                  <a:lnTo>
                    <a:pt x="500" y="369"/>
                  </a:lnTo>
                  <a:lnTo>
                    <a:pt x="500" y="381"/>
                  </a:lnTo>
                  <a:lnTo>
                    <a:pt x="491" y="381"/>
                  </a:lnTo>
                  <a:lnTo>
                    <a:pt x="493" y="383"/>
                  </a:lnTo>
                  <a:lnTo>
                    <a:pt x="495" y="386"/>
                  </a:lnTo>
                  <a:lnTo>
                    <a:pt x="498" y="391"/>
                  </a:lnTo>
                  <a:lnTo>
                    <a:pt x="500" y="393"/>
                  </a:lnTo>
                  <a:lnTo>
                    <a:pt x="503" y="393"/>
                  </a:lnTo>
                  <a:lnTo>
                    <a:pt x="505" y="395"/>
                  </a:lnTo>
                  <a:lnTo>
                    <a:pt x="505" y="398"/>
                  </a:lnTo>
                  <a:lnTo>
                    <a:pt x="507" y="400"/>
                  </a:lnTo>
                  <a:lnTo>
                    <a:pt x="510" y="400"/>
                  </a:lnTo>
                  <a:lnTo>
                    <a:pt x="512" y="402"/>
                  </a:lnTo>
                  <a:lnTo>
                    <a:pt x="512" y="405"/>
                  </a:lnTo>
                  <a:lnTo>
                    <a:pt x="510" y="407"/>
                  </a:lnTo>
                  <a:lnTo>
                    <a:pt x="484" y="407"/>
                  </a:lnTo>
                  <a:lnTo>
                    <a:pt x="472" y="426"/>
                  </a:lnTo>
                  <a:lnTo>
                    <a:pt x="472" y="431"/>
                  </a:lnTo>
                  <a:lnTo>
                    <a:pt x="472" y="431"/>
                  </a:lnTo>
                  <a:lnTo>
                    <a:pt x="472" y="433"/>
                  </a:lnTo>
                  <a:lnTo>
                    <a:pt x="474" y="436"/>
                  </a:lnTo>
                  <a:lnTo>
                    <a:pt x="474" y="436"/>
                  </a:lnTo>
                  <a:lnTo>
                    <a:pt x="474" y="438"/>
                  </a:lnTo>
                  <a:lnTo>
                    <a:pt x="472" y="438"/>
                  </a:lnTo>
                  <a:lnTo>
                    <a:pt x="472" y="440"/>
                  </a:lnTo>
                  <a:lnTo>
                    <a:pt x="469" y="440"/>
                  </a:lnTo>
                  <a:lnTo>
                    <a:pt x="467" y="438"/>
                  </a:lnTo>
                  <a:lnTo>
                    <a:pt x="460" y="433"/>
                  </a:lnTo>
                  <a:lnTo>
                    <a:pt x="460" y="431"/>
                  </a:lnTo>
                  <a:lnTo>
                    <a:pt x="455" y="428"/>
                  </a:lnTo>
                  <a:lnTo>
                    <a:pt x="441" y="417"/>
                  </a:lnTo>
                  <a:lnTo>
                    <a:pt x="439" y="414"/>
                  </a:lnTo>
                  <a:lnTo>
                    <a:pt x="439" y="412"/>
                  </a:lnTo>
                  <a:lnTo>
                    <a:pt x="436" y="410"/>
                  </a:lnTo>
                  <a:lnTo>
                    <a:pt x="431" y="405"/>
                  </a:lnTo>
                  <a:lnTo>
                    <a:pt x="429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34" y="407"/>
                  </a:lnTo>
                  <a:lnTo>
                    <a:pt x="439" y="412"/>
                  </a:lnTo>
                  <a:lnTo>
                    <a:pt x="439" y="414"/>
                  </a:lnTo>
                  <a:lnTo>
                    <a:pt x="436" y="412"/>
                  </a:lnTo>
                  <a:lnTo>
                    <a:pt x="429" y="407"/>
                  </a:lnTo>
                  <a:lnTo>
                    <a:pt x="424" y="407"/>
                  </a:lnTo>
                  <a:lnTo>
                    <a:pt x="422" y="407"/>
                  </a:lnTo>
                  <a:lnTo>
                    <a:pt x="420" y="405"/>
                  </a:lnTo>
                  <a:lnTo>
                    <a:pt x="422" y="405"/>
                  </a:lnTo>
                  <a:lnTo>
                    <a:pt x="424" y="405"/>
                  </a:lnTo>
                  <a:lnTo>
                    <a:pt x="424" y="402"/>
                  </a:lnTo>
                  <a:lnTo>
                    <a:pt x="420" y="402"/>
                  </a:lnTo>
                  <a:lnTo>
                    <a:pt x="417" y="405"/>
                  </a:lnTo>
                  <a:lnTo>
                    <a:pt x="417" y="402"/>
                  </a:lnTo>
                  <a:lnTo>
                    <a:pt x="417" y="400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20" y="407"/>
                  </a:lnTo>
                  <a:lnTo>
                    <a:pt x="420" y="407"/>
                  </a:lnTo>
                  <a:lnTo>
                    <a:pt x="417" y="407"/>
                  </a:lnTo>
                  <a:lnTo>
                    <a:pt x="413" y="407"/>
                  </a:lnTo>
                  <a:lnTo>
                    <a:pt x="408" y="410"/>
                  </a:lnTo>
                  <a:lnTo>
                    <a:pt x="403" y="412"/>
                  </a:lnTo>
                  <a:lnTo>
                    <a:pt x="398" y="412"/>
                  </a:lnTo>
                  <a:lnTo>
                    <a:pt x="386" y="417"/>
                  </a:lnTo>
                  <a:lnTo>
                    <a:pt x="382" y="417"/>
                  </a:lnTo>
                  <a:lnTo>
                    <a:pt x="372" y="414"/>
                  </a:lnTo>
                  <a:lnTo>
                    <a:pt x="368" y="410"/>
                  </a:lnTo>
                  <a:lnTo>
                    <a:pt x="360" y="410"/>
                  </a:lnTo>
                  <a:lnTo>
                    <a:pt x="351" y="407"/>
                  </a:lnTo>
                  <a:lnTo>
                    <a:pt x="349" y="405"/>
                  </a:lnTo>
                  <a:lnTo>
                    <a:pt x="346" y="405"/>
                  </a:lnTo>
                  <a:lnTo>
                    <a:pt x="344" y="405"/>
                  </a:lnTo>
                  <a:lnTo>
                    <a:pt x="337" y="402"/>
                  </a:lnTo>
                  <a:lnTo>
                    <a:pt x="334" y="398"/>
                  </a:lnTo>
                  <a:lnTo>
                    <a:pt x="334" y="398"/>
                  </a:lnTo>
                  <a:lnTo>
                    <a:pt x="332" y="398"/>
                  </a:lnTo>
                  <a:lnTo>
                    <a:pt x="325" y="395"/>
                  </a:lnTo>
                  <a:lnTo>
                    <a:pt x="320" y="395"/>
                  </a:lnTo>
                  <a:lnTo>
                    <a:pt x="318" y="391"/>
                  </a:lnTo>
                  <a:lnTo>
                    <a:pt x="313" y="388"/>
                  </a:lnTo>
                  <a:lnTo>
                    <a:pt x="301" y="388"/>
                  </a:lnTo>
                  <a:lnTo>
                    <a:pt x="292" y="383"/>
                  </a:lnTo>
                  <a:lnTo>
                    <a:pt x="287" y="379"/>
                  </a:lnTo>
                  <a:lnTo>
                    <a:pt x="285" y="376"/>
                  </a:lnTo>
                  <a:lnTo>
                    <a:pt x="273" y="367"/>
                  </a:lnTo>
                  <a:lnTo>
                    <a:pt x="273" y="365"/>
                  </a:lnTo>
                  <a:lnTo>
                    <a:pt x="270" y="365"/>
                  </a:lnTo>
                  <a:lnTo>
                    <a:pt x="268" y="367"/>
                  </a:lnTo>
                  <a:lnTo>
                    <a:pt x="266" y="367"/>
                  </a:lnTo>
                  <a:lnTo>
                    <a:pt x="259" y="362"/>
                  </a:lnTo>
                  <a:lnTo>
                    <a:pt x="254" y="362"/>
                  </a:lnTo>
                  <a:lnTo>
                    <a:pt x="251" y="362"/>
                  </a:lnTo>
                  <a:lnTo>
                    <a:pt x="249" y="362"/>
                  </a:lnTo>
                  <a:lnTo>
                    <a:pt x="244" y="360"/>
                  </a:lnTo>
                  <a:lnTo>
                    <a:pt x="242" y="355"/>
                  </a:lnTo>
                  <a:lnTo>
                    <a:pt x="237" y="350"/>
                  </a:lnTo>
                  <a:lnTo>
                    <a:pt x="232" y="346"/>
                  </a:lnTo>
                  <a:lnTo>
                    <a:pt x="228" y="343"/>
                  </a:lnTo>
                  <a:lnTo>
                    <a:pt x="228" y="341"/>
                  </a:lnTo>
                  <a:lnTo>
                    <a:pt x="230" y="339"/>
                  </a:lnTo>
                  <a:lnTo>
                    <a:pt x="228" y="339"/>
                  </a:lnTo>
                  <a:lnTo>
                    <a:pt x="223" y="339"/>
                  </a:lnTo>
                  <a:lnTo>
                    <a:pt x="216" y="339"/>
                  </a:lnTo>
                  <a:lnTo>
                    <a:pt x="216" y="336"/>
                  </a:lnTo>
                  <a:lnTo>
                    <a:pt x="211" y="336"/>
                  </a:lnTo>
                  <a:lnTo>
                    <a:pt x="209" y="334"/>
                  </a:lnTo>
                  <a:lnTo>
                    <a:pt x="209" y="329"/>
                  </a:lnTo>
                  <a:lnTo>
                    <a:pt x="204" y="324"/>
                  </a:lnTo>
                  <a:lnTo>
                    <a:pt x="204" y="320"/>
                  </a:lnTo>
                  <a:lnTo>
                    <a:pt x="202" y="317"/>
                  </a:lnTo>
                  <a:lnTo>
                    <a:pt x="199" y="310"/>
                  </a:lnTo>
                  <a:lnTo>
                    <a:pt x="199" y="308"/>
                  </a:lnTo>
                  <a:lnTo>
                    <a:pt x="202" y="308"/>
                  </a:lnTo>
                  <a:lnTo>
                    <a:pt x="206" y="308"/>
                  </a:lnTo>
                  <a:lnTo>
                    <a:pt x="209" y="305"/>
                  </a:lnTo>
                  <a:lnTo>
                    <a:pt x="206" y="303"/>
                  </a:lnTo>
                  <a:lnTo>
                    <a:pt x="204" y="303"/>
                  </a:lnTo>
                  <a:lnTo>
                    <a:pt x="204" y="301"/>
                  </a:lnTo>
                  <a:lnTo>
                    <a:pt x="209" y="296"/>
                  </a:lnTo>
                  <a:lnTo>
                    <a:pt x="211" y="291"/>
                  </a:lnTo>
                  <a:lnTo>
                    <a:pt x="211" y="286"/>
                  </a:lnTo>
                  <a:lnTo>
                    <a:pt x="206" y="277"/>
                  </a:lnTo>
                  <a:lnTo>
                    <a:pt x="204" y="270"/>
                  </a:lnTo>
                  <a:lnTo>
                    <a:pt x="202" y="267"/>
                  </a:lnTo>
                  <a:lnTo>
                    <a:pt x="204" y="263"/>
                  </a:lnTo>
                  <a:lnTo>
                    <a:pt x="204" y="260"/>
                  </a:lnTo>
                  <a:lnTo>
                    <a:pt x="195" y="251"/>
                  </a:lnTo>
                  <a:lnTo>
                    <a:pt x="195" y="246"/>
                  </a:lnTo>
                  <a:lnTo>
                    <a:pt x="190" y="239"/>
                  </a:lnTo>
                  <a:lnTo>
                    <a:pt x="185" y="230"/>
                  </a:lnTo>
                  <a:lnTo>
                    <a:pt x="178" y="222"/>
                  </a:lnTo>
                  <a:lnTo>
                    <a:pt x="173" y="218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64" y="211"/>
                  </a:lnTo>
                  <a:lnTo>
                    <a:pt x="161" y="208"/>
                  </a:lnTo>
                  <a:lnTo>
                    <a:pt x="159" y="208"/>
                  </a:lnTo>
                  <a:lnTo>
                    <a:pt x="164" y="206"/>
                  </a:lnTo>
                  <a:lnTo>
                    <a:pt x="164" y="204"/>
                  </a:lnTo>
                  <a:lnTo>
                    <a:pt x="164" y="201"/>
                  </a:lnTo>
                  <a:lnTo>
                    <a:pt x="161" y="196"/>
                  </a:lnTo>
                  <a:lnTo>
                    <a:pt x="159" y="194"/>
                  </a:lnTo>
                  <a:lnTo>
                    <a:pt x="157" y="194"/>
                  </a:lnTo>
                  <a:lnTo>
                    <a:pt x="152" y="192"/>
                  </a:lnTo>
                  <a:lnTo>
                    <a:pt x="145" y="187"/>
                  </a:lnTo>
                  <a:lnTo>
                    <a:pt x="142" y="185"/>
                  </a:lnTo>
                  <a:lnTo>
                    <a:pt x="138" y="185"/>
                  </a:lnTo>
                  <a:lnTo>
                    <a:pt x="135" y="182"/>
                  </a:lnTo>
                  <a:lnTo>
                    <a:pt x="135" y="177"/>
                  </a:lnTo>
                  <a:lnTo>
                    <a:pt x="135" y="170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5" y="168"/>
                  </a:lnTo>
                  <a:lnTo>
                    <a:pt x="147" y="166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2" y="163"/>
                  </a:lnTo>
                  <a:lnTo>
                    <a:pt x="140" y="163"/>
                  </a:lnTo>
                  <a:lnTo>
                    <a:pt x="140" y="159"/>
                  </a:lnTo>
                  <a:lnTo>
                    <a:pt x="135" y="154"/>
                  </a:lnTo>
                  <a:lnTo>
                    <a:pt x="133" y="156"/>
                  </a:lnTo>
                  <a:lnTo>
                    <a:pt x="131" y="154"/>
                  </a:lnTo>
                  <a:lnTo>
                    <a:pt x="128" y="151"/>
                  </a:lnTo>
                  <a:lnTo>
                    <a:pt x="128" y="147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16" y="140"/>
                  </a:lnTo>
                  <a:lnTo>
                    <a:pt x="116" y="135"/>
                  </a:lnTo>
                  <a:lnTo>
                    <a:pt x="116" y="132"/>
                  </a:lnTo>
                  <a:lnTo>
                    <a:pt x="116" y="128"/>
                  </a:lnTo>
                  <a:lnTo>
                    <a:pt x="114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2" y="118"/>
                  </a:lnTo>
                  <a:lnTo>
                    <a:pt x="102" y="114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5" y="104"/>
                  </a:lnTo>
                  <a:lnTo>
                    <a:pt x="95" y="102"/>
                  </a:lnTo>
                  <a:lnTo>
                    <a:pt x="93" y="102"/>
                  </a:lnTo>
                  <a:lnTo>
                    <a:pt x="90" y="95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8" y="85"/>
                  </a:lnTo>
                  <a:lnTo>
                    <a:pt x="81" y="78"/>
                  </a:lnTo>
                  <a:lnTo>
                    <a:pt x="81" y="73"/>
                  </a:lnTo>
                  <a:lnTo>
                    <a:pt x="81" y="71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57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9" y="45"/>
                  </a:lnTo>
                  <a:lnTo>
                    <a:pt x="79" y="42"/>
                  </a:lnTo>
                  <a:lnTo>
                    <a:pt x="74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0" y="35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5" y="35"/>
                  </a:lnTo>
                  <a:lnTo>
                    <a:pt x="43" y="40"/>
                  </a:lnTo>
                  <a:lnTo>
                    <a:pt x="45" y="50"/>
                  </a:lnTo>
                  <a:lnTo>
                    <a:pt x="45" y="64"/>
                  </a:lnTo>
                  <a:lnTo>
                    <a:pt x="43" y="69"/>
                  </a:lnTo>
                  <a:lnTo>
                    <a:pt x="45" y="71"/>
                  </a:lnTo>
                  <a:lnTo>
                    <a:pt x="48" y="76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2" y="83"/>
                  </a:lnTo>
                  <a:lnTo>
                    <a:pt x="60" y="87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9"/>
                  </a:lnTo>
                  <a:lnTo>
                    <a:pt x="64" y="102"/>
                  </a:lnTo>
                  <a:lnTo>
                    <a:pt x="67" y="104"/>
                  </a:lnTo>
                  <a:lnTo>
                    <a:pt x="67" y="109"/>
                  </a:lnTo>
                  <a:lnTo>
                    <a:pt x="69" y="111"/>
                  </a:lnTo>
                  <a:lnTo>
                    <a:pt x="71" y="111"/>
                  </a:lnTo>
                  <a:lnTo>
                    <a:pt x="74" y="116"/>
                  </a:lnTo>
                  <a:lnTo>
                    <a:pt x="74" y="121"/>
                  </a:lnTo>
                  <a:lnTo>
                    <a:pt x="74" y="125"/>
                  </a:lnTo>
                  <a:lnTo>
                    <a:pt x="79" y="128"/>
                  </a:lnTo>
                  <a:lnTo>
                    <a:pt x="81" y="130"/>
                  </a:lnTo>
                  <a:lnTo>
                    <a:pt x="83" y="135"/>
                  </a:lnTo>
                  <a:lnTo>
                    <a:pt x="83" y="144"/>
                  </a:lnTo>
                  <a:lnTo>
                    <a:pt x="86" y="144"/>
                  </a:lnTo>
                  <a:lnTo>
                    <a:pt x="88" y="147"/>
                  </a:lnTo>
                  <a:lnTo>
                    <a:pt x="86" y="149"/>
                  </a:lnTo>
                  <a:lnTo>
                    <a:pt x="86" y="151"/>
                  </a:lnTo>
                  <a:lnTo>
                    <a:pt x="90" y="156"/>
                  </a:lnTo>
                  <a:lnTo>
                    <a:pt x="93" y="156"/>
                  </a:lnTo>
                  <a:lnTo>
                    <a:pt x="90" y="154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95" y="154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7" y="175"/>
                  </a:lnTo>
                  <a:lnTo>
                    <a:pt x="100" y="177"/>
                  </a:lnTo>
                  <a:lnTo>
                    <a:pt x="100" y="182"/>
                  </a:lnTo>
                  <a:lnTo>
                    <a:pt x="102" y="185"/>
                  </a:lnTo>
                  <a:lnTo>
                    <a:pt x="102" y="187"/>
                  </a:lnTo>
                  <a:lnTo>
                    <a:pt x="102" y="189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5" y="199"/>
                  </a:lnTo>
                  <a:lnTo>
                    <a:pt x="105" y="204"/>
                  </a:lnTo>
                  <a:lnTo>
                    <a:pt x="105" y="208"/>
                  </a:lnTo>
                  <a:lnTo>
                    <a:pt x="105" y="211"/>
                  </a:lnTo>
                  <a:lnTo>
                    <a:pt x="107" y="215"/>
                  </a:lnTo>
                  <a:lnTo>
                    <a:pt x="112" y="218"/>
                  </a:lnTo>
                  <a:lnTo>
                    <a:pt x="112" y="220"/>
                  </a:lnTo>
                  <a:lnTo>
                    <a:pt x="114" y="218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9" y="218"/>
                  </a:lnTo>
                  <a:lnTo>
                    <a:pt x="119" y="220"/>
                  </a:lnTo>
                  <a:lnTo>
                    <a:pt x="124" y="222"/>
                  </a:lnTo>
                  <a:lnTo>
                    <a:pt x="124" y="227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31" y="234"/>
                  </a:lnTo>
                  <a:lnTo>
                    <a:pt x="128" y="239"/>
                  </a:lnTo>
                  <a:lnTo>
                    <a:pt x="126" y="246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4"/>
                  </a:lnTo>
                  <a:lnTo>
                    <a:pt x="114" y="239"/>
                  </a:lnTo>
                  <a:lnTo>
                    <a:pt x="112" y="239"/>
                  </a:lnTo>
                  <a:lnTo>
                    <a:pt x="112" y="232"/>
                  </a:lnTo>
                  <a:lnTo>
                    <a:pt x="109" y="230"/>
                  </a:lnTo>
                  <a:lnTo>
                    <a:pt x="105" y="230"/>
                  </a:lnTo>
                  <a:lnTo>
                    <a:pt x="102" y="225"/>
                  </a:lnTo>
                  <a:lnTo>
                    <a:pt x="100" y="222"/>
                  </a:lnTo>
                  <a:lnTo>
                    <a:pt x="97" y="220"/>
                  </a:lnTo>
                  <a:lnTo>
                    <a:pt x="88" y="211"/>
                  </a:lnTo>
                  <a:lnTo>
                    <a:pt x="88" y="208"/>
                  </a:lnTo>
                  <a:lnTo>
                    <a:pt x="83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76" y="201"/>
                  </a:lnTo>
                  <a:lnTo>
                    <a:pt x="76" y="199"/>
                  </a:lnTo>
                  <a:lnTo>
                    <a:pt x="79" y="192"/>
                  </a:lnTo>
                  <a:lnTo>
                    <a:pt x="81" y="185"/>
                  </a:lnTo>
                  <a:lnTo>
                    <a:pt x="79" y="177"/>
                  </a:lnTo>
                  <a:lnTo>
                    <a:pt x="76" y="168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69" y="166"/>
                  </a:lnTo>
                  <a:lnTo>
                    <a:pt x="62" y="159"/>
                  </a:lnTo>
                  <a:lnTo>
                    <a:pt x="62" y="151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51"/>
                  </a:lnTo>
                  <a:lnTo>
                    <a:pt x="55" y="151"/>
                  </a:lnTo>
                  <a:lnTo>
                    <a:pt x="52" y="154"/>
                  </a:lnTo>
                  <a:lnTo>
                    <a:pt x="50" y="149"/>
                  </a:lnTo>
                  <a:lnTo>
                    <a:pt x="52" y="149"/>
                  </a:lnTo>
                  <a:lnTo>
                    <a:pt x="48" y="147"/>
                  </a:lnTo>
                  <a:lnTo>
                    <a:pt x="45" y="147"/>
                  </a:lnTo>
                  <a:lnTo>
                    <a:pt x="45" y="144"/>
                  </a:lnTo>
                  <a:lnTo>
                    <a:pt x="41" y="144"/>
                  </a:lnTo>
                  <a:lnTo>
                    <a:pt x="38" y="142"/>
                  </a:lnTo>
                  <a:lnTo>
                    <a:pt x="36" y="137"/>
                  </a:lnTo>
                  <a:lnTo>
                    <a:pt x="36" y="135"/>
                  </a:lnTo>
                  <a:lnTo>
                    <a:pt x="31" y="132"/>
                  </a:lnTo>
                  <a:lnTo>
                    <a:pt x="26" y="128"/>
                  </a:lnTo>
                  <a:lnTo>
                    <a:pt x="29" y="125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5" y="128"/>
                  </a:lnTo>
                  <a:lnTo>
                    <a:pt x="48" y="125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5" y="121"/>
                  </a:lnTo>
                  <a:lnTo>
                    <a:pt x="48" y="121"/>
                  </a:lnTo>
                  <a:lnTo>
                    <a:pt x="48" y="118"/>
                  </a:lnTo>
                  <a:lnTo>
                    <a:pt x="48" y="116"/>
                  </a:lnTo>
                  <a:lnTo>
                    <a:pt x="48" y="114"/>
                  </a:lnTo>
                  <a:lnTo>
                    <a:pt x="50" y="111"/>
                  </a:lnTo>
                  <a:lnTo>
                    <a:pt x="48" y="106"/>
                  </a:lnTo>
                  <a:lnTo>
                    <a:pt x="45" y="106"/>
                  </a:lnTo>
                  <a:lnTo>
                    <a:pt x="43" y="99"/>
                  </a:lnTo>
                  <a:lnTo>
                    <a:pt x="38" y="95"/>
                  </a:lnTo>
                  <a:lnTo>
                    <a:pt x="36" y="90"/>
                  </a:lnTo>
                  <a:lnTo>
                    <a:pt x="34" y="87"/>
                  </a:lnTo>
                  <a:lnTo>
                    <a:pt x="29" y="80"/>
                  </a:lnTo>
                  <a:lnTo>
                    <a:pt x="26" y="80"/>
                  </a:lnTo>
                  <a:lnTo>
                    <a:pt x="22" y="78"/>
                  </a:lnTo>
                  <a:lnTo>
                    <a:pt x="19" y="71"/>
                  </a:lnTo>
                  <a:lnTo>
                    <a:pt x="19" y="64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5" y="40"/>
                  </a:lnTo>
                  <a:lnTo>
                    <a:pt x="7" y="33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5" y="16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9" y="201"/>
                  </a:moveTo>
                  <a:lnTo>
                    <a:pt x="112" y="199"/>
                  </a:lnTo>
                  <a:lnTo>
                    <a:pt x="109" y="196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6"/>
                  </a:lnTo>
                  <a:lnTo>
                    <a:pt x="109" y="201"/>
                  </a:lnTo>
                  <a:lnTo>
                    <a:pt x="109" y="201"/>
                  </a:lnTo>
                  <a:close/>
                  <a:moveTo>
                    <a:pt x="112" y="211"/>
                  </a:moveTo>
                  <a:lnTo>
                    <a:pt x="112" y="213"/>
                  </a:lnTo>
                  <a:lnTo>
                    <a:pt x="114" y="213"/>
                  </a:lnTo>
                  <a:lnTo>
                    <a:pt x="114" y="211"/>
                  </a:lnTo>
                  <a:lnTo>
                    <a:pt x="112" y="211"/>
                  </a:lnTo>
                  <a:lnTo>
                    <a:pt x="112" y="211"/>
                  </a:lnTo>
                  <a:close/>
                  <a:moveTo>
                    <a:pt x="379" y="204"/>
                  </a:moveTo>
                  <a:lnTo>
                    <a:pt x="379" y="204"/>
                  </a:lnTo>
                  <a:lnTo>
                    <a:pt x="382" y="201"/>
                  </a:lnTo>
                  <a:lnTo>
                    <a:pt x="379" y="201"/>
                  </a:lnTo>
                  <a:lnTo>
                    <a:pt x="379" y="204"/>
                  </a:lnTo>
                  <a:lnTo>
                    <a:pt x="379" y="204"/>
                  </a:lnTo>
                  <a:close/>
                  <a:moveTo>
                    <a:pt x="377" y="208"/>
                  </a:moveTo>
                  <a:lnTo>
                    <a:pt x="379" y="211"/>
                  </a:lnTo>
                  <a:lnTo>
                    <a:pt x="379" y="206"/>
                  </a:lnTo>
                  <a:lnTo>
                    <a:pt x="379" y="206"/>
                  </a:lnTo>
                  <a:lnTo>
                    <a:pt x="377" y="208"/>
                  </a:lnTo>
                  <a:lnTo>
                    <a:pt x="377" y="208"/>
                  </a:lnTo>
                  <a:close/>
                  <a:moveTo>
                    <a:pt x="375" y="218"/>
                  </a:moveTo>
                  <a:lnTo>
                    <a:pt x="377" y="215"/>
                  </a:lnTo>
                  <a:lnTo>
                    <a:pt x="377" y="211"/>
                  </a:lnTo>
                  <a:lnTo>
                    <a:pt x="375" y="21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5940071" y="2539084"/>
              <a:ext cx="1995524" cy="2093467"/>
            </a:xfrm>
            <a:custGeom>
              <a:avLst/>
              <a:gdLst>
                <a:gd name="T0" fmla="*/ 204 w 344"/>
                <a:gd name="T1" fmla="*/ 49 h 361"/>
                <a:gd name="T2" fmla="*/ 207 w 344"/>
                <a:gd name="T3" fmla="*/ 47 h 361"/>
                <a:gd name="T4" fmla="*/ 210 w 344"/>
                <a:gd name="T5" fmla="*/ 47 h 361"/>
                <a:gd name="T6" fmla="*/ 215 w 344"/>
                <a:gd name="T7" fmla="*/ 49 h 361"/>
                <a:gd name="T8" fmla="*/ 198 w 344"/>
                <a:gd name="T9" fmla="*/ 10 h 361"/>
                <a:gd name="T10" fmla="*/ 185 w 344"/>
                <a:gd name="T11" fmla="*/ 27 h 361"/>
                <a:gd name="T12" fmla="*/ 173 w 344"/>
                <a:gd name="T13" fmla="*/ 30 h 361"/>
                <a:gd name="T14" fmla="*/ 156 w 344"/>
                <a:gd name="T15" fmla="*/ 26 h 361"/>
                <a:gd name="T16" fmla="*/ 149 w 344"/>
                <a:gd name="T17" fmla="*/ 30 h 361"/>
                <a:gd name="T18" fmla="*/ 127 w 344"/>
                <a:gd name="T19" fmla="*/ 34 h 361"/>
                <a:gd name="T20" fmla="*/ 127 w 344"/>
                <a:gd name="T21" fmla="*/ 11 h 361"/>
                <a:gd name="T22" fmla="*/ 117 w 344"/>
                <a:gd name="T23" fmla="*/ 0 h 361"/>
                <a:gd name="T24" fmla="*/ 87 w 344"/>
                <a:gd name="T25" fmla="*/ 12 h 361"/>
                <a:gd name="T26" fmla="*/ 92 w 344"/>
                <a:gd name="T27" fmla="*/ 26 h 361"/>
                <a:gd name="T28" fmla="*/ 60 w 344"/>
                <a:gd name="T29" fmla="*/ 37 h 361"/>
                <a:gd name="T30" fmla="*/ 36 w 344"/>
                <a:gd name="T31" fmla="*/ 35 h 361"/>
                <a:gd name="T32" fmla="*/ 40 w 344"/>
                <a:gd name="T33" fmla="*/ 61 h 361"/>
                <a:gd name="T34" fmla="*/ 19 w 344"/>
                <a:gd name="T35" fmla="*/ 89 h 361"/>
                <a:gd name="T36" fmla="*/ 5 w 344"/>
                <a:gd name="T37" fmla="*/ 108 h 361"/>
                <a:gd name="T38" fmla="*/ 10 w 344"/>
                <a:gd name="T39" fmla="*/ 132 h 361"/>
                <a:gd name="T40" fmla="*/ 30 w 344"/>
                <a:gd name="T41" fmla="*/ 146 h 361"/>
                <a:gd name="T42" fmla="*/ 53 w 344"/>
                <a:gd name="T43" fmla="*/ 144 h 361"/>
                <a:gd name="T44" fmla="*/ 75 w 344"/>
                <a:gd name="T45" fmla="*/ 143 h 361"/>
                <a:gd name="T46" fmla="*/ 99 w 344"/>
                <a:gd name="T47" fmla="*/ 165 h 361"/>
                <a:gd name="T48" fmla="*/ 123 w 344"/>
                <a:gd name="T49" fmla="*/ 189 h 361"/>
                <a:gd name="T50" fmla="*/ 145 w 344"/>
                <a:gd name="T51" fmla="*/ 232 h 361"/>
                <a:gd name="T52" fmla="*/ 166 w 344"/>
                <a:gd name="T53" fmla="*/ 250 h 361"/>
                <a:gd name="T54" fmla="*/ 178 w 344"/>
                <a:gd name="T55" fmla="*/ 278 h 361"/>
                <a:gd name="T56" fmla="*/ 181 w 344"/>
                <a:gd name="T57" fmla="*/ 297 h 361"/>
                <a:gd name="T58" fmla="*/ 164 w 344"/>
                <a:gd name="T59" fmla="*/ 314 h 361"/>
                <a:gd name="T60" fmla="*/ 166 w 344"/>
                <a:gd name="T61" fmla="*/ 329 h 361"/>
                <a:gd name="T62" fmla="*/ 188 w 344"/>
                <a:gd name="T63" fmla="*/ 344 h 361"/>
                <a:gd name="T64" fmla="*/ 201 w 344"/>
                <a:gd name="T65" fmla="*/ 350 h 361"/>
                <a:gd name="T66" fmla="*/ 208 w 344"/>
                <a:gd name="T67" fmla="*/ 333 h 361"/>
                <a:gd name="T68" fmla="*/ 214 w 344"/>
                <a:gd name="T69" fmla="*/ 327 h 361"/>
                <a:gd name="T70" fmla="*/ 205 w 344"/>
                <a:gd name="T71" fmla="*/ 341 h 361"/>
                <a:gd name="T72" fmla="*/ 229 w 344"/>
                <a:gd name="T73" fmla="*/ 307 h 361"/>
                <a:gd name="T74" fmla="*/ 229 w 344"/>
                <a:gd name="T75" fmla="*/ 291 h 361"/>
                <a:gd name="T76" fmla="*/ 235 w 344"/>
                <a:gd name="T77" fmla="*/ 276 h 361"/>
                <a:gd name="T78" fmla="*/ 258 w 344"/>
                <a:gd name="T79" fmla="*/ 260 h 361"/>
                <a:gd name="T80" fmla="*/ 270 w 344"/>
                <a:gd name="T81" fmla="*/ 253 h 361"/>
                <a:gd name="T82" fmla="*/ 279 w 344"/>
                <a:gd name="T83" fmla="*/ 254 h 361"/>
                <a:gd name="T84" fmla="*/ 294 w 344"/>
                <a:gd name="T85" fmla="*/ 238 h 361"/>
                <a:gd name="T86" fmla="*/ 304 w 344"/>
                <a:gd name="T87" fmla="*/ 210 h 361"/>
                <a:gd name="T88" fmla="*/ 309 w 344"/>
                <a:gd name="T89" fmla="*/ 172 h 361"/>
                <a:gd name="T90" fmla="*/ 307 w 344"/>
                <a:gd name="T91" fmla="*/ 160 h 361"/>
                <a:gd name="T92" fmla="*/ 318 w 344"/>
                <a:gd name="T93" fmla="*/ 157 h 361"/>
                <a:gd name="T94" fmla="*/ 342 w 344"/>
                <a:gd name="T95" fmla="*/ 124 h 361"/>
                <a:gd name="T96" fmla="*/ 333 w 344"/>
                <a:gd name="T97" fmla="*/ 93 h 361"/>
                <a:gd name="T98" fmla="*/ 299 w 344"/>
                <a:gd name="T99" fmla="*/ 73 h 361"/>
                <a:gd name="T100" fmla="*/ 281 w 344"/>
                <a:gd name="T101" fmla="*/ 73 h 361"/>
                <a:gd name="T102" fmla="*/ 265 w 344"/>
                <a:gd name="T103" fmla="*/ 70 h 361"/>
                <a:gd name="T104" fmla="*/ 257 w 344"/>
                <a:gd name="T105" fmla="*/ 76 h 361"/>
                <a:gd name="T106" fmla="*/ 249 w 344"/>
                <a:gd name="T107" fmla="*/ 63 h 361"/>
                <a:gd name="T108" fmla="*/ 238 w 344"/>
                <a:gd name="T109" fmla="*/ 56 h 361"/>
                <a:gd name="T110" fmla="*/ 224 w 344"/>
                <a:gd name="T111" fmla="*/ 60 h 361"/>
                <a:gd name="T112" fmla="*/ 211 w 344"/>
                <a:gd name="T113" fmla="*/ 73 h 361"/>
                <a:gd name="T114" fmla="*/ 207 w 344"/>
                <a:gd name="T115" fmla="*/ 64 h 361"/>
                <a:gd name="T116" fmla="*/ 224 w 344"/>
                <a:gd name="T117" fmla="*/ 52 h 361"/>
                <a:gd name="T118" fmla="*/ 204 w 344"/>
                <a:gd name="T119" fmla="*/ 54 h 361"/>
                <a:gd name="T120" fmla="*/ 195 w 344"/>
                <a:gd name="T121" fmla="*/ 56 h 361"/>
                <a:gd name="T122" fmla="*/ 209 w 344"/>
                <a:gd name="T123" fmla="*/ 38 h 361"/>
                <a:gd name="T124" fmla="*/ 201 w 344"/>
                <a:gd name="T125" fmla="*/ 2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361">
                  <a:moveTo>
                    <a:pt x="201" y="53"/>
                  </a:moveTo>
                  <a:cubicBezTo>
                    <a:pt x="201" y="52"/>
                    <a:pt x="201" y="52"/>
                    <a:pt x="201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3"/>
                    <a:pt x="201" y="53"/>
                    <a:pt x="201" y="53"/>
                  </a:cubicBezTo>
                  <a:close/>
                  <a:moveTo>
                    <a:pt x="199" y="53"/>
                  </a:moveTo>
                  <a:cubicBezTo>
                    <a:pt x="200" y="53"/>
                    <a:pt x="200" y="53"/>
                    <a:pt x="200" y="53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199" y="53"/>
                    <a:pt x="199" y="53"/>
                    <a:pt x="199" y="53"/>
                  </a:cubicBezTo>
                  <a:close/>
                  <a:moveTo>
                    <a:pt x="207" y="47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7"/>
                    <a:pt x="207" y="47"/>
                    <a:pt x="207" y="47"/>
                  </a:cubicBezTo>
                  <a:close/>
                  <a:moveTo>
                    <a:pt x="207" y="45"/>
                  </a:moveTo>
                  <a:cubicBezTo>
                    <a:pt x="206" y="44"/>
                    <a:pt x="206" y="44"/>
                    <a:pt x="206" y="44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7" y="45"/>
                    <a:pt x="207" y="45"/>
                    <a:pt x="207" y="45"/>
                  </a:cubicBezTo>
                  <a:close/>
                  <a:moveTo>
                    <a:pt x="207" y="46"/>
                  </a:moveTo>
                  <a:cubicBezTo>
                    <a:pt x="208" y="47"/>
                    <a:pt x="208" y="47"/>
                    <a:pt x="208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2" y="47"/>
                    <a:pt x="212" y="47"/>
                    <a:pt x="212" y="47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lose/>
                  <a:moveTo>
                    <a:pt x="212" y="48"/>
                  </a:moveTo>
                  <a:cubicBezTo>
                    <a:pt x="214" y="48"/>
                    <a:pt x="214" y="48"/>
                    <a:pt x="214" y="48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5" y="47"/>
                    <a:pt x="215" y="47"/>
                    <a:pt x="215" y="47"/>
                  </a:cubicBezTo>
                  <a:cubicBezTo>
                    <a:pt x="216" y="48"/>
                    <a:pt x="216" y="48"/>
                    <a:pt x="216" y="48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2" y="48"/>
                    <a:pt x="212" y="48"/>
                    <a:pt x="212" y="48"/>
                  </a:cubicBezTo>
                  <a:close/>
                  <a:moveTo>
                    <a:pt x="207" y="30"/>
                  </a:moveTo>
                  <a:cubicBezTo>
                    <a:pt x="206" y="29"/>
                    <a:pt x="206" y="29"/>
                    <a:pt x="206" y="29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08" y="30"/>
                    <a:pt x="207" y="30"/>
                    <a:pt x="207" y="30"/>
                  </a:cubicBezTo>
                  <a:close/>
                  <a:moveTo>
                    <a:pt x="199" y="13"/>
                  </a:moveTo>
                  <a:cubicBezTo>
                    <a:pt x="198" y="12"/>
                    <a:pt x="198" y="12"/>
                    <a:pt x="198" y="12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21"/>
                    <a:pt x="189" y="21"/>
                    <a:pt x="189" y="21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9" y="170"/>
                    <a:pt x="109" y="170"/>
                    <a:pt x="109" y="170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38" y="193"/>
                    <a:pt x="138" y="193"/>
                    <a:pt x="138" y="193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43" y="204"/>
                    <a:pt x="143" y="204"/>
                    <a:pt x="143" y="204"/>
                  </a:cubicBezTo>
                  <a:cubicBezTo>
                    <a:pt x="148" y="212"/>
                    <a:pt x="148" y="212"/>
                    <a:pt x="148" y="21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4" y="225"/>
                    <a:pt x="144" y="225"/>
                    <a:pt x="144" y="225"/>
                  </a:cubicBezTo>
                  <a:cubicBezTo>
                    <a:pt x="144" y="226"/>
                    <a:pt x="144" y="226"/>
                    <a:pt x="144" y="226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4" y="228"/>
                    <a:pt x="144" y="228"/>
                    <a:pt x="144" y="228"/>
                  </a:cubicBezTo>
                  <a:cubicBezTo>
                    <a:pt x="143" y="230"/>
                    <a:pt x="143" y="230"/>
                    <a:pt x="143" y="230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7" y="237"/>
                    <a:pt x="147" y="237"/>
                    <a:pt x="147" y="237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158" y="250"/>
                    <a:pt x="158" y="250"/>
                    <a:pt x="158" y="250"/>
                  </a:cubicBezTo>
                  <a:cubicBezTo>
                    <a:pt x="162" y="248"/>
                    <a:pt x="162" y="248"/>
                    <a:pt x="162" y="248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66" y="250"/>
                    <a:pt x="166" y="250"/>
                    <a:pt x="166" y="250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2" y="265"/>
                    <a:pt x="172" y="265"/>
                    <a:pt x="172" y="265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8" y="264"/>
                    <a:pt x="178" y="264"/>
                    <a:pt x="178" y="264"/>
                  </a:cubicBezTo>
                  <a:cubicBezTo>
                    <a:pt x="179" y="265"/>
                    <a:pt x="179" y="265"/>
                    <a:pt x="179" y="265"/>
                  </a:cubicBezTo>
                  <a:cubicBezTo>
                    <a:pt x="180" y="266"/>
                    <a:pt x="180" y="266"/>
                    <a:pt x="180" y="266"/>
                  </a:cubicBezTo>
                  <a:cubicBezTo>
                    <a:pt x="179" y="267"/>
                    <a:pt x="179" y="267"/>
                    <a:pt x="179" y="267"/>
                  </a:cubicBezTo>
                  <a:cubicBezTo>
                    <a:pt x="179" y="275"/>
                    <a:pt x="179" y="275"/>
                    <a:pt x="179" y="275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78" y="277"/>
                    <a:pt x="178" y="277"/>
                    <a:pt x="178" y="27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184" y="279"/>
                    <a:pt x="184" y="279"/>
                    <a:pt x="184" y="279"/>
                  </a:cubicBezTo>
                  <a:cubicBezTo>
                    <a:pt x="184" y="281"/>
                    <a:pt x="184" y="281"/>
                    <a:pt x="184" y="281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86" y="296"/>
                    <a:pt x="186" y="296"/>
                    <a:pt x="186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2" y="297"/>
                    <a:pt x="182" y="297"/>
                    <a:pt x="182" y="297"/>
                  </a:cubicBezTo>
                  <a:cubicBezTo>
                    <a:pt x="181" y="297"/>
                    <a:pt x="181" y="297"/>
                    <a:pt x="181" y="297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6" y="301"/>
                    <a:pt x="176" y="301"/>
                    <a:pt x="176" y="301"/>
                  </a:cubicBezTo>
                  <a:cubicBezTo>
                    <a:pt x="175" y="302"/>
                    <a:pt x="175" y="302"/>
                    <a:pt x="175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8" y="308"/>
                    <a:pt x="168" y="308"/>
                    <a:pt x="168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64" y="312"/>
                    <a:pt x="164" y="312"/>
                    <a:pt x="164" y="312"/>
                  </a:cubicBezTo>
                  <a:cubicBezTo>
                    <a:pt x="164" y="314"/>
                    <a:pt x="164" y="314"/>
                    <a:pt x="164" y="314"/>
                  </a:cubicBezTo>
                  <a:cubicBezTo>
                    <a:pt x="163" y="315"/>
                    <a:pt x="163" y="315"/>
                    <a:pt x="163" y="315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59" y="320"/>
                    <a:pt x="159" y="320"/>
                    <a:pt x="159" y="320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5"/>
                    <a:pt x="156" y="325"/>
                    <a:pt x="156" y="325"/>
                  </a:cubicBezTo>
                  <a:cubicBezTo>
                    <a:pt x="155" y="325"/>
                    <a:pt x="155" y="325"/>
                    <a:pt x="155" y="325"/>
                  </a:cubicBezTo>
                  <a:cubicBezTo>
                    <a:pt x="157" y="325"/>
                    <a:pt x="157" y="325"/>
                    <a:pt x="157" y="325"/>
                  </a:cubicBezTo>
                  <a:cubicBezTo>
                    <a:pt x="158" y="326"/>
                    <a:pt x="158" y="326"/>
                    <a:pt x="158" y="326"/>
                  </a:cubicBezTo>
                  <a:cubicBezTo>
                    <a:pt x="162" y="325"/>
                    <a:pt x="162" y="325"/>
                    <a:pt x="162" y="325"/>
                  </a:cubicBezTo>
                  <a:cubicBezTo>
                    <a:pt x="164" y="326"/>
                    <a:pt x="164" y="326"/>
                    <a:pt x="164" y="326"/>
                  </a:cubicBezTo>
                  <a:cubicBezTo>
                    <a:pt x="166" y="329"/>
                    <a:pt x="166" y="329"/>
                    <a:pt x="166" y="329"/>
                  </a:cubicBezTo>
                  <a:cubicBezTo>
                    <a:pt x="168" y="329"/>
                    <a:pt x="168" y="329"/>
                    <a:pt x="168" y="329"/>
                  </a:cubicBezTo>
                  <a:cubicBezTo>
                    <a:pt x="169" y="332"/>
                    <a:pt x="169" y="332"/>
                    <a:pt x="169" y="332"/>
                  </a:cubicBezTo>
                  <a:cubicBezTo>
                    <a:pt x="171" y="335"/>
                    <a:pt x="171" y="335"/>
                    <a:pt x="171" y="335"/>
                  </a:cubicBezTo>
                  <a:cubicBezTo>
                    <a:pt x="172" y="335"/>
                    <a:pt x="172" y="335"/>
                    <a:pt x="172" y="335"/>
                  </a:cubicBezTo>
                  <a:cubicBezTo>
                    <a:pt x="174" y="333"/>
                    <a:pt x="174" y="333"/>
                    <a:pt x="174" y="333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77" y="337"/>
                    <a:pt x="177" y="337"/>
                    <a:pt x="177" y="337"/>
                  </a:cubicBezTo>
                  <a:cubicBezTo>
                    <a:pt x="179" y="338"/>
                    <a:pt x="179" y="338"/>
                    <a:pt x="179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3"/>
                    <a:pt x="183" y="343"/>
                    <a:pt x="183" y="343"/>
                  </a:cubicBezTo>
                  <a:cubicBezTo>
                    <a:pt x="185" y="342"/>
                    <a:pt x="185" y="342"/>
                    <a:pt x="185" y="342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93" y="350"/>
                    <a:pt x="193" y="350"/>
                    <a:pt x="193" y="350"/>
                  </a:cubicBezTo>
                  <a:cubicBezTo>
                    <a:pt x="195" y="351"/>
                    <a:pt x="195" y="351"/>
                    <a:pt x="195" y="351"/>
                  </a:cubicBezTo>
                  <a:cubicBezTo>
                    <a:pt x="194" y="354"/>
                    <a:pt x="194" y="354"/>
                    <a:pt x="194" y="354"/>
                  </a:cubicBezTo>
                  <a:cubicBezTo>
                    <a:pt x="192" y="356"/>
                    <a:pt x="192" y="356"/>
                    <a:pt x="192" y="356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94" y="359"/>
                    <a:pt x="194" y="359"/>
                    <a:pt x="194" y="359"/>
                  </a:cubicBezTo>
                  <a:cubicBezTo>
                    <a:pt x="194" y="360"/>
                    <a:pt x="194" y="360"/>
                    <a:pt x="194" y="360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9" y="359"/>
                    <a:pt x="199" y="359"/>
                    <a:pt x="199" y="359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3" y="345"/>
                    <a:pt x="203" y="345"/>
                    <a:pt x="203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1" y="342"/>
                    <a:pt x="201" y="342"/>
                    <a:pt x="201" y="342"/>
                  </a:cubicBezTo>
                  <a:cubicBezTo>
                    <a:pt x="202" y="340"/>
                    <a:pt x="202" y="340"/>
                    <a:pt x="202" y="340"/>
                  </a:cubicBezTo>
                  <a:cubicBezTo>
                    <a:pt x="203" y="339"/>
                    <a:pt x="203" y="339"/>
                    <a:pt x="203" y="339"/>
                  </a:cubicBezTo>
                  <a:cubicBezTo>
                    <a:pt x="203" y="338"/>
                    <a:pt x="203" y="338"/>
                    <a:pt x="203" y="338"/>
                  </a:cubicBezTo>
                  <a:cubicBezTo>
                    <a:pt x="205" y="337"/>
                    <a:pt x="205" y="337"/>
                    <a:pt x="205" y="337"/>
                  </a:cubicBezTo>
                  <a:cubicBezTo>
                    <a:pt x="205" y="335"/>
                    <a:pt x="205" y="335"/>
                    <a:pt x="205" y="335"/>
                  </a:cubicBezTo>
                  <a:cubicBezTo>
                    <a:pt x="205" y="336"/>
                    <a:pt x="205" y="336"/>
                    <a:pt x="205" y="336"/>
                  </a:cubicBezTo>
                  <a:cubicBezTo>
                    <a:pt x="207" y="336"/>
                    <a:pt x="207" y="336"/>
                    <a:pt x="207" y="336"/>
                  </a:cubicBezTo>
                  <a:cubicBezTo>
                    <a:pt x="208" y="334"/>
                    <a:pt x="208" y="334"/>
                    <a:pt x="208" y="334"/>
                  </a:cubicBezTo>
                  <a:cubicBezTo>
                    <a:pt x="208" y="333"/>
                    <a:pt x="208" y="333"/>
                    <a:pt x="208" y="333"/>
                  </a:cubicBezTo>
                  <a:cubicBezTo>
                    <a:pt x="209" y="332"/>
                    <a:pt x="209" y="332"/>
                    <a:pt x="209" y="332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10" y="329"/>
                    <a:pt x="210" y="329"/>
                    <a:pt x="210" y="329"/>
                  </a:cubicBezTo>
                  <a:cubicBezTo>
                    <a:pt x="211" y="329"/>
                    <a:pt x="211" y="329"/>
                    <a:pt x="211" y="329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09" y="322"/>
                    <a:pt x="209" y="322"/>
                    <a:pt x="209" y="322"/>
                  </a:cubicBezTo>
                  <a:cubicBezTo>
                    <a:pt x="210" y="322"/>
                    <a:pt x="210" y="322"/>
                    <a:pt x="210" y="322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5" y="326"/>
                    <a:pt x="215" y="326"/>
                    <a:pt x="215" y="326"/>
                  </a:cubicBezTo>
                  <a:cubicBezTo>
                    <a:pt x="215" y="327"/>
                    <a:pt x="215" y="327"/>
                    <a:pt x="215" y="327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8"/>
                    <a:pt x="215" y="328"/>
                  </a:cubicBezTo>
                  <a:cubicBezTo>
                    <a:pt x="214" y="331"/>
                    <a:pt x="214" y="331"/>
                    <a:pt x="214" y="331"/>
                  </a:cubicBezTo>
                  <a:cubicBezTo>
                    <a:pt x="212" y="335"/>
                    <a:pt x="212" y="335"/>
                    <a:pt x="212" y="335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7"/>
                    <a:pt x="210" y="337"/>
                    <a:pt x="210" y="337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6" y="340"/>
                    <a:pt x="206" y="340"/>
                    <a:pt x="206" y="340"/>
                  </a:cubicBezTo>
                  <a:cubicBezTo>
                    <a:pt x="205" y="341"/>
                    <a:pt x="205" y="341"/>
                    <a:pt x="205" y="341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203" y="343"/>
                    <a:pt x="203" y="343"/>
                    <a:pt x="203" y="343"/>
                  </a:cubicBezTo>
                  <a:cubicBezTo>
                    <a:pt x="205" y="344"/>
                    <a:pt x="205" y="344"/>
                    <a:pt x="205" y="344"/>
                  </a:cubicBezTo>
                  <a:cubicBezTo>
                    <a:pt x="211" y="339"/>
                    <a:pt x="211" y="339"/>
                    <a:pt x="211" y="339"/>
                  </a:cubicBezTo>
                  <a:cubicBezTo>
                    <a:pt x="214" y="336"/>
                    <a:pt x="214" y="336"/>
                    <a:pt x="214" y="336"/>
                  </a:cubicBezTo>
                  <a:cubicBezTo>
                    <a:pt x="218" y="329"/>
                    <a:pt x="218" y="329"/>
                    <a:pt x="218" y="329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21" y="321"/>
                    <a:pt x="221" y="321"/>
                    <a:pt x="221" y="321"/>
                  </a:cubicBezTo>
                  <a:cubicBezTo>
                    <a:pt x="225" y="313"/>
                    <a:pt x="225" y="313"/>
                    <a:pt x="225" y="313"/>
                  </a:cubicBezTo>
                  <a:cubicBezTo>
                    <a:pt x="229" y="309"/>
                    <a:pt x="229" y="309"/>
                    <a:pt x="229" y="309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6"/>
                    <a:pt x="229" y="306"/>
                    <a:pt x="229" y="306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1" y="301"/>
                    <a:pt x="231" y="301"/>
                    <a:pt x="231" y="301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29" y="295"/>
                    <a:pt x="229" y="295"/>
                    <a:pt x="229" y="295"/>
                  </a:cubicBezTo>
                  <a:cubicBezTo>
                    <a:pt x="229" y="294"/>
                    <a:pt x="229" y="294"/>
                    <a:pt x="229" y="294"/>
                  </a:cubicBezTo>
                  <a:cubicBezTo>
                    <a:pt x="229" y="292"/>
                    <a:pt x="229" y="292"/>
                    <a:pt x="229" y="292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1" y="285"/>
                    <a:pt x="231" y="285"/>
                    <a:pt x="231" y="285"/>
                  </a:cubicBezTo>
                  <a:cubicBezTo>
                    <a:pt x="230" y="284"/>
                    <a:pt x="230" y="284"/>
                    <a:pt x="230" y="284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2"/>
                    <a:pt x="231" y="282"/>
                    <a:pt x="231" y="282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29" y="280"/>
                    <a:pt x="229" y="280"/>
                    <a:pt x="229" y="280"/>
                  </a:cubicBezTo>
                  <a:cubicBezTo>
                    <a:pt x="231" y="279"/>
                    <a:pt x="231" y="279"/>
                    <a:pt x="231" y="279"/>
                  </a:cubicBezTo>
                  <a:cubicBezTo>
                    <a:pt x="232" y="278"/>
                    <a:pt x="232" y="278"/>
                    <a:pt x="232" y="278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35" y="276"/>
                    <a:pt x="235" y="276"/>
                    <a:pt x="235" y="276"/>
                  </a:cubicBezTo>
                  <a:cubicBezTo>
                    <a:pt x="237" y="275"/>
                    <a:pt x="237" y="275"/>
                    <a:pt x="237" y="275"/>
                  </a:cubicBezTo>
                  <a:cubicBezTo>
                    <a:pt x="237" y="274"/>
                    <a:pt x="237" y="274"/>
                    <a:pt x="237" y="274"/>
                  </a:cubicBezTo>
                  <a:cubicBezTo>
                    <a:pt x="239" y="272"/>
                    <a:pt x="239" y="272"/>
                    <a:pt x="239" y="272"/>
                  </a:cubicBezTo>
                  <a:cubicBezTo>
                    <a:pt x="242" y="270"/>
                    <a:pt x="242" y="270"/>
                    <a:pt x="242" y="270"/>
                  </a:cubicBezTo>
                  <a:cubicBezTo>
                    <a:pt x="246" y="266"/>
                    <a:pt x="246" y="266"/>
                    <a:pt x="246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51" y="264"/>
                    <a:pt x="251" y="264"/>
                    <a:pt x="251" y="264"/>
                  </a:cubicBezTo>
                  <a:cubicBezTo>
                    <a:pt x="253" y="262"/>
                    <a:pt x="253" y="262"/>
                    <a:pt x="253" y="262"/>
                  </a:cubicBezTo>
                  <a:cubicBezTo>
                    <a:pt x="254" y="262"/>
                    <a:pt x="254" y="262"/>
                    <a:pt x="254" y="262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7" y="264"/>
                    <a:pt x="257" y="264"/>
                    <a:pt x="257" y="264"/>
                  </a:cubicBezTo>
                  <a:cubicBezTo>
                    <a:pt x="257" y="262"/>
                    <a:pt x="257" y="262"/>
                    <a:pt x="257" y="262"/>
                  </a:cubicBezTo>
                  <a:cubicBezTo>
                    <a:pt x="258" y="260"/>
                    <a:pt x="258" y="260"/>
                    <a:pt x="258" y="260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2" y="256"/>
                    <a:pt x="262" y="256"/>
                    <a:pt x="262" y="256"/>
                  </a:cubicBezTo>
                  <a:cubicBezTo>
                    <a:pt x="261" y="256"/>
                    <a:pt x="261" y="256"/>
                    <a:pt x="261" y="256"/>
                  </a:cubicBezTo>
                  <a:cubicBezTo>
                    <a:pt x="261" y="255"/>
                    <a:pt x="261" y="255"/>
                    <a:pt x="261" y="255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4" y="253"/>
                    <a:pt x="264" y="253"/>
                    <a:pt x="264" y="25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2"/>
                    <a:pt x="270" y="252"/>
                    <a:pt x="270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67" y="254"/>
                    <a:pt x="267" y="254"/>
                    <a:pt x="267" y="254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69" y="255"/>
                    <a:pt x="269" y="255"/>
                    <a:pt x="269" y="255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2"/>
                    <a:pt x="273" y="252"/>
                    <a:pt x="273" y="252"/>
                  </a:cubicBezTo>
                  <a:cubicBezTo>
                    <a:pt x="274" y="251"/>
                    <a:pt x="274" y="251"/>
                    <a:pt x="274" y="251"/>
                  </a:cubicBezTo>
                  <a:cubicBezTo>
                    <a:pt x="275" y="252"/>
                    <a:pt x="275" y="252"/>
                    <a:pt x="275" y="252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4" y="252"/>
                    <a:pt x="274" y="254"/>
                    <a:pt x="275" y="254"/>
                  </a:cubicBezTo>
                  <a:cubicBezTo>
                    <a:pt x="275" y="254"/>
                    <a:pt x="277" y="254"/>
                    <a:pt x="277" y="254"/>
                  </a:cubicBezTo>
                  <a:cubicBezTo>
                    <a:pt x="279" y="254"/>
                    <a:pt x="279" y="254"/>
                    <a:pt x="279" y="254"/>
                  </a:cubicBezTo>
                  <a:cubicBezTo>
                    <a:pt x="281" y="254"/>
                    <a:pt x="281" y="254"/>
                    <a:pt x="281" y="254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286" y="253"/>
                    <a:pt x="286" y="253"/>
                    <a:pt x="286" y="253"/>
                  </a:cubicBezTo>
                  <a:cubicBezTo>
                    <a:pt x="286" y="252"/>
                    <a:pt x="286" y="252"/>
                    <a:pt x="286" y="252"/>
                  </a:cubicBezTo>
                  <a:cubicBezTo>
                    <a:pt x="285" y="251"/>
                    <a:pt x="285" y="251"/>
                    <a:pt x="285" y="251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90" y="248"/>
                    <a:pt x="290" y="248"/>
                    <a:pt x="290" y="248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296" y="237"/>
                    <a:pt x="296" y="237"/>
                    <a:pt x="296" y="237"/>
                  </a:cubicBezTo>
                  <a:cubicBezTo>
                    <a:pt x="296" y="235"/>
                    <a:pt x="296" y="235"/>
                    <a:pt x="296" y="235"/>
                  </a:cubicBezTo>
                  <a:cubicBezTo>
                    <a:pt x="296" y="234"/>
                    <a:pt x="296" y="234"/>
                    <a:pt x="296" y="234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2"/>
                    <a:pt x="298" y="232"/>
                    <a:pt x="298" y="232"/>
                  </a:cubicBezTo>
                  <a:cubicBezTo>
                    <a:pt x="298" y="231"/>
                    <a:pt x="298" y="231"/>
                    <a:pt x="298" y="231"/>
                  </a:cubicBezTo>
                  <a:cubicBezTo>
                    <a:pt x="300" y="227"/>
                    <a:pt x="300" y="227"/>
                    <a:pt x="300" y="227"/>
                  </a:cubicBezTo>
                  <a:cubicBezTo>
                    <a:pt x="304" y="223"/>
                    <a:pt x="304" y="223"/>
                    <a:pt x="304" y="223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16"/>
                    <a:pt x="303" y="216"/>
                    <a:pt x="303" y="21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3" y="212"/>
                    <a:pt x="303" y="212"/>
                    <a:pt x="303" y="212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304" y="209"/>
                    <a:pt x="304" y="209"/>
                    <a:pt x="304" y="209"/>
                  </a:cubicBezTo>
                  <a:cubicBezTo>
                    <a:pt x="307" y="207"/>
                    <a:pt x="307" y="207"/>
                    <a:pt x="307" y="207"/>
                  </a:cubicBezTo>
                  <a:cubicBezTo>
                    <a:pt x="307" y="206"/>
                    <a:pt x="307" y="206"/>
                    <a:pt x="307" y="206"/>
                  </a:cubicBezTo>
                  <a:cubicBezTo>
                    <a:pt x="307" y="203"/>
                    <a:pt x="307" y="203"/>
                    <a:pt x="307" y="203"/>
                  </a:cubicBezTo>
                  <a:cubicBezTo>
                    <a:pt x="308" y="199"/>
                    <a:pt x="308" y="199"/>
                    <a:pt x="308" y="199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08" y="193"/>
                    <a:pt x="308" y="193"/>
                    <a:pt x="308" y="193"/>
                  </a:cubicBezTo>
                  <a:cubicBezTo>
                    <a:pt x="308" y="192"/>
                    <a:pt x="308" y="192"/>
                    <a:pt x="308" y="192"/>
                  </a:cubicBezTo>
                  <a:cubicBezTo>
                    <a:pt x="309" y="189"/>
                    <a:pt x="309" y="189"/>
                    <a:pt x="309" y="189"/>
                  </a:cubicBezTo>
                  <a:cubicBezTo>
                    <a:pt x="308" y="177"/>
                    <a:pt x="308" y="177"/>
                    <a:pt x="308" y="177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07" y="171"/>
                    <a:pt x="307" y="171"/>
                    <a:pt x="307" y="171"/>
                  </a:cubicBezTo>
                  <a:cubicBezTo>
                    <a:pt x="307" y="170"/>
                    <a:pt x="307" y="170"/>
                    <a:pt x="307" y="170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6" y="160"/>
                    <a:pt x="306" y="160"/>
                    <a:pt x="306" y="160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8" y="160"/>
                    <a:pt x="308" y="160"/>
                    <a:pt x="308" y="160"/>
                  </a:cubicBezTo>
                  <a:cubicBezTo>
                    <a:pt x="310" y="161"/>
                    <a:pt x="310" y="161"/>
                    <a:pt x="310" y="161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1" y="159"/>
                    <a:pt x="311" y="159"/>
                    <a:pt x="311" y="159"/>
                  </a:cubicBezTo>
                  <a:cubicBezTo>
                    <a:pt x="312" y="160"/>
                    <a:pt x="312" y="160"/>
                    <a:pt x="312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2" y="162"/>
                    <a:pt x="312" y="162"/>
                    <a:pt x="312" y="162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18" y="157"/>
                    <a:pt x="318" y="157"/>
                    <a:pt x="318" y="157"/>
                  </a:cubicBezTo>
                  <a:cubicBezTo>
                    <a:pt x="320" y="153"/>
                    <a:pt x="320" y="153"/>
                    <a:pt x="320" y="153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47"/>
                    <a:pt x="322" y="147"/>
                    <a:pt x="322" y="147"/>
                  </a:cubicBezTo>
                  <a:cubicBezTo>
                    <a:pt x="324" y="145"/>
                    <a:pt x="324" y="145"/>
                    <a:pt x="324" y="145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0"/>
                    <a:pt x="329" y="140"/>
                    <a:pt x="329" y="140"/>
                  </a:cubicBezTo>
                  <a:cubicBezTo>
                    <a:pt x="330" y="139"/>
                    <a:pt x="330" y="139"/>
                    <a:pt x="330" y="139"/>
                  </a:cubicBezTo>
                  <a:cubicBezTo>
                    <a:pt x="331" y="138"/>
                    <a:pt x="331" y="138"/>
                    <a:pt x="331" y="138"/>
                  </a:cubicBezTo>
                  <a:cubicBezTo>
                    <a:pt x="335" y="134"/>
                    <a:pt x="335" y="134"/>
                    <a:pt x="335" y="134"/>
                  </a:cubicBezTo>
                  <a:cubicBezTo>
                    <a:pt x="339" y="130"/>
                    <a:pt x="339" y="130"/>
                    <a:pt x="339" y="130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42" y="124"/>
                    <a:pt x="342" y="124"/>
                    <a:pt x="342" y="124"/>
                  </a:cubicBezTo>
                  <a:cubicBezTo>
                    <a:pt x="342" y="121"/>
                    <a:pt x="342" y="121"/>
                    <a:pt x="342" y="121"/>
                  </a:cubicBezTo>
                  <a:cubicBezTo>
                    <a:pt x="343" y="120"/>
                    <a:pt x="343" y="120"/>
                    <a:pt x="343" y="120"/>
                  </a:cubicBezTo>
                  <a:cubicBezTo>
                    <a:pt x="343" y="118"/>
                    <a:pt x="343" y="118"/>
                    <a:pt x="343" y="118"/>
                  </a:cubicBezTo>
                  <a:cubicBezTo>
                    <a:pt x="342" y="117"/>
                    <a:pt x="342" y="117"/>
                    <a:pt x="342" y="117"/>
                  </a:cubicBezTo>
                  <a:cubicBezTo>
                    <a:pt x="343" y="115"/>
                    <a:pt x="343" y="115"/>
                    <a:pt x="343" y="115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42" y="109"/>
                    <a:pt x="342" y="109"/>
                    <a:pt x="342" y="109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39" y="100"/>
                    <a:pt x="339" y="100"/>
                    <a:pt x="339" y="100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8" y="95"/>
                    <a:pt x="338" y="95"/>
                    <a:pt x="338" y="95"/>
                  </a:cubicBezTo>
                  <a:cubicBezTo>
                    <a:pt x="333" y="93"/>
                    <a:pt x="333" y="93"/>
                    <a:pt x="333" y="93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7" y="94"/>
                    <a:pt x="327" y="94"/>
                    <a:pt x="327" y="94"/>
                  </a:cubicBezTo>
                  <a:cubicBezTo>
                    <a:pt x="325" y="91"/>
                    <a:pt x="325" y="91"/>
                    <a:pt x="325" y="91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89"/>
                    <a:pt x="321" y="89"/>
                    <a:pt x="321" y="89"/>
                  </a:cubicBezTo>
                  <a:cubicBezTo>
                    <a:pt x="319" y="88"/>
                    <a:pt x="319" y="88"/>
                    <a:pt x="319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79"/>
                    <a:pt x="310" y="79"/>
                    <a:pt x="310" y="79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6" y="76"/>
                    <a:pt x="306" y="76"/>
                    <a:pt x="306" y="76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7" y="73"/>
                    <a:pt x="297" y="73"/>
                    <a:pt x="297" y="73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2"/>
                    <a:pt x="287" y="72"/>
                    <a:pt x="287" y="72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283" y="71"/>
                    <a:pt x="283" y="71"/>
                    <a:pt x="283" y="71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1" y="71"/>
                    <a:pt x="281" y="71"/>
                    <a:pt x="281" y="71"/>
                  </a:cubicBezTo>
                  <a:cubicBezTo>
                    <a:pt x="281" y="72"/>
                    <a:pt x="281" y="72"/>
                    <a:pt x="281" y="72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9" y="72"/>
                    <a:pt x="279" y="72"/>
                    <a:pt x="279" y="72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78" y="72"/>
                    <a:pt x="278" y="72"/>
                    <a:pt x="278" y="72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8" y="69"/>
                    <a:pt x="258" y="69"/>
                    <a:pt x="258" y="69"/>
                  </a:cubicBezTo>
                  <a:cubicBezTo>
                    <a:pt x="259" y="69"/>
                    <a:pt x="259" y="69"/>
                    <a:pt x="259" y="69"/>
                  </a:cubicBezTo>
                  <a:cubicBezTo>
                    <a:pt x="258" y="68"/>
                    <a:pt x="258" y="68"/>
                    <a:pt x="258" y="68"/>
                  </a:cubicBezTo>
                  <a:cubicBezTo>
                    <a:pt x="257" y="68"/>
                    <a:pt x="257" y="68"/>
                    <a:pt x="257" y="68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4" y="61"/>
                    <a:pt x="254" y="61"/>
                    <a:pt x="254" y="61"/>
                  </a:cubicBezTo>
                  <a:cubicBezTo>
                    <a:pt x="252" y="61"/>
                    <a:pt x="252" y="61"/>
                    <a:pt x="252" y="61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8" y="61"/>
                    <a:pt x="248" y="61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245" y="59"/>
                    <a:pt x="245" y="59"/>
                    <a:pt x="245" y="59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2" y="57"/>
                    <a:pt x="242" y="57"/>
                    <a:pt x="242" y="57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8" y="56"/>
                    <a:pt x="238" y="56"/>
                    <a:pt x="238" y="56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65"/>
                    <a:pt x="216" y="65"/>
                    <a:pt x="216" y="65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70"/>
                    <a:pt x="215" y="70"/>
                    <a:pt x="215" y="70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3" y="75"/>
                    <a:pt x="213" y="75"/>
                    <a:pt x="213" y="75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3" y="65"/>
                    <a:pt x="213" y="65"/>
                    <a:pt x="213" y="65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8" y="63"/>
                    <a:pt x="208" y="63"/>
                    <a:pt x="208" y="63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213" y="63"/>
                    <a:pt x="213" y="63"/>
                    <a:pt x="213" y="63"/>
                  </a:cubicBezTo>
                  <a:cubicBezTo>
                    <a:pt x="214" y="62"/>
                    <a:pt x="214" y="62"/>
                    <a:pt x="214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8" y="61"/>
                    <a:pt x="218" y="61"/>
                    <a:pt x="218" y="61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15" y="50"/>
                    <a:pt x="215" y="50"/>
                    <a:pt x="215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2"/>
                    <a:pt x="204" y="52"/>
                    <a:pt x="204" y="52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0" y="55"/>
                    <a:pt x="200" y="55"/>
                    <a:pt x="200" y="55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9" y="31"/>
                    <a:pt x="209" y="31"/>
                    <a:pt x="209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lnTo>
                    <a:pt x="199" y="13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934159" y="2517049"/>
              <a:ext cx="137116" cy="208124"/>
            </a:xfrm>
            <a:custGeom>
              <a:avLst/>
              <a:gdLst>
                <a:gd name="T0" fmla="*/ 0 w 56"/>
                <a:gd name="T1" fmla="*/ 68 h 85"/>
                <a:gd name="T2" fmla="*/ 0 w 56"/>
                <a:gd name="T3" fmla="*/ 71 h 85"/>
                <a:gd name="T4" fmla="*/ 2 w 56"/>
                <a:gd name="T5" fmla="*/ 73 h 85"/>
                <a:gd name="T6" fmla="*/ 2 w 56"/>
                <a:gd name="T7" fmla="*/ 73 h 85"/>
                <a:gd name="T8" fmla="*/ 2 w 56"/>
                <a:gd name="T9" fmla="*/ 76 h 85"/>
                <a:gd name="T10" fmla="*/ 4 w 56"/>
                <a:gd name="T11" fmla="*/ 80 h 85"/>
                <a:gd name="T12" fmla="*/ 9 w 56"/>
                <a:gd name="T13" fmla="*/ 80 h 85"/>
                <a:gd name="T14" fmla="*/ 11 w 56"/>
                <a:gd name="T15" fmla="*/ 78 h 85"/>
                <a:gd name="T16" fmla="*/ 14 w 56"/>
                <a:gd name="T17" fmla="*/ 76 h 85"/>
                <a:gd name="T18" fmla="*/ 16 w 56"/>
                <a:gd name="T19" fmla="*/ 76 h 85"/>
                <a:gd name="T20" fmla="*/ 16 w 56"/>
                <a:gd name="T21" fmla="*/ 78 h 85"/>
                <a:gd name="T22" fmla="*/ 18 w 56"/>
                <a:gd name="T23" fmla="*/ 80 h 85"/>
                <a:gd name="T24" fmla="*/ 18 w 56"/>
                <a:gd name="T25" fmla="*/ 85 h 85"/>
                <a:gd name="T26" fmla="*/ 21 w 56"/>
                <a:gd name="T27" fmla="*/ 85 h 85"/>
                <a:gd name="T28" fmla="*/ 26 w 56"/>
                <a:gd name="T29" fmla="*/ 83 h 85"/>
                <a:gd name="T30" fmla="*/ 26 w 56"/>
                <a:gd name="T31" fmla="*/ 80 h 85"/>
                <a:gd name="T32" fmla="*/ 28 w 56"/>
                <a:gd name="T33" fmla="*/ 78 h 85"/>
                <a:gd name="T34" fmla="*/ 30 w 56"/>
                <a:gd name="T35" fmla="*/ 78 h 85"/>
                <a:gd name="T36" fmla="*/ 33 w 56"/>
                <a:gd name="T37" fmla="*/ 73 h 85"/>
                <a:gd name="T38" fmla="*/ 37 w 56"/>
                <a:gd name="T39" fmla="*/ 66 h 85"/>
                <a:gd name="T40" fmla="*/ 42 w 56"/>
                <a:gd name="T41" fmla="*/ 59 h 85"/>
                <a:gd name="T42" fmla="*/ 42 w 56"/>
                <a:gd name="T43" fmla="*/ 54 h 85"/>
                <a:gd name="T44" fmla="*/ 47 w 56"/>
                <a:gd name="T45" fmla="*/ 47 h 85"/>
                <a:gd name="T46" fmla="*/ 52 w 56"/>
                <a:gd name="T47" fmla="*/ 40 h 85"/>
                <a:gd name="T48" fmla="*/ 54 w 56"/>
                <a:gd name="T49" fmla="*/ 38 h 85"/>
                <a:gd name="T50" fmla="*/ 54 w 56"/>
                <a:gd name="T51" fmla="*/ 38 h 85"/>
                <a:gd name="T52" fmla="*/ 56 w 56"/>
                <a:gd name="T53" fmla="*/ 33 h 85"/>
                <a:gd name="T54" fmla="*/ 56 w 56"/>
                <a:gd name="T55" fmla="*/ 28 h 85"/>
                <a:gd name="T56" fmla="*/ 54 w 56"/>
                <a:gd name="T57" fmla="*/ 23 h 85"/>
                <a:gd name="T58" fmla="*/ 52 w 56"/>
                <a:gd name="T59" fmla="*/ 26 h 85"/>
                <a:gd name="T60" fmla="*/ 49 w 56"/>
                <a:gd name="T61" fmla="*/ 23 h 85"/>
                <a:gd name="T62" fmla="*/ 49 w 56"/>
                <a:gd name="T63" fmla="*/ 21 h 85"/>
                <a:gd name="T64" fmla="*/ 42 w 56"/>
                <a:gd name="T65" fmla="*/ 14 h 85"/>
                <a:gd name="T66" fmla="*/ 40 w 56"/>
                <a:gd name="T67" fmla="*/ 12 h 85"/>
                <a:gd name="T68" fmla="*/ 35 w 56"/>
                <a:gd name="T69" fmla="*/ 7 h 85"/>
                <a:gd name="T70" fmla="*/ 23 w 56"/>
                <a:gd name="T71" fmla="*/ 5 h 85"/>
                <a:gd name="T72" fmla="*/ 18 w 56"/>
                <a:gd name="T73" fmla="*/ 2 h 85"/>
                <a:gd name="T74" fmla="*/ 11 w 56"/>
                <a:gd name="T75" fmla="*/ 0 h 85"/>
                <a:gd name="T76" fmla="*/ 7 w 56"/>
                <a:gd name="T77" fmla="*/ 5 h 85"/>
                <a:gd name="T78" fmla="*/ 4 w 56"/>
                <a:gd name="T79" fmla="*/ 5 h 85"/>
                <a:gd name="T80" fmla="*/ 4 w 56"/>
                <a:gd name="T81" fmla="*/ 5 h 85"/>
                <a:gd name="T82" fmla="*/ 4 w 56"/>
                <a:gd name="T83" fmla="*/ 5 h 85"/>
                <a:gd name="T84" fmla="*/ 2 w 56"/>
                <a:gd name="T85" fmla="*/ 7 h 85"/>
                <a:gd name="T86" fmla="*/ 0 w 56"/>
                <a:gd name="T87" fmla="*/ 12 h 85"/>
                <a:gd name="T88" fmla="*/ 0 w 56"/>
                <a:gd name="T89" fmla="*/ 19 h 85"/>
                <a:gd name="T90" fmla="*/ 0 w 56"/>
                <a:gd name="T91" fmla="*/ 21 h 85"/>
                <a:gd name="T92" fmla="*/ 0 w 56"/>
                <a:gd name="T93" fmla="*/ 26 h 85"/>
                <a:gd name="T94" fmla="*/ 0 w 56"/>
                <a:gd name="T95" fmla="*/ 31 h 85"/>
                <a:gd name="T96" fmla="*/ 4 w 56"/>
                <a:gd name="T97" fmla="*/ 33 h 85"/>
                <a:gd name="T98" fmla="*/ 7 w 56"/>
                <a:gd name="T99" fmla="*/ 35 h 85"/>
                <a:gd name="T100" fmla="*/ 7 w 56"/>
                <a:gd name="T101" fmla="*/ 40 h 85"/>
                <a:gd name="T102" fmla="*/ 9 w 56"/>
                <a:gd name="T103" fmla="*/ 42 h 85"/>
                <a:gd name="T104" fmla="*/ 9 w 56"/>
                <a:gd name="T105" fmla="*/ 45 h 85"/>
                <a:gd name="T106" fmla="*/ 9 w 56"/>
                <a:gd name="T107" fmla="*/ 50 h 85"/>
                <a:gd name="T108" fmla="*/ 4 w 56"/>
                <a:gd name="T109" fmla="*/ 52 h 85"/>
                <a:gd name="T110" fmla="*/ 7 w 56"/>
                <a:gd name="T111" fmla="*/ 57 h 85"/>
                <a:gd name="T112" fmla="*/ 7 w 56"/>
                <a:gd name="T113" fmla="*/ 61 h 85"/>
                <a:gd name="T114" fmla="*/ 4 w 56"/>
                <a:gd name="T115" fmla="*/ 64 h 85"/>
                <a:gd name="T116" fmla="*/ 0 w 56"/>
                <a:gd name="T117" fmla="*/ 68 h 85"/>
                <a:gd name="T118" fmla="*/ 0 w 56"/>
                <a:gd name="T119" fmla="*/ 6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85">
                  <a:moveTo>
                    <a:pt x="0" y="68"/>
                  </a:moveTo>
                  <a:lnTo>
                    <a:pt x="0" y="71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6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5"/>
                  </a:lnTo>
                  <a:lnTo>
                    <a:pt x="21" y="85"/>
                  </a:lnTo>
                  <a:lnTo>
                    <a:pt x="26" y="83"/>
                  </a:lnTo>
                  <a:lnTo>
                    <a:pt x="26" y="80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3" y="73"/>
                  </a:lnTo>
                  <a:lnTo>
                    <a:pt x="37" y="66"/>
                  </a:lnTo>
                  <a:lnTo>
                    <a:pt x="42" y="59"/>
                  </a:lnTo>
                  <a:lnTo>
                    <a:pt x="42" y="54"/>
                  </a:lnTo>
                  <a:lnTo>
                    <a:pt x="47" y="47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3"/>
                  </a:lnTo>
                  <a:lnTo>
                    <a:pt x="52" y="26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5" y="7"/>
                  </a:lnTo>
                  <a:lnTo>
                    <a:pt x="23" y="5"/>
                  </a:lnTo>
                  <a:lnTo>
                    <a:pt x="18" y="2"/>
                  </a:lnTo>
                  <a:lnTo>
                    <a:pt x="11" y="0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50"/>
                  </a:lnTo>
                  <a:lnTo>
                    <a:pt x="4" y="52"/>
                  </a:lnTo>
                  <a:lnTo>
                    <a:pt x="7" y="57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752969" y="2492565"/>
              <a:ext cx="203225" cy="227711"/>
            </a:xfrm>
            <a:custGeom>
              <a:avLst/>
              <a:gdLst>
                <a:gd name="T0" fmla="*/ 33 w 83"/>
                <a:gd name="T1" fmla="*/ 90 h 93"/>
                <a:gd name="T2" fmla="*/ 36 w 83"/>
                <a:gd name="T3" fmla="*/ 93 h 93"/>
                <a:gd name="T4" fmla="*/ 45 w 83"/>
                <a:gd name="T5" fmla="*/ 93 h 93"/>
                <a:gd name="T6" fmla="*/ 43 w 83"/>
                <a:gd name="T7" fmla="*/ 88 h 93"/>
                <a:gd name="T8" fmla="*/ 38 w 83"/>
                <a:gd name="T9" fmla="*/ 81 h 93"/>
                <a:gd name="T10" fmla="*/ 43 w 83"/>
                <a:gd name="T11" fmla="*/ 74 h 93"/>
                <a:gd name="T12" fmla="*/ 57 w 83"/>
                <a:gd name="T13" fmla="*/ 76 h 93"/>
                <a:gd name="T14" fmla="*/ 66 w 83"/>
                <a:gd name="T15" fmla="*/ 74 h 93"/>
                <a:gd name="T16" fmla="*/ 74 w 83"/>
                <a:gd name="T17" fmla="*/ 78 h 93"/>
                <a:gd name="T18" fmla="*/ 81 w 83"/>
                <a:gd name="T19" fmla="*/ 71 h 93"/>
                <a:gd name="T20" fmla="*/ 78 w 83"/>
                <a:gd name="T21" fmla="*/ 62 h 93"/>
                <a:gd name="T22" fmla="*/ 83 w 83"/>
                <a:gd name="T23" fmla="*/ 55 h 93"/>
                <a:gd name="T24" fmla="*/ 81 w 83"/>
                <a:gd name="T25" fmla="*/ 50 h 93"/>
                <a:gd name="T26" fmla="*/ 78 w 83"/>
                <a:gd name="T27" fmla="*/ 43 h 93"/>
                <a:gd name="T28" fmla="*/ 74 w 83"/>
                <a:gd name="T29" fmla="*/ 36 h 93"/>
                <a:gd name="T30" fmla="*/ 74 w 83"/>
                <a:gd name="T31" fmla="*/ 29 h 93"/>
                <a:gd name="T32" fmla="*/ 76 w 83"/>
                <a:gd name="T33" fmla="*/ 17 h 93"/>
                <a:gd name="T34" fmla="*/ 78 w 83"/>
                <a:gd name="T35" fmla="*/ 15 h 93"/>
                <a:gd name="T36" fmla="*/ 81 w 83"/>
                <a:gd name="T37" fmla="*/ 7 h 93"/>
                <a:gd name="T38" fmla="*/ 69 w 83"/>
                <a:gd name="T39" fmla="*/ 5 h 93"/>
                <a:gd name="T40" fmla="*/ 59 w 83"/>
                <a:gd name="T41" fmla="*/ 3 h 93"/>
                <a:gd name="T42" fmla="*/ 50 w 83"/>
                <a:gd name="T43" fmla="*/ 3 h 93"/>
                <a:gd name="T44" fmla="*/ 33 w 83"/>
                <a:gd name="T45" fmla="*/ 3 h 93"/>
                <a:gd name="T46" fmla="*/ 19 w 83"/>
                <a:gd name="T47" fmla="*/ 5 h 93"/>
                <a:gd name="T48" fmla="*/ 19 w 83"/>
                <a:gd name="T49" fmla="*/ 10 h 93"/>
                <a:gd name="T50" fmla="*/ 17 w 83"/>
                <a:gd name="T51" fmla="*/ 17 h 93"/>
                <a:gd name="T52" fmla="*/ 12 w 83"/>
                <a:gd name="T53" fmla="*/ 22 h 93"/>
                <a:gd name="T54" fmla="*/ 2 w 83"/>
                <a:gd name="T55" fmla="*/ 26 h 93"/>
                <a:gd name="T56" fmla="*/ 0 w 83"/>
                <a:gd name="T57" fmla="*/ 41 h 93"/>
                <a:gd name="T58" fmla="*/ 5 w 83"/>
                <a:gd name="T59" fmla="*/ 45 h 93"/>
                <a:gd name="T60" fmla="*/ 7 w 83"/>
                <a:gd name="T61" fmla="*/ 50 h 93"/>
                <a:gd name="T62" fmla="*/ 10 w 83"/>
                <a:gd name="T63" fmla="*/ 57 h 93"/>
                <a:gd name="T64" fmla="*/ 14 w 83"/>
                <a:gd name="T65" fmla="*/ 60 h 93"/>
                <a:gd name="T66" fmla="*/ 17 w 83"/>
                <a:gd name="T67" fmla="*/ 62 h 93"/>
                <a:gd name="T68" fmla="*/ 19 w 83"/>
                <a:gd name="T69" fmla="*/ 74 h 93"/>
                <a:gd name="T70" fmla="*/ 24 w 83"/>
                <a:gd name="T71" fmla="*/ 78 h 93"/>
                <a:gd name="T72" fmla="*/ 29 w 83"/>
                <a:gd name="T73" fmla="*/ 83 h 93"/>
                <a:gd name="T74" fmla="*/ 31 w 83"/>
                <a:gd name="T75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93">
                  <a:moveTo>
                    <a:pt x="33" y="90"/>
                  </a:moveTo>
                  <a:lnTo>
                    <a:pt x="33" y="90"/>
                  </a:lnTo>
                  <a:lnTo>
                    <a:pt x="36" y="90"/>
                  </a:lnTo>
                  <a:lnTo>
                    <a:pt x="36" y="93"/>
                  </a:lnTo>
                  <a:lnTo>
                    <a:pt x="40" y="93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38" y="81"/>
                  </a:lnTo>
                  <a:lnTo>
                    <a:pt x="40" y="76"/>
                  </a:lnTo>
                  <a:lnTo>
                    <a:pt x="43" y="74"/>
                  </a:lnTo>
                  <a:lnTo>
                    <a:pt x="47" y="76"/>
                  </a:lnTo>
                  <a:lnTo>
                    <a:pt x="57" y="76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71" y="78"/>
                  </a:lnTo>
                  <a:lnTo>
                    <a:pt x="74" y="78"/>
                  </a:lnTo>
                  <a:lnTo>
                    <a:pt x="78" y="74"/>
                  </a:lnTo>
                  <a:lnTo>
                    <a:pt x="81" y="71"/>
                  </a:lnTo>
                  <a:lnTo>
                    <a:pt x="81" y="67"/>
                  </a:lnTo>
                  <a:lnTo>
                    <a:pt x="78" y="62"/>
                  </a:lnTo>
                  <a:lnTo>
                    <a:pt x="83" y="60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81" y="45"/>
                  </a:lnTo>
                  <a:lnTo>
                    <a:pt x="78" y="43"/>
                  </a:lnTo>
                  <a:lnTo>
                    <a:pt x="74" y="41"/>
                  </a:lnTo>
                  <a:lnTo>
                    <a:pt x="74" y="36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81" y="10"/>
                  </a:lnTo>
                  <a:lnTo>
                    <a:pt x="81" y="7"/>
                  </a:lnTo>
                  <a:lnTo>
                    <a:pt x="76" y="5"/>
                  </a:lnTo>
                  <a:lnTo>
                    <a:pt x="69" y="5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0" y="3"/>
                  </a:lnTo>
                  <a:lnTo>
                    <a:pt x="40" y="5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19" y="5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5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10" y="52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9"/>
                  </a:lnTo>
                  <a:lnTo>
                    <a:pt x="19" y="74"/>
                  </a:lnTo>
                  <a:lnTo>
                    <a:pt x="21" y="74"/>
                  </a:lnTo>
                  <a:lnTo>
                    <a:pt x="24" y="78"/>
                  </a:lnTo>
                  <a:lnTo>
                    <a:pt x="24" y="83"/>
                  </a:lnTo>
                  <a:lnTo>
                    <a:pt x="29" y="83"/>
                  </a:lnTo>
                  <a:lnTo>
                    <a:pt x="29" y="86"/>
                  </a:lnTo>
                  <a:lnTo>
                    <a:pt x="31" y="88"/>
                  </a:lnTo>
                  <a:lnTo>
                    <a:pt x="3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79126" y="2372587"/>
              <a:ext cx="254643" cy="381966"/>
            </a:xfrm>
            <a:custGeom>
              <a:avLst/>
              <a:gdLst>
                <a:gd name="T0" fmla="*/ 17 w 104"/>
                <a:gd name="T1" fmla="*/ 68 h 156"/>
                <a:gd name="T2" fmla="*/ 19 w 104"/>
                <a:gd name="T3" fmla="*/ 68 h 156"/>
                <a:gd name="T4" fmla="*/ 28 w 104"/>
                <a:gd name="T5" fmla="*/ 73 h 156"/>
                <a:gd name="T6" fmla="*/ 26 w 104"/>
                <a:gd name="T7" fmla="*/ 82 h 156"/>
                <a:gd name="T8" fmla="*/ 28 w 104"/>
                <a:gd name="T9" fmla="*/ 87 h 156"/>
                <a:gd name="T10" fmla="*/ 33 w 104"/>
                <a:gd name="T11" fmla="*/ 90 h 156"/>
                <a:gd name="T12" fmla="*/ 38 w 104"/>
                <a:gd name="T13" fmla="*/ 92 h 156"/>
                <a:gd name="T14" fmla="*/ 36 w 104"/>
                <a:gd name="T15" fmla="*/ 99 h 156"/>
                <a:gd name="T16" fmla="*/ 31 w 104"/>
                <a:gd name="T17" fmla="*/ 113 h 156"/>
                <a:gd name="T18" fmla="*/ 28 w 104"/>
                <a:gd name="T19" fmla="*/ 120 h 156"/>
                <a:gd name="T20" fmla="*/ 28 w 104"/>
                <a:gd name="T21" fmla="*/ 125 h 156"/>
                <a:gd name="T22" fmla="*/ 28 w 104"/>
                <a:gd name="T23" fmla="*/ 132 h 156"/>
                <a:gd name="T24" fmla="*/ 38 w 104"/>
                <a:gd name="T25" fmla="*/ 142 h 156"/>
                <a:gd name="T26" fmla="*/ 40 w 104"/>
                <a:gd name="T27" fmla="*/ 149 h 156"/>
                <a:gd name="T28" fmla="*/ 52 w 104"/>
                <a:gd name="T29" fmla="*/ 156 h 156"/>
                <a:gd name="T30" fmla="*/ 57 w 104"/>
                <a:gd name="T31" fmla="*/ 153 h 156"/>
                <a:gd name="T32" fmla="*/ 62 w 104"/>
                <a:gd name="T33" fmla="*/ 153 h 156"/>
                <a:gd name="T34" fmla="*/ 66 w 104"/>
                <a:gd name="T35" fmla="*/ 149 h 156"/>
                <a:gd name="T36" fmla="*/ 78 w 104"/>
                <a:gd name="T37" fmla="*/ 146 h 156"/>
                <a:gd name="T38" fmla="*/ 85 w 104"/>
                <a:gd name="T39" fmla="*/ 139 h 156"/>
                <a:gd name="T40" fmla="*/ 92 w 104"/>
                <a:gd name="T41" fmla="*/ 139 h 156"/>
                <a:gd name="T42" fmla="*/ 104 w 104"/>
                <a:gd name="T43" fmla="*/ 139 h 156"/>
                <a:gd name="T44" fmla="*/ 100 w 104"/>
                <a:gd name="T45" fmla="*/ 135 h 156"/>
                <a:gd name="T46" fmla="*/ 95 w 104"/>
                <a:gd name="T47" fmla="*/ 132 h 156"/>
                <a:gd name="T48" fmla="*/ 92 w 104"/>
                <a:gd name="T49" fmla="*/ 123 h 156"/>
                <a:gd name="T50" fmla="*/ 90 w 104"/>
                <a:gd name="T51" fmla="*/ 118 h 156"/>
                <a:gd name="T52" fmla="*/ 88 w 104"/>
                <a:gd name="T53" fmla="*/ 109 h 156"/>
                <a:gd name="T54" fmla="*/ 83 w 104"/>
                <a:gd name="T55" fmla="*/ 106 h 156"/>
                <a:gd name="T56" fmla="*/ 81 w 104"/>
                <a:gd name="T57" fmla="*/ 101 h 156"/>
                <a:gd name="T58" fmla="*/ 78 w 104"/>
                <a:gd name="T59" fmla="*/ 97 h 156"/>
                <a:gd name="T60" fmla="*/ 71 w 104"/>
                <a:gd name="T61" fmla="*/ 92 h 156"/>
                <a:gd name="T62" fmla="*/ 73 w 104"/>
                <a:gd name="T63" fmla="*/ 80 h 156"/>
                <a:gd name="T64" fmla="*/ 76 w 104"/>
                <a:gd name="T65" fmla="*/ 71 h 156"/>
                <a:gd name="T66" fmla="*/ 85 w 104"/>
                <a:gd name="T67" fmla="*/ 68 h 156"/>
                <a:gd name="T68" fmla="*/ 88 w 104"/>
                <a:gd name="T69" fmla="*/ 64 h 156"/>
                <a:gd name="T70" fmla="*/ 90 w 104"/>
                <a:gd name="T71" fmla="*/ 59 h 156"/>
                <a:gd name="T72" fmla="*/ 88 w 104"/>
                <a:gd name="T73" fmla="*/ 54 h 156"/>
                <a:gd name="T74" fmla="*/ 88 w 104"/>
                <a:gd name="T75" fmla="*/ 47 h 156"/>
                <a:gd name="T76" fmla="*/ 73 w 104"/>
                <a:gd name="T77" fmla="*/ 37 h 156"/>
                <a:gd name="T78" fmla="*/ 66 w 104"/>
                <a:gd name="T79" fmla="*/ 35 h 156"/>
                <a:gd name="T80" fmla="*/ 59 w 104"/>
                <a:gd name="T81" fmla="*/ 40 h 156"/>
                <a:gd name="T82" fmla="*/ 57 w 104"/>
                <a:gd name="T83" fmla="*/ 40 h 156"/>
                <a:gd name="T84" fmla="*/ 59 w 104"/>
                <a:gd name="T85" fmla="*/ 28 h 156"/>
                <a:gd name="T86" fmla="*/ 54 w 104"/>
                <a:gd name="T87" fmla="*/ 19 h 156"/>
                <a:gd name="T88" fmla="*/ 40 w 104"/>
                <a:gd name="T89" fmla="*/ 9 h 156"/>
                <a:gd name="T90" fmla="*/ 36 w 104"/>
                <a:gd name="T91" fmla="*/ 2 h 156"/>
                <a:gd name="T92" fmla="*/ 31 w 104"/>
                <a:gd name="T93" fmla="*/ 0 h 156"/>
                <a:gd name="T94" fmla="*/ 24 w 104"/>
                <a:gd name="T95" fmla="*/ 9 h 156"/>
                <a:gd name="T96" fmla="*/ 17 w 104"/>
                <a:gd name="T97" fmla="*/ 11 h 156"/>
                <a:gd name="T98" fmla="*/ 12 w 104"/>
                <a:gd name="T99" fmla="*/ 21 h 156"/>
                <a:gd name="T100" fmla="*/ 19 w 104"/>
                <a:gd name="T101" fmla="*/ 26 h 156"/>
                <a:gd name="T102" fmla="*/ 24 w 104"/>
                <a:gd name="T103" fmla="*/ 33 h 156"/>
                <a:gd name="T104" fmla="*/ 12 w 104"/>
                <a:gd name="T105" fmla="*/ 35 h 156"/>
                <a:gd name="T106" fmla="*/ 7 w 104"/>
                <a:gd name="T107" fmla="*/ 35 h 156"/>
                <a:gd name="T108" fmla="*/ 2 w 104"/>
                <a:gd name="T109" fmla="*/ 45 h 156"/>
                <a:gd name="T110" fmla="*/ 0 w 104"/>
                <a:gd name="T111" fmla="*/ 54 h 156"/>
                <a:gd name="T112" fmla="*/ 14 w 104"/>
                <a:gd name="T113" fmla="*/ 6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56">
                  <a:moveTo>
                    <a:pt x="14" y="68"/>
                  </a:moveTo>
                  <a:lnTo>
                    <a:pt x="17" y="68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8" y="73"/>
                  </a:lnTo>
                  <a:lnTo>
                    <a:pt x="28" y="80"/>
                  </a:lnTo>
                  <a:lnTo>
                    <a:pt x="26" y="82"/>
                  </a:lnTo>
                  <a:lnTo>
                    <a:pt x="24" y="85"/>
                  </a:lnTo>
                  <a:lnTo>
                    <a:pt x="28" y="87"/>
                  </a:lnTo>
                  <a:lnTo>
                    <a:pt x="31" y="87"/>
                  </a:lnTo>
                  <a:lnTo>
                    <a:pt x="33" y="90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36" y="99"/>
                  </a:lnTo>
                  <a:lnTo>
                    <a:pt x="33" y="106"/>
                  </a:lnTo>
                  <a:lnTo>
                    <a:pt x="31" y="113"/>
                  </a:lnTo>
                  <a:lnTo>
                    <a:pt x="31" y="118"/>
                  </a:lnTo>
                  <a:lnTo>
                    <a:pt x="28" y="120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30"/>
                  </a:lnTo>
                  <a:lnTo>
                    <a:pt x="28" y="132"/>
                  </a:lnTo>
                  <a:lnTo>
                    <a:pt x="33" y="137"/>
                  </a:lnTo>
                  <a:lnTo>
                    <a:pt x="38" y="142"/>
                  </a:lnTo>
                  <a:lnTo>
                    <a:pt x="38" y="144"/>
                  </a:lnTo>
                  <a:lnTo>
                    <a:pt x="40" y="149"/>
                  </a:lnTo>
                  <a:lnTo>
                    <a:pt x="47" y="156"/>
                  </a:lnTo>
                  <a:lnTo>
                    <a:pt x="52" y="156"/>
                  </a:lnTo>
                  <a:lnTo>
                    <a:pt x="54" y="153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2" y="153"/>
                  </a:lnTo>
                  <a:lnTo>
                    <a:pt x="66" y="151"/>
                  </a:lnTo>
                  <a:lnTo>
                    <a:pt x="66" y="149"/>
                  </a:lnTo>
                  <a:lnTo>
                    <a:pt x="71" y="146"/>
                  </a:lnTo>
                  <a:lnTo>
                    <a:pt x="78" y="146"/>
                  </a:lnTo>
                  <a:lnTo>
                    <a:pt x="81" y="142"/>
                  </a:lnTo>
                  <a:lnTo>
                    <a:pt x="85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7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100" y="135"/>
                  </a:lnTo>
                  <a:lnTo>
                    <a:pt x="100" y="132"/>
                  </a:lnTo>
                  <a:lnTo>
                    <a:pt x="95" y="132"/>
                  </a:lnTo>
                  <a:lnTo>
                    <a:pt x="95" y="127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18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1"/>
                  </a:lnTo>
                  <a:lnTo>
                    <a:pt x="78" y="99"/>
                  </a:lnTo>
                  <a:lnTo>
                    <a:pt x="78" y="97"/>
                  </a:lnTo>
                  <a:lnTo>
                    <a:pt x="76" y="94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0"/>
                  </a:lnTo>
                  <a:lnTo>
                    <a:pt x="73" y="75"/>
                  </a:lnTo>
                  <a:lnTo>
                    <a:pt x="76" y="71"/>
                  </a:lnTo>
                  <a:lnTo>
                    <a:pt x="83" y="71"/>
                  </a:lnTo>
                  <a:lnTo>
                    <a:pt x="85" y="68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8" y="54"/>
                  </a:lnTo>
                  <a:lnTo>
                    <a:pt x="88" y="49"/>
                  </a:lnTo>
                  <a:lnTo>
                    <a:pt x="88" y="47"/>
                  </a:lnTo>
                  <a:lnTo>
                    <a:pt x="78" y="45"/>
                  </a:lnTo>
                  <a:lnTo>
                    <a:pt x="73" y="37"/>
                  </a:lnTo>
                  <a:lnTo>
                    <a:pt x="69" y="33"/>
                  </a:lnTo>
                  <a:lnTo>
                    <a:pt x="66" y="35"/>
                  </a:lnTo>
                  <a:lnTo>
                    <a:pt x="62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7" y="40"/>
                  </a:lnTo>
                  <a:lnTo>
                    <a:pt x="59" y="33"/>
                  </a:lnTo>
                  <a:lnTo>
                    <a:pt x="59" y="28"/>
                  </a:lnTo>
                  <a:lnTo>
                    <a:pt x="57" y="2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40" y="9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6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17" y="37"/>
                  </a:lnTo>
                  <a:lnTo>
                    <a:pt x="12" y="35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5976796" y="2157118"/>
              <a:ext cx="678233" cy="626815"/>
            </a:xfrm>
            <a:custGeom>
              <a:avLst/>
              <a:gdLst>
                <a:gd name="T0" fmla="*/ 66 w 117"/>
                <a:gd name="T1" fmla="*/ 108 h 108"/>
                <a:gd name="T2" fmla="*/ 78 w 117"/>
                <a:gd name="T3" fmla="*/ 97 h 108"/>
                <a:gd name="T4" fmla="*/ 83 w 117"/>
                <a:gd name="T5" fmla="*/ 91 h 108"/>
                <a:gd name="T6" fmla="*/ 78 w 117"/>
                <a:gd name="T7" fmla="*/ 82 h 108"/>
                <a:gd name="T8" fmla="*/ 75 w 117"/>
                <a:gd name="T9" fmla="*/ 76 h 108"/>
                <a:gd name="T10" fmla="*/ 88 w 117"/>
                <a:gd name="T11" fmla="*/ 78 h 108"/>
                <a:gd name="T12" fmla="*/ 102 w 117"/>
                <a:gd name="T13" fmla="*/ 73 h 108"/>
                <a:gd name="T14" fmla="*/ 107 w 117"/>
                <a:gd name="T15" fmla="*/ 63 h 108"/>
                <a:gd name="T16" fmla="*/ 107 w 117"/>
                <a:gd name="T17" fmla="*/ 52 h 108"/>
                <a:gd name="T18" fmla="*/ 114 w 117"/>
                <a:gd name="T19" fmla="*/ 49 h 108"/>
                <a:gd name="T20" fmla="*/ 111 w 117"/>
                <a:gd name="T21" fmla="*/ 42 h 108"/>
                <a:gd name="T22" fmla="*/ 117 w 117"/>
                <a:gd name="T23" fmla="*/ 37 h 108"/>
                <a:gd name="T24" fmla="*/ 108 w 117"/>
                <a:gd name="T25" fmla="*/ 35 h 108"/>
                <a:gd name="T26" fmla="*/ 103 w 117"/>
                <a:gd name="T27" fmla="*/ 36 h 108"/>
                <a:gd name="T28" fmla="*/ 108 w 117"/>
                <a:gd name="T29" fmla="*/ 31 h 108"/>
                <a:gd name="T30" fmla="*/ 101 w 117"/>
                <a:gd name="T31" fmla="*/ 26 h 108"/>
                <a:gd name="T32" fmla="*/ 95 w 117"/>
                <a:gd name="T33" fmla="*/ 23 h 108"/>
                <a:gd name="T34" fmla="*/ 91 w 117"/>
                <a:gd name="T35" fmla="*/ 21 h 108"/>
                <a:gd name="T36" fmla="*/ 99 w 117"/>
                <a:gd name="T37" fmla="*/ 18 h 108"/>
                <a:gd name="T38" fmla="*/ 88 w 117"/>
                <a:gd name="T39" fmla="*/ 16 h 108"/>
                <a:gd name="T40" fmla="*/ 76 w 117"/>
                <a:gd name="T41" fmla="*/ 20 h 108"/>
                <a:gd name="T42" fmla="*/ 69 w 117"/>
                <a:gd name="T43" fmla="*/ 22 h 108"/>
                <a:gd name="T44" fmla="*/ 51 w 117"/>
                <a:gd name="T45" fmla="*/ 20 h 108"/>
                <a:gd name="T46" fmla="*/ 45 w 117"/>
                <a:gd name="T47" fmla="*/ 16 h 108"/>
                <a:gd name="T48" fmla="*/ 36 w 117"/>
                <a:gd name="T49" fmla="*/ 10 h 108"/>
                <a:gd name="T50" fmla="*/ 31 w 117"/>
                <a:gd name="T51" fmla="*/ 3 h 108"/>
                <a:gd name="T52" fmla="*/ 27 w 117"/>
                <a:gd name="T53" fmla="*/ 9 h 108"/>
                <a:gd name="T54" fmla="*/ 30 w 117"/>
                <a:gd name="T55" fmla="*/ 12 h 108"/>
                <a:gd name="T56" fmla="*/ 25 w 117"/>
                <a:gd name="T57" fmla="*/ 13 h 108"/>
                <a:gd name="T58" fmla="*/ 17 w 117"/>
                <a:gd name="T59" fmla="*/ 20 h 108"/>
                <a:gd name="T60" fmla="*/ 13 w 117"/>
                <a:gd name="T61" fmla="*/ 32 h 108"/>
                <a:gd name="T62" fmla="*/ 11 w 117"/>
                <a:gd name="T63" fmla="*/ 24 h 108"/>
                <a:gd name="T64" fmla="*/ 14 w 117"/>
                <a:gd name="T65" fmla="*/ 14 h 108"/>
                <a:gd name="T66" fmla="*/ 14 w 117"/>
                <a:gd name="T67" fmla="*/ 9 h 108"/>
                <a:gd name="T68" fmla="*/ 12 w 117"/>
                <a:gd name="T69" fmla="*/ 8 h 108"/>
                <a:gd name="T70" fmla="*/ 4 w 117"/>
                <a:gd name="T71" fmla="*/ 17 h 108"/>
                <a:gd name="T72" fmla="*/ 0 w 117"/>
                <a:gd name="T73" fmla="*/ 30 h 108"/>
                <a:gd name="T74" fmla="*/ 8 w 117"/>
                <a:gd name="T75" fmla="*/ 39 h 108"/>
                <a:gd name="T76" fmla="*/ 7 w 117"/>
                <a:gd name="T77" fmla="*/ 46 h 108"/>
                <a:gd name="T78" fmla="*/ 16 w 117"/>
                <a:gd name="T79" fmla="*/ 50 h 108"/>
                <a:gd name="T80" fmla="*/ 26 w 117"/>
                <a:gd name="T81" fmla="*/ 50 h 108"/>
                <a:gd name="T82" fmla="*/ 38 w 117"/>
                <a:gd name="T83" fmla="*/ 57 h 108"/>
                <a:gd name="T84" fmla="*/ 47 w 117"/>
                <a:gd name="T85" fmla="*/ 57 h 108"/>
                <a:gd name="T86" fmla="*/ 50 w 117"/>
                <a:gd name="T87" fmla="*/ 62 h 108"/>
                <a:gd name="T88" fmla="*/ 47 w 117"/>
                <a:gd name="T89" fmla="*/ 70 h 108"/>
                <a:gd name="T90" fmla="*/ 48 w 117"/>
                <a:gd name="T91" fmla="*/ 78 h 108"/>
                <a:gd name="T92" fmla="*/ 49 w 117"/>
                <a:gd name="T93" fmla="*/ 89 h 108"/>
                <a:gd name="T94" fmla="*/ 51 w 117"/>
                <a:gd name="T95" fmla="*/ 94 h 108"/>
                <a:gd name="T96" fmla="*/ 42 w 117"/>
                <a:gd name="T97" fmla="*/ 2 h 108"/>
                <a:gd name="T98" fmla="*/ 43 w 117"/>
                <a:gd name="T99" fmla="*/ 4 h 108"/>
                <a:gd name="T100" fmla="*/ 39 w 117"/>
                <a:gd name="T101" fmla="*/ 5 h 108"/>
                <a:gd name="T102" fmla="*/ 29 w 117"/>
                <a:gd name="T103" fmla="*/ 1 h 108"/>
                <a:gd name="T104" fmla="*/ 79 w 117"/>
                <a:gd name="T105" fmla="*/ 13 h 108"/>
                <a:gd name="T106" fmla="*/ 80 w 117"/>
                <a:gd name="T107" fmla="*/ 1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08">
                  <a:moveTo>
                    <a:pt x="54" y="103"/>
                  </a:moveTo>
                  <a:cubicBezTo>
                    <a:pt x="57" y="105"/>
                    <a:pt x="57" y="105"/>
                    <a:pt x="57" y="105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lose/>
                  <a:moveTo>
                    <a:pt x="4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36" y="2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close/>
                  <a:moveTo>
                    <a:pt x="28" y="0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77" y="15"/>
                  </a:moveTo>
                  <a:cubicBezTo>
                    <a:pt x="79" y="13"/>
                    <a:pt x="79" y="13"/>
                    <a:pt x="79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673184" y="2162016"/>
              <a:ext cx="617020" cy="876562"/>
            </a:xfrm>
            <a:custGeom>
              <a:avLst/>
              <a:gdLst>
                <a:gd name="T0" fmla="*/ 204 w 252"/>
                <a:gd name="T1" fmla="*/ 292 h 358"/>
                <a:gd name="T2" fmla="*/ 202 w 252"/>
                <a:gd name="T3" fmla="*/ 256 h 358"/>
                <a:gd name="T4" fmla="*/ 204 w 252"/>
                <a:gd name="T5" fmla="*/ 244 h 358"/>
                <a:gd name="T6" fmla="*/ 221 w 252"/>
                <a:gd name="T7" fmla="*/ 228 h 358"/>
                <a:gd name="T8" fmla="*/ 240 w 252"/>
                <a:gd name="T9" fmla="*/ 223 h 358"/>
                <a:gd name="T10" fmla="*/ 252 w 252"/>
                <a:gd name="T11" fmla="*/ 242 h 358"/>
                <a:gd name="T12" fmla="*/ 244 w 252"/>
                <a:gd name="T13" fmla="*/ 216 h 358"/>
                <a:gd name="T14" fmla="*/ 235 w 252"/>
                <a:gd name="T15" fmla="*/ 211 h 358"/>
                <a:gd name="T16" fmla="*/ 235 w 252"/>
                <a:gd name="T17" fmla="*/ 178 h 358"/>
                <a:gd name="T18" fmla="*/ 237 w 252"/>
                <a:gd name="T19" fmla="*/ 154 h 358"/>
                <a:gd name="T20" fmla="*/ 242 w 252"/>
                <a:gd name="T21" fmla="*/ 133 h 358"/>
                <a:gd name="T22" fmla="*/ 226 w 252"/>
                <a:gd name="T23" fmla="*/ 133 h 358"/>
                <a:gd name="T24" fmla="*/ 211 w 252"/>
                <a:gd name="T25" fmla="*/ 133 h 358"/>
                <a:gd name="T26" fmla="*/ 173 w 252"/>
                <a:gd name="T27" fmla="*/ 116 h 358"/>
                <a:gd name="T28" fmla="*/ 154 w 252"/>
                <a:gd name="T29" fmla="*/ 114 h 358"/>
                <a:gd name="T30" fmla="*/ 140 w 252"/>
                <a:gd name="T31" fmla="*/ 102 h 358"/>
                <a:gd name="T32" fmla="*/ 131 w 252"/>
                <a:gd name="T33" fmla="*/ 71 h 358"/>
                <a:gd name="T34" fmla="*/ 128 w 252"/>
                <a:gd name="T35" fmla="*/ 55 h 358"/>
                <a:gd name="T36" fmla="*/ 140 w 252"/>
                <a:gd name="T37" fmla="*/ 31 h 358"/>
                <a:gd name="T38" fmla="*/ 164 w 252"/>
                <a:gd name="T39" fmla="*/ 12 h 358"/>
                <a:gd name="T40" fmla="*/ 169 w 252"/>
                <a:gd name="T41" fmla="*/ 5 h 358"/>
                <a:gd name="T42" fmla="*/ 152 w 252"/>
                <a:gd name="T43" fmla="*/ 5 h 358"/>
                <a:gd name="T44" fmla="*/ 145 w 252"/>
                <a:gd name="T45" fmla="*/ 10 h 358"/>
                <a:gd name="T46" fmla="*/ 121 w 252"/>
                <a:gd name="T47" fmla="*/ 24 h 358"/>
                <a:gd name="T48" fmla="*/ 105 w 252"/>
                <a:gd name="T49" fmla="*/ 31 h 358"/>
                <a:gd name="T50" fmla="*/ 100 w 252"/>
                <a:gd name="T51" fmla="*/ 33 h 358"/>
                <a:gd name="T52" fmla="*/ 83 w 252"/>
                <a:gd name="T53" fmla="*/ 33 h 358"/>
                <a:gd name="T54" fmla="*/ 72 w 252"/>
                <a:gd name="T55" fmla="*/ 55 h 358"/>
                <a:gd name="T56" fmla="*/ 67 w 252"/>
                <a:gd name="T57" fmla="*/ 64 h 358"/>
                <a:gd name="T58" fmla="*/ 50 w 252"/>
                <a:gd name="T59" fmla="*/ 78 h 358"/>
                <a:gd name="T60" fmla="*/ 48 w 252"/>
                <a:gd name="T61" fmla="*/ 97 h 358"/>
                <a:gd name="T62" fmla="*/ 41 w 252"/>
                <a:gd name="T63" fmla="*/ 88 h 358"/>
                <a:gd name="T64" fmla="*/ 38 w 252"/>
                <a:gd name="T65" fmla="*/ 93 h 358"/>
                <a:gd name="T66" fmla="*/ 27 w 252"/>
                <a:gd name="T67" fmla="*/ 112 h 358"/>
                <a:gd name="T68" fmla="*/ 34 w 252"/>
                <a:gd name="T69" fmla="*/ 126 h 358"/>
                <a:gd name="T70" fmla="*/ 34 w 252"/>
                <a:gd name="T71" fmla="*/ 135 h 358"/>
                <a:gd name="T72" fmla="*/ 34 w 252"/>
                <a:gd name="T73" fmla="*/ 150 h 358"/>
                <a:gd name="T74" fmla="*/ 31 w 252"/>
                <a:gd name="T75" fmla="*/ 178 h 358"/>
                <a:gd name="T76" fmla="*/ 43 w 252"/>
                <a:gd name="T77" fmla="*/ 185 h 358"/>
                <a:gd name="T78" fmla="*/ 29 w 252"/>
                <a:gd name="T79" fmla="*/ 206 h 358"/>
                <a:gd name="T80" fmla="*/ 3 w 252"/>
                <a:gd name="T81" fmla="*/ 232 h 358"/>
                <a:gd name="T82" fmla="*/ 27 w 252"/>
                <a:gd name="T83" fmla="*/ 251 h 358"/>
                <a:gd name="T84" fmla="*/ 45 w 252"/>
                <a:gd name="T85" fmla="*/ 266 h 358"/>
                <a:gd name="T86" fmla="*/ 60 w 252"/>
                <a:gd name="T87" fmla="*/ 261 h 358"/>
                <a:gd name="T88" fmla="*/ 76 w 252"/>
                <a:gd name="T89" fmla="*/ 268 h 358"/>
                <a:gd name="T90" fmla="*/ 90 w 252"/>
                <a:gd name="T91" fmla="*/ 273 h 358"/>
                <a:gd name="T92" fmla="*/ 105 w 252"/>
                <a:gd name="T93" fmla="*/ 292 h 358"/>
                <a:gd name="T94" fmla="*/ 124 w 252"/>
                <a:gd name="T95" fmla="*/ 308 h 358"/>
                <a:gd name="T96" fmla="*/ 133 w 252"/>
                <a:gd name="T97" fmla="*/ 320 h 358"/>
                <a:gd name="T98" fmla="*/ 157 w 252"/>
                <a:gd name="T99" fmla="*/ 315 h 358"/>
                <a:gd name="T100" fmla="*/ 176 w 252"/>
                <a:gd name="T101" fmla="*/ 318 h 358"/>
                <a:gd name="T102" fmla="*/ 173 w 252"/>
                <a:gd name="T103" fmla="*/ 346 h 358"/>
                <a:gd name="T104" fmla="*/ 188 w 252"/>
                <a:gd name="T10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2" h="358">
                  <a:moveTo>
                    <a:pt x="188" y="358"/>
                  </a:moveTo>
                  <a:lnTo>
                    <a:pt x="192" y="346"/>
                  </a:lnTo>
                  <a:lnTo>
                    <a:pt x="204" y="301"/>
                  </a:lnTo>
                  <a:lnTo>
                    <a:pt x="204" y="299"/>
                  </a:lnTo>
                  <a:lnTo>
                    <a:pt x="204" y="292"/>
                  </a:lnTo>
                  <a:lnTo>
                    <a:pt x="199" y="282"/>
                  </a:lnTo>
                  <a:lnTo>
                    <a:pt x="192" y="277"/>
                  </a:lnTo>
                  <a:lnTo>
                    <a:pt x="188" y="273"/>
                  </a:lnTo>
                  <a:lnTo>
                    <a:pt x="188" y="261"/>
                  </a:lnTo>
                  <a:lnTo>
                    <a:pt x="202" y="256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4" y="254"/>
                  </a:lnTo>
                  <a:lnTo>
                    <a:pt x="207" y="251"/>
                  </a:lnTo>
                  <a:lnTo>
                    <a:pt x="204" y="244"/>
                  </a:lnTo>
                  <a:lnTo>
                    <a:pt x="197" y="242"/>
                  </a:lnTo>
                  <a:lnTo>
                    <a:pt x="195" y="237"/>
                  </a:lnTo>
                  <a:lnTo>
                    <a:pt x="195" y="232"/>
                  </a:lnTo>
                  <a:lnTo>
                    <a:pt x="218" y="230"/>
                  </a:lnTo>
                  <a:lnTo>
                    <a:pt x="221" y="228"/>
                  </a:lnTo>
                  <a:lnTo>
                    <a:pt x="226" y="228"/>
                  </a:lnTo>
                  <a:lnTo>
                    <a:pt x="228" y="230"/>
                  </a:lnTo>
                  <a:lnTo>
                    <a:pt x="230" y="230"/>
                  </a:lnTo>
                  <a:lnTo>
                    <a:pt x="235" y="225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4" y="232"/>
                  </a:lnTo>
                  <a:lnTo>
                    <a:pt x="247" y="235"/>
                  </a:lnTo>
                  <a:lnTo>
                    <a:pt x="244" y="242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47" y="225"/>
                  </a:lnTo>
                  <a:lnTo>
                    <a:pt x="244" y="221"/>
                  </a:lnTo>
                  <a:lnTo>
                    <a:pt x="244" y="218"/>
                  </a:lnTo>
                  <a:lnTo>
                    <a:pt x="244" y="216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09"/>
                  </a:lnTo>
                  <a:lnTo>
                    <a:pt x="237" y="211"/>
                  </a:lnTo>
                  <a:lnTo>
                    <a:pt x="235" y="211"/>
                  </a:lnTo>
                  <a:lnTo>
                    <a:pt x="235" y="206"/>
                  </a:lnTo>
                  <a:lnTo>
                    <a:pt x="242" y="195"/>
                  </a:lnTo>
                  <a:lnTo>
                    <a:pt x="237" y="183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1"/>
                  </a:lnTo>
                  <a:lnTo>
                    <a:pt x="235" y="166"/>
                  </a:lnTo>
                  <a:lnTo>
                    <a:pt x="235" y="164"/>
                  </a:lnTo>
                  <a:lnTo>
                    <a:pt x="235" y="157"/>
                  </a:lnTo>
                  <a:lnTo>
                    <a:pt x="237" y="154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45"/>
                  </a:lnTo>
                  <a:lnTo>
                    <a:pt x="244" y="142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37" y="133"/>
                  </a:lnTo>
                  <a:lnTo>
                    <a:pt x="235" y="133"/>
                  </a:lnTo>
                  <a:lnTo>
                    <a:pt x="230" y="133"/>
                  </a:lnTo>
                  <a:lnTo>
                    <a:pt x="226" y="133"/>
                  </a:lnTo>
                  <a:lnTo>
                    <a:pt x="221" y="135"/>
                  </a:lnTo>
                  <a:lnTo>
                    <a:pt x="218" y="133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1" y="133"/>
                  </a:lnTo>
                  <a:lnTo>
                    <a:pt x="207" y="133"/>
                  </a:lnTo>
                  <a:lnTo>
                    <a:pt x="190" y="116"/>
                  </a:lnTo>
                  <a:lnTo>
                    <a:pt x="185" y="116"/>
                  </a:lnTo>
                  <a:lnTo>
                    <a:pt x="180" y="114"/>
                  </a:lnTo>
                  <a:lnTo>
                    <a:pt x="173" y="116"/>
                  </a:lnTo>
                  <a:lnTo>
                    <a:pt x="171" y="116"/>
                  </a:lnTo>
                  <a:lnTo>
                    <a:pt x="166" y="116"/>
                  </a:lnTo>
                  <a:lnTo>
                    <a:pt x="162" y="116"/>
                  </a:lnTo>
                  <a:lnTo>
                    <a:pt x="159" y="116"/>
                  </a:lnTo>
                  <a:lnTo>
                    <a:pt x="154" y="114"/>
                  </a:lnTo>
                  <a:lnTo>
                    <a:pt x="150" y="114"/>
                  </a:lnTo>
                  <a:lnTo>
                    <a:pt x="145" y="112"/>
                  </a:lnTo>
                  <a:lnTo>
                    <a:pt x="140" y="107"/>
                  </a:lnTo>
                  <a:lnTo>
                    <a:pt x="140" y="105"/>
                  </a:lnTo>
                  <a:lnTo>
                    <a:pt x="140" y="102"/>
                  </a:lnTo>
                  <a:lnTo>
                    <a:pt x="140" y="100"/>
                  </a:lnTo>
                  <a:lnTo>
                    <a:pt x="143" y="95"/>
                  </a:lnTo>
                  <a:lnTo>
                    <a:pt x="143" y="90"/>
                  </a:lnTo>
                  <a:lnTo>
                    <a:pt x="138" y="86"/>
                  </a:lnTo>
                  <a:lnTo>
                    <a:pt x="131" y="71"/>
                  </a:lnTo>
                  <a:lnTo>
                    <a:pt x="126" y="71"/>
                  </a:lnTo>
                  <a:lnTo>
                    <a:pt x="124" y="71"/>
                  </a:lnTo>
                  <a:lnTo>
                    <a:pt x="124" y="69"/>
                  </a:lnTo>
                  <a:lnTo>
                    <a:pt x="126" y="62"/>
                  </a:lnTo>
                  <a:lnTo>
                    <a:pt x="128" y="55"/>
                  </a:lnTo>
                  <a:lnTo>
                    <a:pt x="126" y="52"/>
                  </a:lnTo>
                  <a:lnTo>
                    <a:pt x="128" y="48"/>
                  </a:lnTo>
                  <a:lnTo>
                    <a:pt x="133" y="38"/>
                  </a:lnTo>
                  <a:lnTo>
                    <a:pt x="138" y="36"/>
                  </a:lnTo>
                  <a:lnTo>
                    <a:pt x="140" y="31"/>
                  </a:lnTo>
                  <a:lnTo>
                    <a:pt x="145" y="29"/>
                  </a:lnTo>
                  <a:lnTo>
                    <a:pt x="147" y="26"/>
                  </a:lnTo>
                  <a:lnTo>
                    <a:pt x="152" y="17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9" y="10"/>
                  </a:lnTo>
                  <a:lnTo>
                    <a:pt x="171" y="7"/>
                  </a:lnTo>
                  <a:lnTo>
                    <a:pt x="169" y="5"/>
                  </a:lnTo>
                  <a:lnTo>
                    <a:pt x="162" y="0"/>
                  </a:lnTo>
                  <a:lnTo>
                    <a:pt x="157" y="0"/>
                  </a:lnTo>
                  <a:lnTo>
                    <a:pt x="157" y="3"/>
                  </a:lnTo>
                  <a:lnTo>
                    <a:pt x="157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3" y="7"/>
                  </a:lnTo>
                  <a:lnTo>
                    <a:pt x="145" y="10"/>
                  </a:lnTo>
                  <a:lnTo>
                    <a:pt x="143" y="12"/>
                  </a:lnTo>
                  <a:lnTo>
                    <a:pt x="138" y="15"/>
                  </a:lnTo>
                  <a:lnTo>
                    <a:pt x="131" y="19"/>
                  </a:lnTo>
                  <a:lnTo>
                    <a:pt x="126" y="24"/>
                  </a:lnTo>
                  <a:lnTo>
                    <a:pt x="121" y="24"/>
                  </a:lnTo>
                  <a:lnTo>
                    <a:pt x="114" y="24"/>
                  </a:lnTo>
                  <a:lnTo>
                    <a:pt x="107" y="24"/>
                  </a:lnTo>
                  <a:lnTo>
                    <a:pt x="105" y="26"/>
                  </a:lnTo>
                  <a:lnTo>
                    <a:pt x="105" y="29"/>
                  </a:lnTo>
                  <a:lnTo>
                    <a:pt x="105" y="31"/>
                  </a:lnTo>
                  <a:lnTo>
                    <a:pt x="105" y="36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2" y="31"/>
                  </a:lnTo>
                  <a:lnTo>
                    <a:pt x="98" y="31"/>
                  </a:lnTo>
                  <a:lnTo>
                    <a:pt x="93" y="29"/>
                  </a:lnTo>
                  <a:lnTo>
                    <a:pt x="90" y="29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6" y="43"/>
                  </a:lnTo>
                  <a:lnTo>
                    <a:pt x="72" y="52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4" y="57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7" y="64"/>
                  </a:lnTo>
                  <a:lnTo>
                    <a:pt x="64" y="67"/>
                  </a:lnTo>
                  <a:lnTo>
                    <a:pt x="57" y="71"/>
                  </a:lnTo>
                  <a:lnTo>
                    <a:pt x="55" y="74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81"/>
                  </a:lnTo>
                  <a:lnTo>
                    <a:pt x="48" y="83"/>
                  </a:lnTo>
                  <a:lnTo>
                    <a:pt x="50" y="88"/>
                  </a:lnTo>
                  <a:lnTo>
                    <a:pt x="50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5" y="90"/>
                  </a:lnTo>
                  <a:lnTo>
                    <a:pt x="41" y="88"/>
                  </a:lnTo>
                  <a:lnTo>
                    <a:pt x="41" y="86"/>
                  </a:lnTo>
                  <a:lnTo>
                    <a:pt x="36" y="81"/>
                  </a:lnTo>
                  <a:lnTo>
                    <a:pt x="34" y="86"/>
                  </a:lnTo>
                  <a:lnTo>
                    <a:pt x="36" y="88"/>
                  </a:lnTo>
                  <a:lnTo>
                    <a:pt x="38" y="93"/>
                  </a:lnTo>
                  <a:lnTo>
                    <a:pt x="34" y="97"/>
                  </a:lnTo>
                  <a:lnTo>
                    <a:pt x="34" y="102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7" y="116"/>
                  </a:lnTo>
                  <a:lnTo>
                    <a:pt x="27" y="121"/>
                  </a:lnTo>
                  <a:lnTo>
                    <a:pt x="31" y="126"/>
                  </a:lnTo>
                  <a:lnTo>
                    <a:pt x="34" y="126"/>
                  </a:lnTo>
                  <a:lnTo>
                    <a:pt x="36" y="126"/>
                  </a:lnTo>
                  <a:lnTo>
                    <a:pt x="36" y="128"/>
                  </a:lnTo>
                  <a:lnTo>
                    <a:pt x="36" y="133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6" y="140"/>
                  </a:lnTo>
                  <a:lnTo>
                    <a:pt x="36" y="145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4"/>
                  </a:lnTo>
                  <a:lnTo>
                    <a:pt x="36" y="161"/>
                  </a:lnTo>
                  <a:lnTo>
                    <a:pt x="36" y="171"/>
                  </a:lnTo>
                  <a:lnTo>
                    <a:pt x="34" y="176"/>
                  </a:lnTo>
                  <a:lnTo>
                    <a:pt x="31" y="178"/>
                  </a:lnTo>
                  <a:lnTo>
                    <a:pt x="34" y="180"/>
                  </a:lnTo>
                  <a:lnTo>
                    <a:pt x="38" y="180"/>
                  </a:lnTo>
                  <a:lnTo>
                    <a:pt x="38" y="183"/>
                  </a:lnTo>
                  <a:lnTo>
                    <a:pt x="41" y="185"/>
                  </a:lnTo>
                  <a:lnTo>
                    <a:pt x="43" y="185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38" y="195"/>
                  </a:lnTo>
                  <a:lnTo>
                    <a:pt x="31" y="202"/>
                  </a:lnTo>
                  <a:lnTo>
                    <a:pt x="29" y="206"/>
                  </a:lnTo>
                  <a:lnTo>
                    <a:pt x="22" y="211"/>
                  </a:lnTo>
                  <a:lnTo>
                    <a:pt x="15" y="213"/>
                  </a:lnTo>
                  <a:lnTo>
                    <a:pt x="10" y="218"/>
                  </a:lnTo>
                  <a:lnTo>
                    <a:pt x="3" y="228"/>
                  </a:lnTo>
                  <a:lnTo>
                    <a:pt x="3" y="232"/>
                  </a:lnTo>
                  <a:lnTo>
                    <a:pt x="0" y="237"/>
                  </a:lnTo>
                  <a:lnTo>
                    <a:pt x="8" y="239"/>
                  </a:lnTo>
                  <a:lnTo>
                    <a:pt x="15" y="244"/>
                  </a:lnTo>
                  <a:lnTo>
                    <a:pt x="24" y="251"/>
                  </a:lnTo>
                  <a:lnTo>
                    <a:pt x="27" y="251"/>
                  </a:lnTo>
                  <a:lnTo>
                    <a:pt x="31" y="256"/>
                  </a:lnTo>
                  <a:lnTo>
                    <a:pt x="31" y="258"/>
                  </a:lnTo>
                  <a:lnTo>
                    <a:pt x="31" y="261"/>
                  </a:lnTo>
                  <a:lnTo>
                    <a:pt x="38" y="261"/>
                  </a:lnTo>
                  <a:lnTo>
                    <a:pt x="45" y="266"/>
                  </a:lnTo>
                  <a:lnTo>
                    <a:pt x="48" y="268"/>
                  </a:lnTo>
                  <a:lnTo>
                    <a:pt x="55" y="268"/>
                  </a:lnTo>
                  <a:lnTo>
                    <a:pt x="57" y="266"/>
                  </a:lnTo>
                  <a:lnTo>
                    <a:pt x="57" y="263"/>
                  </a:lnTo>
                  <a:lnTo>
                    <a:pt x="60" y="261"/>
                  </a:lnTo>
                  <a:lnTo>
                    <a:pt x="62" y="261"/>
                  </a:lnTo>
                  <a:lnTo>
                    <a:pt x="69" y="261"/>
                  </a:lnTo>
                  <a:lnTo>
                    <a:pt x="72" y="263"/>
                  </a:lnTo>
                  <a:lnTo>
                    <a:pt x="72" y="266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9" y="270"/>
                  </a:lnTo>
                  <a:lnTo>
                    <a:pt x="88" y="273"/>
                  </a:lnTo>
                  <a:lnTo>
                    <a:pt x="90" y="273"/>
                  </a:lnTo>
                  <a:lnTo>
                    <a:pt x="93" y="275"/>
                  </a:lnTo>
                  <a:lnTo>
                    <a:pt x="98" y="282"/>
                  </a:lnTo>
                  <a:lnTo>
                    <a:pt x="98" y="284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14" y="294"/>
                  </a:lnTo>
                  <a:lnTo>
                    <a:pt x="119" y="301"/>
                  </a:lnTo>
                  <a:lnTo>
                    <a:pt x="119" y="306"/>
                  </a:lnTo>
                  <a:lnTo>
                    <a:pt x="119" y="306"/>
                  </a:lnTo>
                  <a:lnTo>
                    <a:pt x="124" y="308"/>
                  </a:lnTo>
                  <a:lnTo>
                    <a:pt x="126" y="313"/>
                  </a:lnTo>
                  <a:lnTo>
                    <a:pt x="124" y="315"/>
                  </a:lnTo>
                  <a:lnTo>
                    <a:pt x="126" y="318"/>
                  </a:lnTo>
                  <a:lnTo>
                    <a:pt x="128" y="320"/>
                  </a:lnTo>
                  <a:lnTo>
                    <a:pt x="133" y="320"/>
                  </a:lnTo>
                  <a:lnTo>
                    <a:pt x="138" y="320"/>
                  </a:lnTo>
                  <a:lnTo>
                    <a:pt x="143" y="320"/>
                  </a:lnTo>
                  <a:lnTo>
                    <a:pt x="145" y="318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2" y="318"/>
                  </a:lnTo>
                  <a:lnTo>
                    <a:pt x="169" y="315"/>
                  </a:lnTo>
                  <a:lnTo>
                    <a:pt x="171" y="315"/>
                  </a:lnTo>
                  <a:lnTo>
                    <a:pt x="173" y="318"/>
                  </a:lnTo>
                  <a:lnTo>
                    <a:pt x="176" y="318"/>
                  </a:lnTo>
                  <a:lnTo>
                    <a:pt x="180" y="320"/>
                  </a:lnTo>
                  <a:lnTo>
                    <a:pt x="183" y="322"/>
                  </a:lnTo>
                  <a:lnTo>
                    <a:pt x="188" y="322"/>
                  </a:lnTo>
                  <a:lnTo>
                    <a:pt x="188" y="325"/>
                  </a:lnTo>
                  <a:lnTo>
                    <a:pt x="173" y="346"/>
                  </a:lnTo>
                  <a:lnTo>
                    <a:pt x="173" y="351"/>
                  </a:lnTo>
                  <a:lnTo>
                    <a:pt x="178" y="348"/>
                  </a:lnTo>
                  <a:lnTo>
                    <a:pt x="185" y="348"/>
                  </a:lnTo>
                  <a:lnTo>
                    <a:pt x="188" y="353"/>
                  </a:lnTo>
                  <a:lnTo>
                    <a:pt x="188" y="35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5570348" y="2742310"/>
              <a:ext cx="301166" cy="330547"/>
            </a:xfrm>
            <a:custGeom>
              <a:avLst/>
              <a:gdLst>
                <a:gd name="T0" fmla="*/ 118 w 123"/>
                <a:gd name="T1" fmla="*/ 31 h 135"/>
                <a:gd name="T2" fmla="*/ 114 w 123"/>
                <a:gd name="T3" fmla="*/ 26 h 135"/>
                <a:gd name="T4" fmla="*/ 104 w 123"/>
                <a:gd name="T5" fmla="*/ 24 h 135"/>
                <a:gd name="T6" fmla="*/ 99 w 123"/>
                <a:gd name="T7" fmla="*/ 26 h 135"/>
                <a:gd name="T8" fmla="*/ 97 w 123"/>
                <a:gd name="T9" fmla="*/ 31 h 135"/>
                <a:gd name="T10" fmla="*/ 87 w 123"/>
                <a:gd name="T11" fmla="*/ 29 h 135"/>
                <a:gd name="T12" fmla="*/ 73 w 123"/>
                <a:gd name="T13" fmla="*/ 24 h 135"/>
                <a:gd name="T14" fmla="*/ 73 w 123"/>
                <a:gd name="T15" fmla="*/ 19 h 135"/>
                <a:gd name="T16" fmla="*/ 66 w 123"/>
                <a:gd name="T17" fmla="*/ 14 h 135"/>
                <a:gd name="T18" fmla="*/ 50 w 123"/>
                <a:gd name="T19" fmla="*/ 2 h 135"/>
                <a:gd name="T20" fmla="*/ 42 w 123"/>
                <a:gd name="T21" fmla="*/ 5 h 135"/>
                <a:gd name="T22" fmla="*/ 26 w 123"/>
                <a:gd name="T23" fmla="*/ 12 h 135"/>
                <a:gd name="T24" fmla="*/ 16 w 123"/>
                <a:gd name="T25" fmla="*/ 14 h 135"/>
                <a:gd name="T26" fmla="*/ 19 w 123"/>
                <a:gd name="T27" fmla="*/ 24 h 135"/>
                <a:gd name="T28" fmla="*/ 19 w 123"/>
                <a:gd name="T29" fmla="*/ 31 h 135"/>
                <a:gd name="T30" fmla="*/ 12 w 123"/>
                <a:gd name="T31" fmla="*/ 45 h 135"/>
                <a:gd name="T32" fmla="*/ 9 w 123"/>
                <a:gd name="T33" fmla="*/ 52 h 135"/>
                <a:gd name="T34" fmla="*/ 0 w 123"/>
                <a:gd name="T35" fmla="*/ 57 h 135"/>
                <a:gd name="T36" fmla="*/ 5 w 123"/>
                <a:gd name="T37" fmla="*/ 66 h 135"/>
                <a:gd name="T38" fmla="*/ 5 w 123"/>
                <a:gd name="T39" fmla="*/ 76 h 135"/>
                <a:gd name="T40" fmla="*/ 0 w 123"/>
                <a:gd name="T41" fmla="*/ 81 h 135"/>
                <a:gd name="T42" fmla="*/ 7 w 123"/>
                <a:gd name="T43" fmla="*/ 85 h 135"/>
                <a:gd name="T44" fmla="*/ 14 w 123"/>
                <a:gd name="T45" fmla="*/ 92 h 135"/>
                <a:gd name="T46" fmla="*/ 19 w 123"/>
                <a:gd name="T47" fmla="*/ 85 h 135"/>
                <a:gd name="T48" fmla="*/ 21 w 123"/>
                <a:gd name="T49" fmla="*/ 81 h 135"/>
                <a:gd name="T50" fmla="*/ 24 w 123"/>
                <a:gd name="T51" fmla="*/ 88 h 135"/>
                <a:gd name="T52" fmla="*/ 24 w 123"/>
                <a:gd name="T53" fmla="*/ 83 h 135"/>
                <a:gd name="T54" fmla="*/ 26 w 123"/>
                <a:gd name="T55" fmla="*/ 88 h 135"/>
                <a:gd name="T56" fmla="*/ 26 w 123"/>
                <a:gd name="T57" fmla="*/ 97 h 135"/>
                <a:gd name="T58" fmla="*/ 19 w 123"/>
                <a:gd name="T59" fmla="*/ 107 h 135"/>
                <a:gd name="T60" fmla="*/ 21 w 123"/>
                <a:gd name="T61" fmla="*/ 114 h 135"/>
                <a:gd name="T62" fmla="*/ 14 w 123"/>
                <a:gd name="T63" fmla="*/ 119 h 135"/>
                <a:gd name="T64" fmla="*/ 19 w 123"/>
                <a:gd name="T65" fmla="*/ 123 h 135"/>
                <a:gd name="T66" fmla="*/ 26 w 123"/>
                <a:gd name="T67" fmla="*/ 126 h 135"/>
                <a:gd name="T68" fmla="*/ 35 w 123"/>
                <a:gd name="T69" fmla="*/ 128 h 135"/>
                <a:gd name="T70" fmla="*/ 45 w 123"/>
                <a:gd name="T71" fmla="*/ 135 h 135"/>
                <a:gd name="T72" fmla="*/ 64 w 123"/>
                <a:gd name="T73" fmla="*/ 97 h 135"/>
                <a:gd name="T74" fmla="*/ 87 w 123"/>
                <a:gd name="T75" fmla="*/ 88 h 135"/>
                <a:gd name="T76" fmla="*/ 111 w 123"/>
                <a:gd name="T77" fmla="*/ 69 h 135"/>
                <a:gd name="T78" fmla="*/ 121 w 123"/>
                <a:gd name="T79" fmla="*/ 55 h 135"/>
                <a:gd name="T80" fmla="*/ 123 w 123"/>
                <a:gd name="T81" fmla="*/ 47 h 135"/>
                <a:gd name="T82" fmla="*/ 118 w 123"/>
                <a:gd name="T83" fmla="*/ 36 h 135"/>
                <a:gd name="T84" fmla="*/ 118 w 123"/>
                <a:gd name="T85" fmla="*/ 31 h 135"/>
                <a:gd name="T86" fmla="*/ 118 w 123"/>
                <a:gd name="T87" fmla="*/ 31 h 135"/>
                <a:gd name="T88" fmla="*/ 14 w 123"/>
                <a:gd name="T89" fmla="*/ 97 h 135"/>
                <a:gd name="T90" fmla="*/ 21 w 123"/>
                <a:gd name="T91" fmla="*/ 90 h 135"/>
                <a:gd name="T92" fmla="*/ 19 w 123"/>
                <a:gd name="T93" fmla="*/ 95 h 135"/>
                <a:gd name="T94" fmla="*/ 19 w 123"/>
                <a:gd name="T95" fmla="*/ 100 h 135"/>
                <a:gd name="T96" fmla="*/ 14 w 123"/>
                <a:gd name="T97" fmla="*/ 10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35">
                  <a:moveTo>
                    <a:pt x="118" y="31"/>
                  </a:moveTo>
                  <a:lnTo>
                    <a:pt x="118" y="31"/>
                  </a:lnTo>
                  <a:lnTo>
                    <a:pt x="114" y="29"/>
                  </a:lnTo>
                  <a:lnTo>
                    <a:pt x="114" y="26"/>
                  </a:lnTo>
                  <a:lnTo>
                    <a:pt x="111" y="24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99" y="26"/>
                  </a:lnTo>
                  <a:lnTo>
                    <a:pt x="99" y="29"/>
                  </a:lnTo>
                  <a:lnTo>
                    <a:pt x="97" y="31"/>
                  </a:lnTo>
                  <a:lnTo>
                    <a:pt x="90" y="31"/>
                  </a:lnTo>
                  <a:lnTo>
                    <a:pt x="87" y="29"/>
                  </a:lnTo>
                  <a:lnTo>
                    <a:pt x="8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69" y="14"/>
                  </a:lnTo>
                  <a:lnTo>
                    <a:pt x="66" y="14"/>
                  </a:lnTo>
                  <a:lnTo>
                    <a:pt x="57" y="7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26" y="12"/>
                  </a:lnTo>
                  <a:lnTo>
                    <a:pt x="21" y="12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19" y="31"/>
                  </a:lnTo>
                  <a:lnTo>
                    <a:pt x="12" y="40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2" y="62"/>
                  </a:lnTo>
                  <a:lnTo>
                    <a:pt x="5" y="66"/>
                  </a:lnTo>
                  <a:lnTo>
                    <a:pt x="2" y="69"/>
                  </a:lnTo>
                  <a:lnTo>
                    <a:pt x="5" y="76"/>
                  </a:lnTo>
                  <a:lnTo>
                    <a:pt x="2" y="78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7" y="85"/>
                  </a:lnTo>
                  <a:lnTo>
                    <a:pt x="12" y="90"/>
                  </a:lnTo>
                  <a:lnTo>
                    <a:pt x="14" y="92"/>
                  </a:lnTo>
                  <a:lnTo>
                    <a:pt x="16" y="90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21" y="81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6" y="88"/>
                  </a:lnTo>
                  <a:lnTo>
                    <a:pt x="26" y="92"/>
                  </a:lnTo>
                  <a:lnTo>
                    <a:pt x="26" y="97"/>
                  </a:lnTo>
                  <a:lnTo>
                    <a:pt x="24" y="102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14"/>
                  </a:lnTo>
                  <a:lnTo>
                    <a:pt x="16" y="116"/>
                  </a:lnTo>
                  <a:lnTo>
                    <a:pt x="14" y="119"/>
                  </a:lnTo>
                  <a:lnTo>
                    <a:pt x="14" y="123"/>
                  </a:lnTo>
                  <a:lnTo>
                    <a:pt x="19" y="123"/>
                  </a:lnTo>
                  <a:lnTo>
                    <a:pt x="24" y="121"/>
                  </a:lnTo>
                  <a:lnTo>
                    <a:pt x="26" y="126"/>
                  </a:lnTo>
                  <a:lnTo>
                    <a:pt x="31" y="126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5" y="135"/>
                  </a:lnTo>
                  <a:lnTo>
                    <a:pt x="47" y="133"/>
                  </a:lnTo>
                  <a:lnTo>
                    <a:pt x="64" y="97"/>
                  </a:lnTo>
                  <a:lnTo>
                    <a:pt x="66" y="95"/>
                  </a:lnTo>
                  <a:lnTo>
                    <a:pt x="87" y="88"/>
                  </a:lnTo>
                  <a:lnTo>
                    <a:pt x="97" y="83"/>
                  </a:lnTo>
                  <a:lnTo>
                    <a:pt x="111" y="69"/>
                  </a:lnTo>
                  <a:lnTo>
                    <a:pt x="118" y="55"/>
                  </a:lnTo>
                  <a:lnTo>
                    <a:pt x="121" y="55"/>
                  </a:lnTo>
                  <a:lnTo>
                    <a:pt x="123" y="52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18" y="36"/>
                  </a:lnTo>
                  <a:lnTo>
                    <a:pt x="118" y="33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close/>
                  <a:moveTo>
                    <a:pt x="14" y="100"/>
                  </a:moveTo>
                  <a:lnTo>
                    <a:pt x="14" y="97"/>
                  </a:lnTo>
                  <a:lnTo>
                    <a:pt x="16" y="92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9" y="100"/>
                  </a:lnTo>
                  <a:lnTo>
                    <a:pt x="16" y="100"/>
                  </a:lnTo>
                  <a:lnTo>
                    <a:pt x="14" y="10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553208" y="2818212"/>
              <a:ext cx="661093" cy="967158"/>
            </a:xfrm>
            <a:custGeom>
              <a:avLst/>
              <a:gdLst>
                <a:gd name="T0" fmla="*/ 246 w 270"/>
                <a:gd name="T1" fmla="*/ 234 h 395"/>
                <a:gd name="T2" fmla="*/ 229 w 270"/>
                <a:gd name="T3" fmla="*/ 232 h 395"/>
                <a:gd name="T4" fmla="*/ 229 w 270"/>
                <a:gd name="T5" fmla="*/ 206 h 395"/>
                <a:gd name="T6" fmla="*/ 213 w 270"/>
                <a:gd name="T7" fmla="*/ 213 h 395"/>
                <a:gd name="T8" fmla="*/ 187 w 270"/>
                <a:gd name="T9" fmla="*/ 199 h 395"/>
                <a:gd name="T10" fmla="*/ 163 w 270"/>
                <a:gd name="T11" fmla="*/ 175 h 395"/>
                <a:gd name="T12" fmla="*/ 158 w 270"/>
                <a:gd name="T13" fmla="*/ 159 h 395"/>
                <a:gd name="T14" fmla="*/ 161 w 270"/>
                <a:gd name="T15" fmla="*/ 147 h 395"/>
                <a:gd name="T16" fmla="*/ 170 w 270"/>
                <a:gd name="T17" fmla="*/ 135 h 395"/>
                <a:gd name="T18" fmla="*/ 175 w 270"/>
                <a:gd name="T19" fmla="*/ 116 h 395"/>
                <a:gd name="T20" fmla="*/ 189 w 270"/>
                <a:gd name="T21" fmla="*/ 102 h 395"/>
                <a:gd name="T22" fmla="*/ 218 w 270"/>
                <a:gd name="T23" fmla="*/ 92 h 395"/>
                <a:gd name="T24" fmla="*/ 227 w 270"/>
                <a:gd name="T25" fmla="*/ 88 h 395"/>
                <a:gd name="T26" fmla="*/ 239 w 270"/>
                <a:gd name="T27" fmla="*/ 90 h 395"/>
                <a:gd name="T28" fmla="*/ 222 w 270"/>
                <a:gd name="T29" fmla="*/ 83 h 395"/>
                <a:gd name="T30" fmla="*/ 232 w 270"/>
                <a:gd name="T31" fmla="*/ 54 h 395"/>
                <a:gd name="T32" fmla="*/ 220 w 270"/>
                <a:gd name="T33" fmla="*/ 47 h 395"/>
                <a:gd name="T34" fmla="*/ 199 w 270"/>
                <a:gd name="T35" fmla="*/ 47 h 395"/>
                <a:gd name="T36" fmla="*/ 182 w 270"/>
                <a:gd name="T37" fmla="*/ 52 h 395"/>
                <a:gd name="T38" fmla="*/ 175 w 270"/>
                <a:gd name="T39" fmla="*/ 45 h 395"/>
                <a:gd name="T40" fmla="*/ 168 w 270"/>
                <a:gd name="T41" fmla="*/ 33 h 395"/>
                <a:gd name="T42" fmla="*/ 147 w 270"/>
                <a:gd name="T43" fmla="*/ 16 h 395"/>
                <a:gd name="T44" fmla="*/ 137 w 270"/>
                <a:gd name="T45" fmla="*/ 5 h 395"/>
                <a:gd name="T46" fmla="*/ 125 w 270"/>
                <a:gd name="T47" fmla="*/ 2 h 395"/>
                <a:gd name="T48" fmla="*/ 130 w 270"/>
                <a:gd name="T49" fmla="*/ 21 h 395"/>
                <a:gd name="T50" fmla="*/ 104 w 270"/>
                <a:gd name="T51" fmla="*/ 52 h 395"/>
                <a:gd name="T52" fmla="*/ 54 w 270"/>
                <a:gd name="T53" fmla="*/ 102 h 395"/>
                <a:gd name="T54" fmla="*/ 38 w 270"/>
                <a:gd name="T55" fmla="*/ 95 h 395"/>
                <a:gd name="T56" fmla="*/ 21 w 270"/>
                <a:gd name="T57" fmla="*/ 92 h 395"/>
                <a:gd name="T58" fmla="*/ 26 w 270"/>
                <a:gd name="T59" fmla="*/ 76 h 395"/>
                <a:gd name="T60" fmla="*/ 12 w 270"/>
                <a:gd name="T61" fmla="*/ 83 h 395"/>
                <a:gd name="T62" fmla="*/ 0 w 270"/>
                <a:gd name="T63" fmla="*/ 102 h 395"/>
                <a:gd name="T64" fmla="*/ 2 w 270"/>
                <a:gd name="T65" fmla="*/ 111 h 395"/>
                <a:gd name="T66" fmla="*/ 4 w 270"/>
                <a:gd name="T67" fmla="*/ 125 h 395"/>
                <a:gd name="T68" fmla="*/ 9 w 270"/>
                <a:gd name="T69" fmla="*/ 135 h 395"/>
                <a:gd name="T70" fmla="*/ 33 w 270"/>
                <a:gd name="T71" fmla="*/ 147 h 395"/>
                <a:gd name="T72" fmla="*/ 42 w 270"/>
                <a:gd name="T73" fmla="*/ 168 h 395"/>
                <a:gd name="T74" fmla="*/ 59 w 270"/>
                <a:gd name="T75" fmla="*/ 187 h 395"/>
                <a:gd name="T76" fmla="*/ 68 w 270"/>
                <a:gd name="T77" fmla="*/ 208 h 395"/>
                <a:gd name="T78" fmla="*/ 78 w 270"/>
                <a:gd name="T79" fmla="*/ 230 h 395"/>
                <a:gd name="T80" fmla="*/ 83 w 270"/>
                <a:gd name="T81" fmla="*/ 241 h 395"/>
                <a:gd name="T82" fmla="*/ 94 w 270"/>
                <a:gd name="T83" fmla="*/ 260 h 395"/>
                <a:gd name="T84" fmla="*/ 109 w 270"/>
                <a:gd name="T85" fmla="*/ 282 h 395"/>
                <a:gd name="T86" fmla="*/ 111 w 270"/>
                <a:gd name="T87" fmla="*/ 294 h 395"/>
                <a:gd name="T88" fmla="*/ 113 w 270"/>
                <a:gd name="T89" fmla="*/ 303 h 395"/>
                <a:gd name="T90" fmla="*/ 123 w 270"/>
                <a:gd name="T91" fmla="*/ 315 h 395"/>
                <a:gd name="T92" fmla="*/ 137 w 270"/>
                <a:gd name="T93" fmla="*/ 324 h 395"/>
                <a:gd name="T94" fmla="*/ 149 w 270"/>
                <a:gd name="T95" fmla="*/ 331 h 395"/>
                <a:gd name="T96" fmla="*/ 161 w 270"/>
                <a:gd name="T97" fmla="*/ 341 h 395"/>
                <a:gd name="T98" fmla="*/ 173 w 270"/>
                <a:gd name="T99" fmla="*/ 350 h 395"/>
                <a:gd name="T100" fmla="*/ 192 w 270"/>
                <a:gd name="T101" fmla="*/ 357 h 395"/>
                <a:gd name="T102" fmla="*/ 203 w 270"/>
                <a:gd name="T103" fmla="*/ 365 h 395"/>
                <a:gd name="T104" fmla="*/ 215 w 270"/>
                <a:gd name="T105" fmla="*/ 376 h 395"/>
                <a:gd name="T106" fmla="*/ 225 w 270"/>
                <a:gd name="T107" fmla="*/ 384 h 395"/>
                <a:gd name="T108" fmla="*/ 241 w 270"/>
                <a:gd name="T109" fmla="*/ 395 h 395"/>
                <a:gd name="T110" fmla="*/ 258 w 270"/>
                <a:gd name="T111" fmla="*/ 388 h 395"/>
                <a:gd name="T112" fmla="*/ 258 w 270"/>
                <a:gd name="T113" fmla="*/ 374 h 395"/>
                <a:gd name="T114" fmla="*/ 256 w 270"/>
                <a:gd name="T115" fmla="*/ 369 h 395"/>
                <a:gd name="T116" fmla="*/ 270 w 270"/>
                <a:gd name="T117" fmla="*/ 350 h 395"/>
                <a:gd name="T118" fmla="*/ 263 w 270"/>
                <a:gd name="T119" fmla="*/ 324 h 395"/>
                <a:gd name="T120" fmla="*/ 265 w 270"/>
                <a:gd name="T121" fmla="*/ 298 h 395"/>
                <a:gd name="T122" fmla="*/ 270 w 270"/>
                <a:gd name="T123" fmla="*/ 26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395">
                  <a:moveTo>
                    <a:pt x="251" y="234"/>
                  </a:moveTo>
                  <a:lnTo>
                    <a:pt x="248" y="234"/>
                  </a:lnTo>
                  <a:lnTo>
                    <a:pt x="248" y="232"/>
                  </a:lnTo>
                  <a:lnTo>
                    <a:pt x="246" y="234"/>
                  </a:lnTo>
                  <a:lnTo>
                    <a:pt x="241" y="234"/>
                  </a:lnTo>
                  <a:lnTo>
                    <a:pt x="237" y="234"/>
                  </a:lnTo>
                  <a:lnTo>
                    <a:pt x="232" y="234"/>
                  </a:lnTo>
                  <a:lnTo>
                    <a:pt x="229" y="232"/>
                  </a:lnTo>
                  <a:lnTo>
                    <a:pt x="229" y="227"/>
                  </a:lnTo>
                  <a:lnTo>
                    <a:pt x="229" y="215"/>
                  </a:lnTo>
                  <a:lnTo>
                    <a:pt x="229" y="208"/>
                  </a:lnTo>
                  <a:lnTo>
                    <a:pt x="229" y="206"/>
                  </a:lnTo>
                  <a:lnTo>
                    <a:pt x="232" y="201"/>
                  </a:lnTo>
                  <a:lnTo>
                    <a:pt x="229" y="199"/>
                  </a:lnTo>
                  <a:lnTo>
                    <a:pt x="222" y="204"/>
                  </a:lnTo>
                  <a:lnTo>
                    <a:pt x="213" y="213"/>
                  </a:lnTo>
                  <a:lnTo>
                    <a:pt x="203" y="211"/>
                  </a:lnTo>
                  <a:lnTo>
                    <a:pt x="194" y="211"/>
                  </a:lnTo>
                  <a:lnTo>
                    <a:pt x="192" y="206"/>
                  </a:lnTo>
                  <a:lnTo>
                    <a:pt x="187" y="199"/>
                  </a:lnTo>
                  <a:lnTo>
                    <a:pt x="182" y="199"/>
                  </a:lnTo>
                  <a:lnTo>
                    <a:pt x="168" y="199"/>
                  </a:lnTo>
                  <a:lnTo>
                    <a:pt x="173" y="192"/>
                  </a:lnTo>
                  <a:lnTo>
                    <a:pt x="163" y="175"/>
                  </a:lnTo>
                  <a:lnTo>
                    <a:pt x="158" y="170"/>
                  </a:lnTo>
                  <a:lnTo>
                    <a:pt x="158" y="168"/>
                  </a:lnTo>
                  <a:lnTo>
                    <a:pt x="158" y="163"/>
                  </a:lnTo>
                  <a:lnTo>
                    <a:pt x="158" y="159"/>
                  </a:lnTo>
                  <a:lnTo>
                    <a:pt x="161" y="15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8" y="142"/>
                  </a:lnTo>
                  <a:lnTo>
                    <a:pt x="170" y="142"/>
                  </a:lnTo>
                  <a:lnTo>
                    <a:pt x="173" y="140"/>
                  </a:lnTo>
                  <a:lnTo>
                    <a:pt x="170" y="135"/>
                  </a:lnTo>
                  <a:lnTo>
                    <a:pt x="170" y="128"/>
                  </a:lnTo>
                  <a:lnTo>
                    <a:pt x="175" y="123"/>
                  </a:lnTo>
                  <a:lnTo>
                    <a:pt x="175" y="118"/>
                  </a:lnTo>
                  <a:lnTo>
                    <a:pt x="175" y="116"/>
                  </a:lnTo>
                  <a:lnTo>
                    <a:pt x="175" y="111"/>
                  </a:lnTo>
                  <a:lnTo>
                    <a:pt x="180" y="109"/>
                  </a:lnTo>
                  <a:lnTo>
                    <a:pt x="184" y="106"/>
                  </a:lnTo>
                  <a:lnTo>
                    <a:pt x="189" y="102"/>
                  </a:lnTo>
                  <a:lnTo>
                    <a:pt x="192" y="102"/>
                  </a:lnTo>
                  <a:lnTo>
                    <a:pt x="194" y="99"/>
                  </a:lnTo>
                  <a:lnTo>
                    <a:pt x="203" y="97"/>
                  </a:lnTo>
                  <a:lnTo>
                    <a:pt x="218" y="92"/>
                  </a:lnTo>
                  <a:lnTo>
                    <a:pt x="220" y="88"/>
                  </a:lnTo>
                  <a:lnTo>
                    <a:pt x="222" y="90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7" y="95"/>
                  </a:lnTo>
                  <a:lnTo>
                    <a:pt x="239" y="90"/>
                  </a:lnTo>
                  <a:lnTo>
                    <a:pt x="237" y="85"/>
                  </a:lnTo>
                  <a:lnTo>
                    <a:pt x="234" y="80"/>
                  </a:lnTo>
                  <a:lnTo>
                    <a:pt x="227" y="80"/>
                  </a:lnTo>
                  <a:lnTo>
                    <a:pt x="222" y="83"/>
                  </a:lnTo>
                  <a:lnTo>
                    <a:pt x="222" y="78"/>
                  </a:lnTo>
                  <a:lnTo>
                    <a:pt x="237" y="57"/>
                  </a:lnTo>
                  <a:lnTo>
                    <a:pt x="237" y="54"/>
                  </a:lnTo>
                  <a:lnTo>
                    <a:pt x="232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8" y="47"/>
                  </a:lnTo>
                  <a:lnTo>
                    <a:pt x="211" y="50"/>
                  </a:lnTo>
                  <a:lnTo>
                    <a:pt x="206" y="47"/>
                  </a:lnTo>
                  <a:lnTo>
                    <a:pt x="199" y="47"/>
                  </a:lnTo>
                  <a:lnTo>
                    <a:pt x="194" y="50"/>
                  </a:lnTo>
                  <a:lnTo>
                    <a:pt x="192" y="52"/>
                  </a:lnTo>
                  <a:lnTo>
                    <a:pt x="187" y="52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5" y="50"/>
                  </a:lnTo>
                  <a:lnTo>
                    <a:pt x="173" y="47"/>
                  </a:lnTo>
                  <a:lnTo>
                    <a:pt x="175" y="45"/>
                  </a:lnTo>
                  <a:lnTo>
                    <a:pt x="173" y="4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3"/>
                  </a:lnTo>
                  <a:lnTo>
                    <a:pt x="163" y="26"/>
                  </a:lnTo>
                  <a:lnTo>
                    <a:pt x="154" y="24"/>
                  </a:lnTo>
                  <a:lnTo>
                    <a:pt x="151" y="24"/>
                  </a:lnTo>
                  <a:lnTo>
                    <a:pt x="147" y="16"/>
                  </a:lnTo>
                  <a:lnTo>
                    <a:pt x="147" y="14"/>
                  </a:lnTo>
                  <a:lnTo>
                    <a:pt x="142" y="7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5"/>
                  </a:lnTo>
                  <a:lnTo>
                    <a:pt x="130" y="14"/>
                  </a:lnTo>
                  <a:lnTo>
                    <a:pt x="130" y="16"/>
                  </a:lnTo>
                  <a:lnTo>
                    <a:pt x="130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18" y="38"/>
                  </a:lnTo>
                  <a:lnTo>
                    <a:pt x="104" y="52"/>
                  </a:lnTo>
                  <a:lnTo>
                    <a:pt x="94" y="57"/>
                  </a:lnTo>
                  <a:lnTo>
                    <a:pt x="73" y="64"/>
                  </a:lnTo>
                  <a:lnTo>
                    <a:pt x="71" y="66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47" y="104"/>
                  </a:lnTo>
                  <a:lnTo>
                    <a:pt x="42" y="97"/>
                  </a:lnTo>
                  <a:lnTo>
                    <a:pt x="38" y="95"/>
                  </a:lnTo>
                  <a:lnTo>
                    <a:pt x="33" y="95"/>
                  </a:lnTo>
                  <a:lnTo>
                    <a:pt x="31" y="90"/>
                  </a:lnTo>
                  <a:lnTo>
                    <a:pt x="26" y="92"/>
                  </a:lnTo>
                  <a:lnTo>
                    <a:pt x="21" y="92"/>
                  </a:lnTo>
                  <a:lnTo>
                    <a:pt x="21" y="88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14" y="80"/>
                  </a:lnTo>
                  <a:lnTo>
                    <a:pt x="12" y="83"/>
                  </a:lnTo>
                  <a:lnTo>
                    <a:pt x="4" y="90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7" y="116"/>
                  </a:lnTo>
                  <a:lnTo>
                    <a:pt x="9" y="121"/>
                  </a:lnTo>
                  <a:lnTo>
                    <a:pt x="9" y="125"/>
                  </a:lnTo>
                  <a:lnTo>
                    <a:pt x="4" y="125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3"/>
                  </a:lnTo>
                  <a:lnTo>
                    <a:pt x="9" y="135"/>
                  </a:lnTo>
                  <a:lnTo>
                    <a:pt x="14" y="140"/>
                  </a:lnTo>
                  <a:lnTo>
                    <a:pt x="21" y="142"/>
                  </a:lnTo>
                  <a:lnTo>
                    <a:pt x="28" y="147"/>
                  </a:lnTo>
                  <a:lnTo>
                    <a:pt x="33" y="147"/>
                  </a:lnTo>
                  <a:lnTo>
                    <a:pt x="35" y="151"/>
                  </a:lnTo>
                  <a:lnTo>
                    <a:pt x="40" y="159"/>
                  </a:lnTo>
                  <a:lnTo>
                    <a:pt x="40" y="163"/>
                  </a:lnTo>
                  <a:lnTo>
                    <a:pt x="42" y="168"/>
                  </a:lnTo>
                  <a:lnTo>
                    <a:pt x="49" y="173"/>
                  </a:lnTo>
                  <a:lnTo>
                    <a:pt x="54" y="178"/>
                  </a:lnTo>
                  <a:lnTo>
                    <a:pt x="54" y="185"/>
                  </a:lnTo>
                  <a:lnTo>
                    <a:pt x="59" y="187"/>
                  </a:lnTo>
                  <a:lnTo>
                    <a:pt x="59" y="194"/>
                  </a:lnTo>
                  <a:lnTo>
                    <a:pt x="61" y="199"/>
                  </a:lnTo>
                  <a:lnTo>
                    <a:pt x="64" y="201"/>
                  </a:lnTo>
                  <a:lnTo>
                    <a:pt x="68" y="208"/>
                  </a:lnTo>
                  <a:lnTo>
                    <a:pt x="68" y="213"/>
                  </a:lnTo>
                  <a:lnTo>
                    <a:pt x="68" y="215"/>
                  </a:lnTo>
                  <a:lnTo>
                    <a:pt x="71" y="223"/>
                  </a:lnTo>
                  <a:lnTo>
                    <a:pt x="78" y="230"/>
                  </a:lnTo>
                  <a:lnTo>
                    <a:pt x="80" y="234"/>
                  </a:lnTo>
                  <a:lnTo>
                    <a:pt x="80" y="239"/>
                  </a:lnTo>
                  <a:lnTo>
                    <a:pt x="80" y="241"/>
                  </a:lnTo>
                  <a:lnTo>
                    <a:pt x="83" y="241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8"/>
                  </a:lnTo>
                  <a:lnTo>
                    <a:pt x="94" y="260"/>
                  </a:lnTo>
                  <a:lnTo>
                    <a:pt x="99" y="263"/>
                  </a:lnTo>
                  <a:lnTo>
                    <a:pt x="102" y="268"/>
                  </a:lnTo>
                  <a:lnTo>
                    <a:pt x="106" y="277"/>
                  </a:lnTo>
                  <a:lnTo>
                    <a:pt x="109" y="282"/>
                  </a:lnTo>
                  <a:lnTo>
                    <a:pt x="116" y="291"/>
                  </a:lnTo>
                  <a:lnTo>
                    <a:pt x="116" y="296"/>
                  </a:lnTo>
                  <a:lnTo>
                    <a:pt x="113" y="296"/>
                  </a:lnTo>
                  <a:lnTo>
                    <a:pt x="111" y="294"/>
                  </a:lnTo>
                  <a:lnTo>
                    <a:pt x="111" y="296"/>
                  </a:lnTo>
                  <a:lnTo>
                    <a:pt x="111" y="301"/>
                  </a:lnTo>
                  <a:lnTo>
                    <a:pt x="111" y="303"/>
                  </a:lnTo>
                  <a:lnTo>
                    <a:pt x="113" y="303"/>
                  </a:lnTo>
                  <a:lnTo>
                    <a:pt x="118" y="305"/>
                  </a:lnTo>
                  <a:lnTo>
                    <a:pt x="118" y="308"/>
                  </a:lnTo>
                  <a:lnTo>
                    <a:pt x="118" y="310"/>
                  </a:lnTo>
                  <a:lnTo>
                    <a:pt x="123" y="315"/>
                  </a:lnTo>
                  <a:lnTo>
                    <a:pt x="130" y="317"/>
                  </a:lnTo>
                  <a:lnTo>
                    <a:pt x="130" y="320"/>
                  </a:lnTo>
                  <a:lnTo>
                    <a:pt x="135" y="324"/>
                  </a:lnTo>
                  <a:lnTo>
                    <a:pt x="137" y="324"/>
                  </a:lnTo>
                  <a:lnTo>
                    <a:pt x="139" y="327"/>
                  </a:lnTo>
                  <a:lnTo>
                    <a:pt x="142" y="329"/>
                  </a:lnTo>
                  <a:lnTo>
                    <a:pt x="144" y="331"/>
                  </a:lnTo>
                  <a:lnTo>
                    <a:pt x="149" y="331"/>
                  </a:lnTo>
                  <a:lnTo>
                    <a:pt x="151" y="329"/>
                  </a:lnTo>
                  <a:lnTo>
                    <a:pt x="151" y="334"/>
                  </a:lnTo>
                  <a:lnTo>
                    <a:pt x="154" y="336"/>
                  </a:lnTo>
                  <a:lnTo>
                    <a:pt x="161" y="341"/>
                  </a:lnTo>
                  <a:lnTo>
                    <a:pt x="163" y="343"/>
                  </a:lnTo>
                  <a:lnTo>
                    <a:pt x="166" y="346"/>
                  </a:lnTo>
                  <a:lnTo>
                    <a:pt x="168" y="348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7" y="350"/>
                  </a:lnTo>
                  <a:lnTo>
                    <a:pt x="187" y="355"/>
                  </a:lnTo>
                  <a:lnTo>
                    <a:pt x="192" y="357"/>
                  </a:lnTo>
                  <a:lnTo>
                    <a:pt x="196" y="357"/>
                  </a:lnTo>
                  <a:lnTo>
                    <a:pt x="196" y="357"/>
                  </a:lnTo>
                  <a:lnTo>
                    <a:pt x="199" y="362"/>
                  </a:lnTo>
                  <a:lnTo>
                    <a:pt x="203" y="365"/>
                  </a:lnTo>
                  <a:lnTo>
                    <a:pt x="208" y="367"/>
                  </a:lnTo>
                  <a:lnTo>
                    <a:pt x="213" y="372"/>
                  </a:lnTo>
                  <a:lnTo>
                    <a:pt x="215" y="372"/>
                  </a:lnTo>
                  <a:lnTo>
                    <a:pt x="215" y="376"/>
                  </a:lnTo>
                  <a:lnTo>
                    <a:pt x="215" y="379"/>
                  </a:lnTo>
                  <a:lnTo>
                    <a:pt x="215" y="381"/>
                  </a:lnTo>
                  <a:lnTo>
                    <a:pt x="220" y="381"/>
                  </a:lnTo>
                  <a:lnTo>
                    <a:pt x="225" y="384"/>
                  </a:lnTo>
                  <a:lnTo>
                    <a:pt x="232" y="388"/>
                  </a:lnTo>
                  <a:lnTo>
                    <a:pt x="237" y="395"/>
                  </a:lnTo>
                  <a:lnTo>
                    <a:pt x="239" y="395"/>
                  </a:lnTo>
                  <a:lnTo>
                    <a:pt x="241" y="395"/>
                  </a:lnTo>
                  <a:lnTo>
                    <a:pt x="246" y="393"/>
                  </a:lnTo>
                  <a:lnTo>
                    <a:pt x="251" y="391"/>
                  </a:lnTo>
                  <a:lnTo>
                    <a:pt x="253" y="391"/>
                  </a:lnTo>
                  <a:lnTo>
                    <a:pt x="258" y="388"/>
                  </a:lnTo>
                  <a:lnTo>
                    <a:pt x="258" y="386"/>
                  </a:lnTo>
                  <a:lnTo>
                    <a:pt x="256" y="381"/>
                  </a:lnTo>
                  <a:lnTo>
                    <a:pt x="256" y="379"/>
                  </a:lnTo>
                  <a:lnTo>
                    <a:pt x="258" y="374"/>
                  </a:lnTo>
                  <a:lnTo>
                    <a:pt x="260" y="376"/>
                  </a:lnTo>
                  <a:lnTo>
                    <a:pt x="260" y="372"/>
                  </a:lnTo>
                  <a:lnTo>
                    <a:pt x="258" y="372"/>
                  </a:lnTo>
                  <a:lnTo>
                    <a:pt x="256" y="369"/>
                  </a:lnTo>
                  <a:lnTo>
                    <a:pt x="260" y="365"/>
                  </a:lnTo>
                  <a:lnTo>
                    <a:pt x="265" y="360"/>
                  </a:lnTo>
                  <a:lnTo>
                    <a:pt x="267" y="355"/>
                  </a:lnTo>
                  <a:lnTo>
                    <a:pt x="270" y="350"/>
                  </a:lnTo>
                  <a:lnTo>
                    <a:pt x="263" y="336"/>
                  </a:lnTo>
                  <a:lnTo>
                    <a:pt x="265" y="334"/>
                  </a:lnTo>
                  <a:lnTo>
                    <a:pt x="265" y="327"/>
                  </a:lnTo>
                  <a:lnTo>
                    <a:pt x="263" y="324"/>
                  </a:lnTo>
                  <a:lnTo>
                    <a:pt x="263" y="320"/>
                  </a:lnTo>
                  <a:lnTo>
                    <a:pt x="265" y="317"/>
                  </a:lnTo>
                  <a:lnTo>
                    <a:pt x="265" y="310"/>
                  </a:lnTo>
                  <a:lnTo>
                    <a:pt x="265" y="298"/>
                  </a:lnTo>
                  <a:lnTo>
                    <a:pt x="263" y="291"/>
                  </a:lnTo>
                  <a:lnTo>
                    <a:pt x="265" y="284"/>
                  </a:lnTo>
                  <a:lnTo>
                    <a:pt x="265" y="270"/>
                  </a:lnTo>
                  <a:lnTo>
                    <a:pt x="270" y="265"/>
                  </a:lnTo>
                  <a:lnTo>
                    <a:pt x="270" y="263"/>
                  </a:lnTo>
                  <a:lnTo>
                    <a:pt x="251" y="23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167778" y="3322603"/>
              <a:ext cx="631710" cy="707615"/>
            </a:xfrm>
            <a:custGeom>
              <a:avLst/>
              <a:gdLst>
                <a:gd name="T0" fmla="*/ 249 w 258"/>
                <a:gd name="T1" fmla="*/ 213 h 289"/>
                <a:gd name="T2" fmla="*/ 246 w 258"/>
                <a:gd name="T3" fmla="*/ 163 h 289"/>
                <a:gd name="T4" fmla="*/ 234 w 258"/>
                <a:gd name="T5" fmla="*/ 137 h 289"/>
                <a:gd name="T6" fmla="*/ 192 w 258"/>
                <a:gd name="T7" fmla="*/ 116 h 289"/>
                <a:gd name="T8" fmla="*/ 194 w 258"/>
                <a:gd name="T9" fmla="*/ 92 h 289"/>
                <a:gd name="T10" fmla="*/ 170 w 258"/>
                <a:gd name="T11" fmla="*/ 85 h 289"/>
                <a:gd name="T12" fmla="*/ 161 w 258"/>
                <a:gd name="T13" fmla="*/ 76 h 289"/>
                <a:gd name="T14" fmla="*/ 142 w 258"/>
                <a:gd name="T15" fmla="*/ 71 h 289"/>
                <a:gd name="T16" fmla="*/ 123 w 258"/>
                <a:gd name="T17" fmla="*/ 57 h 289"/>
                <a:gd name="T18" fmla="*/ 106 w 258"/>
                <a:gd name="T19" fmla="*/ 57 h 289"/>
                <a:gd name="T20" fmla="*/ 95 w 258"/>
                <a:gd name="T21" fmla="*/ 45 h 289"/>
                <a:gd name="T22" fmla="*/ 87 w 258"/>
                <a:gd name="T23" fmla="*/ 31 h 289"/>
                <a:gd name="T24" fmla="*/ 85 w 258"/>
                <a:gd name="T25" fmla="*/ 7 h 289"/>
                <a:gd name="T26" fmla="*/ 78 w 258"/>
                <a:gd name="T27" fmla="*/ 2 h 289"/>
                <a:gd name="T28" fmla="*/ 64 w 258"/>
                <a:gd name="T29" fmla="*/ 2 h 289"/>
                <a:gd name="T30" fmla="*/ 42 w 258"/>
                <a:gd name="T31" fmla="*/ 19 h 289"/>
                <a:gd name="T32" fmla="*/ 28 w 258"/>
                <a:gd name="T33" fmla="*/ 26 h 289"/>
                <a:gd name="T34" fmla="*/ 12 w 258"/>
                <a:gd name="T35" fmla="*/ 28 h 289"/>
                <a:gd name="T36" fmla="*/ 19 w 258"/>
                <a:gd name="T37" fmla="*/ 59 h 289"/>
                <a:gd name="T38" fmla="*/ 12 w 258"/>
                <a:gd name="T39" fmla="*/ 85 h 289"/>
                <a:gd name="T40" fmla="*/ 14 w 258"/>
                <a:gd name="T41" fmla="*/ 111 h 289"/>
                <a:gd name="T42" fmla="*/ 14 w 258"/>
                <a:gd name="T43" fmla="*/ 121 h 289"/>
                <a:gd name="T44" fmla="*/ 19 w 258"/>
                <a:gd name="T45" fmla="*/ 144 h 289"/>
                <a:gd name="T46" fmla="*/ 9 w 258"/>
                <a:gd name="T47" fmla="*/ 159 h 289"/>
                <a:gd name="T48" fmla="*/ 9 w 258"/>
                <a:gd name="T49" fmla="*/ 166 h 289"/>
                <a:gd name="T50" fmla="*/ 12 w 258"/>
                <a:gd name="T51" fmla="*/ 175 h 289"/>
                <a:gd name="T52" fmla="*/ 19 w 258"/>
                <a:gd name="T53" fmla="*/ 185 h 289"/>
                <a:gd name="T54" fmla="*/ 19 w 258"/>
                <a:gd name="T55" fmla="*/ 199 h 289"/>
                <a:gd name="T56" fmla="*/ 33 w 258"/>
                <a:gd name="T57" fmla="*/ 213 h 289"/>
                <a:gd name="T58" fmla="*/ 26 w 258"/>
                <a:gd name="T59" fmla="*/ 234 h 289"/>
                <a:gd name="T60" fmla="*/ 57 w 258"/>
                <a:gd name="T61" fmla="*/ 289 h 289"/>
                <a:gd name="T62" fmla="*/ 66 w 258"/>
                <a:gd name="T63" fmla="*/ 286 h 289"/>
                <a:gd name="T64" fmla="*/ 73 w 258"/>
                <a:gd name="T65" fmla="*/ 275 h 289"/>
                <a:gd name="T66" fmla="*/ 92 w 258"/>
                <a:gd name="T67" fmla="*/ 270 h 289"/>
                <a:gd name="T68" fmla="*/ 104 w 258"/>
                <a:gd name="T69" fmla="*/ 270 h 289"/>
                <a:gd name="T70" fmla="*/ 118 w 258"/>
                <a:gd name="T71" fmla="*/ 275 h 289"/>
                <a:gd name="T72" fmla="*/ 123 w 258"/>
                <a:gd name="T73" fmla="*/ 282 h 289"/>
                <a:gd name="T74" fmla="*/ 125 w 258"/>
                <a:gd name="T75" fmla="*/ 272 h 289"/>
                <a:gd name="T76" fmla="*/ 151 w 258"/>
                <a:gd name="T77" fmla="*/ 268 h 289"/>
                <a:gd name="T78" fmla="*/ 163 w 258"/>
                <a:gd name="T79" fmla="*/ 251 h 289"/>
                <a:gd name="T80" fmla="*/ 161 w 258"/>
                <a:gd name="T81" fmla="*/ 237 h 289"/>
                <a:gd name="T82" fmla="*/ 170 w 258"/>
                <a:gd name="T83" fmla="*/ 215 h 289"/>
                <a:gd name="T84" fmla="*/ 227 w 258"/>
                <a:gd name="T85" fmla="*/ 206 h 289"/>
                <a:gd name="T86" fmla="*/ 246 w 258"/>
                <a:gd name="T87" fmla="*/ 2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8" h="289">
                  <a:moveTo>
                    <a:pt x="246" y="220"/>
                  </a:moveTo>
                  <a:lnTo>
                    <a:pt x="249" y="215"/>
                  </a:lnTo>
                  <a:lnTo>
                    <a:pt x="249" y="213"/>
                  </a:lnTo>
                  <a:lnTo>
                    <a:pt x="258" y="192"/>
                  </a:lnTo>
                  <a:lnTo>
                    <a:pt x="258" y="182"/>
                  </a:lnTo>
                  <a:lnTo>
                    <a:pt x="246" y="163"/>
                  </a:lnTo>
                  <a:lnTo>
                    <a:pt x="237" y="161"/>
                  </a:lnTo>
                  <a:lnTo>
                    <a:pt x="237" y="151"/>
                  </a:lnTo>
                  <a:lnTo>
                    <a:pt x="234" y="137"/>
                  </a:lnTo>
                  <a:lnTo>
                    <a:pt x="199" y="137"/>
                  </a:lnTo>
                  <a:lnTo>
                    <a:pt x="199" y="128"/>
                  </a:lnTo>
                  <a:lnTo>
                    <a:pt x="192" y="116"/>
                  </a:lnTo>
                  <a:lnTo>
                    <a:pt x="194" y="111"/>
                  </a:lnTo>
                  <a:lnTo>
                    <a:pt x="192" y="102"/>
                  </a:lnTo>
                  <a:lnTo>
                    <a:pt x="194" y="92"/>
                  </a:lnTo>
                  <a:lnTo>
                    <a:pt x="192" y="90"/>
                  </a:lnTo>
                  <a:lnTo>
                    <a:pt x="182" y="85"/>
                  </a:lnTo>
                  <a:lnTo>
                    <a:pt x="170" y="85"/>
                  </a:lnTo>
                  <a:lnTo>
                    <a:pt x="166" y="83"/>
                  </a:lnTo>
                  <a:lnTo>
                    <a:pt x="161" y="80"/>
                  </a:lnTo>
                  <a:lnTo>
                    <a:pt x="161" y="76"/>
                  </a:lnTo>
                  <a:lnTo>
                    <a:pt x="154" y="73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35" y="62"/>
                  </a:lnTo>
                  <a:lnTo>
                    <a:pt x="130" y="64"/>
                  </a:lnTo>
                  <a:lnTo>
                    <a:pt x="123" y="57"/>
                  </a:lnTo>
                  <a:lnTo>
                    <a:pt x="114" y="59"/>
                  </a:lnTo>
                  <a:lnTo>
                    <a:pt x="111" y="62"/>
                  </a:lnTo>
                  <a:lnTo>
                    <a:pt x="106" y="57"/>
                  </a:lnTo>
                  <a:lnTo>
                    <a:pt x="99" y="52"/>
                  </a:lnTo>
                  <a:lnTo>
                    <a:pt x="95" y="50"/>
                  </a:lnTo>
                  <a:lnTo>
                    <a:pt x="95" y="45"/>
                  </a:lnTo>
                  <a:lnTo>
                    <a:pt x="90" y="43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5" y="19"/>
                  </a:lnTo>
                  <a:lnTo>
                    <a:pt x="87" y="14"/>
                  </a:lnTo>
                  <a:lnTo>
                    <a:pt x="85" y="7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57" y="5"/>
                  </a:lnTo>
                  <a:lnTo>
                    <a:pt x="47" y="9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3" y="21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19" y="28"/>
                  </a:lnTo>
                  <a:lnTo>
                    <a:pt x="12" y="28"/>
                  </a:lnTo>
                  <a:lnTo>
                    <a:pt x="0" y="28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4" y="64"/>
                  </a:lnTo>
                  <a:lnTo>
                    <a:pt x="14" y="78"/>
                  </a:lnTo>
                  <a:lnTo>
                    <a:pt x="12" y="85"/>
                  </a:lnTo>
                  <a:lnTo>
                    <a:pt x="14" y="92"/>
                  </a:lnTo>
                  <a:lnTo>
                    <a:pt x="14" y="104"/>
                  </a:lnTo>
                  <a:lnTo>
                    <a:pt x="14" y="111"/>
                  </a:lnTo>
                  <a:lnTo>
                    <a:pt x="12" y="114"/>
                  </a:lnTo>
                  <a:lnTo>
                    <a:pt x="12" y="118"/>
                  </a:lnTo>
                  <a:lnTo>
                    <a:pt x="14" y="121"/>
                  </a:lnTo>
                  <a:lnTo>
                    <a:pt x="14" y="128"/>
                  </a:lnTo>
                  <a:lnTo>
                    <a:pt x="12" y="130"/>
                  </a:lnTo>
                  <a:lnTo>
                    <a:pt x="19" y="144"/>
                  </a:lnTo>
                  <a:lnTo>
                    <a:pt x="16" y="149"/>
                  </a:lnTo>
                  <a:lnTo>
                    <a:pt x="14" y="154"/>
                  </a:lnTo>
                  <a:lnTo>
                    <a:pt x="9" y="159"/>
                  </a:lnTo>
                  <a:lnTo>
                    <a:pt x="5" y="163"/>
                  </a:lnTo>
                  <a:lnTo>
                    <a:pt x="7" y="166"/>
                  </a:lnTo>
                  <a:lnTo>
                    <a:pt x="9" y="166"/>
                  </a:lnTo>
                  <a:lnTo>
                    <a:pt x="9" y="170"/>
                  </a:lnTo>
                  <a:lnTo>
                    <a:pt x="12" y="170"/>
                  </a:lnTo>
                  <a:lnTo>
                    <a:pt x="12" y="175"/>
                  </a:lnTo>
                  <a:lnTo>
                    <a:pt x="16" y="178"/>
                  </a:lnTo>
                  <a:lnTo>
                    <a:pt x="19" y="180"/>
                  </a:lnTo>
                  <a:lnTo>
                    <a:pt x="19" y="185"/>
                  </a:lnTo>
                  <a:lnTo>
                    <a:pt x="19" y="189"/>
                  </a:lnTo>
                  <a:lnTo>
                    <a:pt x="19" y="192"/>
                  </a:lnTo>
                  <a:lnTo>
                    <a:pt x="19" y="199"/>
                  </a:lnTo>
                  <a:lnTo>
                    <a:pt x="24" y="204"/>
                  </a:lnTo>
                  <a:lnTo>
                    <a:pt x="33" y="211"/>
                  </a:lnTo>
                  <a:lnTo>
                    <a:pt x="33" y="213"/>
                  </a:lnTo>
                  <a:lnTo>
                    <a:pt x="31" y="220"/>
                  </a:lnTo>
                  <a:lnTo>
                    <a:pt x="33" y="223"/>
                  </a:lnTo>
                  <a:lnTo>
                    <a:pt x="26" y="234"/>
                  </a:lnTo>
                  <a:lnTo>
                    <a:pt x="31" y="239"/>
                  </a:lnTo>
                  <a:lnTo>
                    <a:pt x="40" y="249"/>
                  </a:lnTo>
                  <a:lnTo>
                    <a:pt x="57" y="289"/>
                  </a:lnTo>
                  <a:lnTo>
                    <a:pt x="61" y="289"/>
                  </a:lnTo>
                  <a:lnTo>
                    <a:pt x="64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9" y="284"/>
                  </a:lnTo>
                  <a:lnTo>
                    <a:pt x="73" y="275"/>
                  </a:lnTo>
                  <a:lnTo>
                    <a:pt x="80" y="268"/>
                  </a:lnTo>
                  <a:lnTo>
                    <a:pt x="85" y="265"/>
                  </a:lnTo>
                  <a:lnTo>
                    <a:pt x="92" y="270"/>
                  </a:lnTo>
                  <a:lnTo>
                    <a:pt x="97" y="270"/>
                  </a:lnTo>
                  <a:lnTo>
                    <a:pt x="102" y="268"/>
                  </a:lnTo>
                  <a:lnTo>
                    <a:pt x="104" y="270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8" y="275"/>
                  </a:lnTo>
                  <a:lnTo>
                    <a:pt x="121" y="282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3" y="279"/>
                  </a:lnTo>
                  <a:lnTo>
                    <a:pt x="125" y="275"/>
                  </a:lnTo>
                  <a:lnTo>
                    <a:pt x="125" y="272"/>
                  </a:lnTo>
                  <a:lnTo>
                    <a:pt x="130" y="265"/>
                  </a:lnTo>
                  <a:lnTo>
                    <a:pt x="142" y="265"/>
                  </a:lnTo>
                  <a:lnTo>
                    <a:pt x="151" y="268"/>
                  </a:lnTo>
                  <a:lnTo>
                    <a:pt x="156" y="270"/>
                  </a:lnTo>
                  <a:lnTo>
                    <a:pt x="156" y="263"/>
                  </a:lnTo>
                  <a:lnTo>
                    <a:pt x="163" y="251"/>
                  </a:lnTo>
                  <a:lnTo>
                    <a:pt x="163" y="246"/>
                  </a:lnTo>
                  <a:lnTo>
                    <a:pt x="163" y="241"/>
                  </a:lnTo>
                  <a:lnTo>
                    <a:pt x="161" y="237"/>
                  </a:lnTo>
                  <a:lnTo>
                    <a:pt x="168" y="227"/>
                  </a:lnTo>
                  <a:lnTo>
                    <a:pt x="170" y="220"/>
                  </a:lnTo>
                  <a:lnTo>
                    <a:pt x="170" y="215"/>
                  </a:lnTo>
                  <a:lnTo>
                    <a:pt x="175" y="213"/>
                  </a:lnTo>
                  <a:lnTo>
                    <a:pt x="204" y="206"/>
                  </a:lnTo>
                  <a:lnTo>
                    <a:pt x="227" y="206"/>
                  </a:lnTo>
                  <a:lnTo>
                    <a:pt x="241" y="215"/>
                  </a:lnTo>
                  <a:lnTo>
                    <a:pt x="244" y="215"/>
                  </a:lnTo>
                  <a:lnTo>
                    <a:pt x="246" y="22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6549744" y="3826993"/>
              <a:ext cx="435833" cy="457870"/>
            </a:xfrm>
            <a:custGeom>
              <a:avLst/>
              <a:gdLst>
                <a:gd name="T0" fmla="*/ 0 w 178"/>
                <a:gd name="T1" fmla="*/ 57 h 187"/>
                <a:gd name="T2" fmla="*/ 7 w 178"/>
                <a:gd name="T3" fmla="*/ 40 h 187"/>
                <a:gd name="T4" fmla="*/ 5 w 178"/>
                <a:gd name="T5" fmla="*/ 31 h 187"/>
                <a:gd name="T6" fmla="*/ 14 w 178"/>
                <a:gd name="T7" fmla="*/ 14 h 187"/>
                <a:gd name="T8" fmla="*/ 19 w 178"/>
                <a:gd name="T9" fmla="*/ 7 h 187"/>
                <a:gd name="T10" fmla="*/ 71 w 178"/>
                <a:gd name="T11" fmla="*/ 0 h 187"/>
                <a:gd name="T12" fmla="*/ 88 w 178"/>
                <a:gd name="T13" fmla="*/ 9 h 187"/>
                <a:gd name="T14" fmla="*/ 90 w 178"/>
                <a:gd name="T15" fmla="*/ 19 h 187"/>
                <a:gd name="T16" fmla="*/ 97 w 178"/>
                <a:gd name="T17" fmla="*/ 31 h 187"/>
                <a:gd name="T18" fmla="*/ 97 w 178"/>
                <a:gd name="T19" fmla="*/ 50 h 187"/>
                <a:gd name="T20" fmla="*/ 97 w 178"/>
                <a:gd name="T21" fmla="*/ 59 h 187"/>
                <a:gd name="T22" fmla="*/ 107 w 178"/>
                <a:gd name="T23" fmla="*/ 62 h 187"/>
                <a:gd name="T24" fmla="*/ 121 w 178"/>
                <a:gd name="T25" fmla="*/ 64 h 187"/>
                <a:gd name="T26" fmla="*/ 135 w 178"/>
                <a:gd name="T27" fmla="*/ 62 h 187"/>
                <a:gd name="T28" fmla="*/ 145 w 178"/>
                <a:gd name="T29" fmla="*/ 66 h 187"/>
                <a:gd name="T30" fmla="*/ 152 w 178"/>
                <a:gd name="T31" fmla="*/ 95 h 187"/>
                <a:gd name="T32" fmla="*/ 159 w 178"/>
                <a:gd name="T33" fmla="*/ 102 h 187"/>
                <a:gd name="T34" fmla="*/ 173 w 178"/>
                <a:gd name="T35" fmla="*/ 99 h 187"/>
                <a:gd name="T36" fmla="*/ 178 w 178"/>
                <a:gd name="T37" fmla="*/ 104 h 187"/>
                <a:gd name="T38" fmla="*/ 175 w 178"/>
                <a:gd name="T39" fmla="*/ 125 h 187"/>
                <a:gd name="T40" fmla="*/ 173 w 178"/>
                <a:gd name="T41" fmla="*/ 130 h 187"/>
                <a:gd name="T42" fmla="*/ 173 w 178"/>
                <a:gd name="T43" fmla="*/ 135 h 187"/>
                <a:gd name="T44" fmla="*/ 173 w 178"/>
                <a:gd name="T45" fmla="*/ 137 h 187"/>
                <a:gd name="T46" fmla="*/ 173 w 178"/>
                <a:gd name="T47" fmla="*/ 144 h 187"/>
                <a:gd name="T48" fmla="*/ 168 w 178"/>
                <a:gd name="T49" fmla="*/ 156 h 187"/>
                <a:gd name="T50" fmla="*/ 164 w 178"/>
                <a:gd name="T51" fmla="*/ 166 h 187"/>
                <a:gd name="T52" fmla="*/ 154 w 178"/>
                <a:gd name="T53" fmla="*/ 178 h 187"/>
                <a:gd name="T54" fmla="*/ 145 w 178"/>
                <a:gd name="T55" fmla="*/ 180 h 187"/>
                <a:gd name="T56" fmla="*/ 138 w 178"/>
                <a:gd name="T57" fmla="*/ 187 h 187"/>
                <a:gd name="T58" fmla="*/ 133 w 178"/>
                <a:gd name="T59" fmla="*/ 185 h 187"/>
                <a:gd name="T60" fmla="*/ 121 w 178"/>
                <a:gd name="T61" fmla="*/ 182 h 187"/>
                <a:gd name="T62" fmla="*/ 93 w 178"/>
                <a:gd name="T63" fmla="*/ 180 h 187"/>
                <a:gd name="T64" fmla="*/ 90 w 178"/>
                <a:gd name="T65" fmla="*/ 175 h 187"/>
                <a:gd name="T66" fmla="*/ 100 w 178"/>
                <a:gd name="T67" fmla="*/ 161 h 187"/>
                <a:gd name="T68" fmla="*/ 102 w 178"/>
                <a:gd name="T69" fmla="*/ 154 h 187"/>
                <a:gd name="T70" fmla="*/ 109 w 178"/>
                <a:gd name="T71" fmla="*/ 147 h 187"/>
                <a:gd name="T72" fmla="*/ 107 w 178"/>
                <a:gd name="T73" fmla="*/ 137 h 187"/>
                <a:gd name="T74" fmla="*/ 95 w 178"/>
                <a:gd name="T75" fmla="*/ 125 h 187"/>
                <a:gd name="T76" fmla="*/ 74 w 178"/>
                <a:gd name="T77" fmla="*/ 118 h 187"/>
                <a:gd name="T78" fmla="*/ 62 w 178"/>
                <a:gd name="T79" fmla="*/ 111 h 187"/>
                <a:gd name="T80" fmla="*/ 40 w 178"/>
                <a:gd name="T81" fmla="*/ 104 h 187"/>
                <a:gd name="T82" fmla="*/ 31 w 178"/>
                <a:gd name="T83" fmla="*/ 95 h 187"/>
                <a:gd name="T84" fmla="*/ 14 w 178"/>
                <a:gd name="T85" fmla="*/ 80 h 187"/>
                <a:gd name="T86" fmla="*/ 5 w 178"/>
                <a:gd name="T87" fmla="*/ 71 h 187"/>
                <a:gd name="T88" fmla="*/ 0 w 178"/>
                <a:gd name="T89" fmla="*/ 6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87">
                  <a:moveTo>
                    <a:pt x="0" y="64"/>
                  </a:moveTo>
                  <a:lnTo>
                    <a:pt x="0" y="5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5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48" y="0"/>
                  </a:lnTo>
                  <a:lnTo>
                    <a:pt x="71" y="0"/>
                  </a:lnTo>
                  <a:lnTo>
                    <a:pt x="85" y="9"/>
                  </a:lnTo>
                  <a:lnTo>
                    <a:pt x="88" y="9"/>
                  </a:lnTo>
                  <a:lnTo>
                    <a:pt x="93" y="14"/>
                  </a:lnTo>
                  <a:lnTo>
                    <a:pt x="90" y="19"/>
                  </a:lnTo>
                  <a:lnTo>
                    <a:pt x="95" y="24"/>
                  </a:lnTo>
                  <a:lnTo>
                    <a:pt x="97" y="31"/>
                  </a:lnTo>
                  <a:lnTo>
                    <a:pt x="100" y="35"/>
                  </a:lnTo>
                  <a:lnTo>
                    <a:pt x="97" y="50"/>
                  </a:lnTo>
                  <a:lnTo>
                    <a:pt x="100" y="54"/>
                  </a:lnTo>
                  <a:lnTo>
                    <a:pt x="97" y="59"/>
                  </a:lnTo>
                  <a:lnTo>
                    <a:pt x="100" y="64"/>
                  </a:lnTo>
                  <a:lnTo>
                    <a:pt x="107" y="62"/>
                  </a:lnTo>
                  <a:lnTo>
                    <a:pt x="112" y="64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5" y="62"/>
                  </a:lnTo>
                  <a:lnTo>
                    <a:pt x="140" y="66"/>
                  </a:lnTo>
                  <a:lnTo>
                    <a:pt x="145" y="66"/>
                  </a:lnTo>
                  <a:lnTo>
                    <a:pt x="147" y="71"/>
                  </a:lnTo>
                  <a:lnTo>
                    <a:pt x="152" y="95"/>
                  </a:lnTo>
                  <a:lnTo>
                    <a:pt x="157" y="102"/>
                  </a:lnTo>
                  <a:lnTo>
                    <a:pt x="159" y="102"/>
                  </a:lnTo>
                  <a:lnTo>
                    <a:pt x="168" y="97"/>
                  </a:lnTo>
                  <a:lnTo>
                    <a:pt x="173" y="99"/>
                  </a:lnTo>
                  <a:lnTo>
                    <a:pt x="175" y="102"/>
                  </a:lnTo>
                  <a:lnTo>
                    <a:pt x="178" y="104"/>
                  </a:lnTo>
                  <a:lnTo>
                    <a:pt x="175" y="107"/>
                  </a:lnTo>
                  <a:lnTo>
                    <a:pt x="175" y="125"/>
                  </a:lnTo>
                  <a:lnTo>
                    <a:pt x="175" y="128"/>
                  </a:lnTo>
                  <a:lnTo>
                    <a:pt x="173" y="130"/>
                  </a:lnTo>
                  <a:lnTo>
                    <a:pt x="173" y="133"/>
                  </a:lnTo>
                  <a:lnTo>
                    <a:pt x="173" y="135"/>
                  </a:lnTo>
                  <a:lnTo>
                    <a:pt x="173" y="137"/>
                  </a:lnTo>
                  <a:lnTo>
                    <a:pt x="173" y="137"/>
                  </a:lnTo>
                  <a:lnTo>
                    <a:pt x="171" y="144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68" y="156"/>
                  </a:lnTo>
                  <a:lnTo>
                    <a:pt x="166" y="161"/>
                  </a:lnTo>
                  <a:lnTo>
                    <a:pt x="164" y="166"/>
                  </a:lnTo>
                  <a:lnTo>
                    <a:pt x="154" y="173"/>
                  </a:lnTo>
                  <a:lnTo>
                    <a:pt x="154" y="178"/>
                  </a:lnTo>
                  <a:lnTo>
                    <a:pt x="149" y="182"/>
                  </a:lnTo>
                  <a:lnTo>
                    <a:pt x="145" y="180"/>
                  </a:lnTo>
                  <a:lnTo>
                    <a:pt x="142" y="182"/>
                  </a:lnTo>
                  <a:lnTo>
                    <a:pt x="138" y="187"/>
                  </a:lnTo>
                  <a:lnTo>
                    <a:pt x="138" y="185"/>
                  </a:lnTo>
                  <a:lnTo>
                    <a:pt x="133" y="185"/>
                  </a:lnTo>
                  <a:lnTo>
                    <a:pt x="128" y="187"/>
                  </a:lnTo>
                  <a:lnTo>
                    <a:pt x="121" y="182"/>
                  </a:lnTo>
                  <a:lnTo>
                    <a:pt x="109" y="178"/>
                  </a:lnTo>
                  <a:lnTo>
                    <a:pt x="93" y="180"/>
                  </a:lnTo>
                  <a:lnTo>
                    <a:pt x="90" y="180"/>
                  </a:lnTo>
                  <a:lnTo>
                    <a:pt x="90" y="175"/>
                  </a:lnTo>
                  <a:lnTo>
                    <a:pt x="97" y="170"/>
                  </a:lnTo>
                  <a:lnTo>
                    <a:pt x="100" y="161"/>
                  </a:lnTo>
                  <a:lnTo>
                    <a:pt x="100" y="156"/>
                  </a:lnTo>
                  <a:lnTo>
                    <a:pt x="102" y="154"/>
                  </a:lnTo>
                  <a:lnTo>
                    <a:pt x="104" y="152"/>
                  </a:lnTo>
                  <a:lnTo>
                    <a:pt x="109" y="147"/>
                  </a:lnTo>
                  <a:lnTo>
                    <a:pt x="109" y="142"/>
                  </a:lnTo>
                  <a:lnTo>
                    <a:pt x="107" y="137"/>
                  </a:lnTo>
                  <a:lnTo>
                    <a:pt x="100" y="130"/>
                  </a:lnTo>
                  <a:lnTo>
                    <a:pt x="95" y="125"/>
                  </a:lnTo>
                  <a:lnTo>
                    <a:pt x="83" y="123"/>
                  </a:lnTo>
                  <a:lnTo>
                    <a:pt x="74" y="118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52" y="107"/>
                  </a:lnTo>
                  <a:lnTo>
                    <a:pt x="40" y="104"/>
                  </a:lnTo>
                  <a:lnTo>
                    <a:pt x="38" y="97"/>
                  </a:lnTo>
                  <a:lnTo>
                    <a:pt x="31" y="95"/>
                  </a:lnTo>
                  <a:lnTo>
                    <a:pt x="26" y="92"/>
                  </a:lnTo>
                  <a:lnTo>
                    <a:pt x="14" y="80"/>
                  </a:lnTo>
                  <a:lnTo>
                    <a:pt x="10" y="71"/>
                  </a:lnTo>
                  <a:lnTo>
                    <a:pt x="5" y="7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6816633" y="4424427"/>
              <a:ext cx="254643" cy="288922"/>
            </a:xfrm>
            <a:custGeom>
              <a:avLst/>
              <a:gdLst>
                <a:gd name="T0" fmla="*/ 14 w 104"/>
                <a:gd name="T1" fmla="*/ 0 h 118"/>
                <a:gd name="T2" fmla="*/ 26 w 104"/>
                <a:gd name="T3" fmla="*/ 0 h 118"/>
                <a:gd name="T4" fmla="*/ 36 w 104"/>
                <a:gd name="T5" fmla="*/ 9 h 118"/>
                <a:gd name="T6" fmla="*/ 43 w 104"/>
                <a:gd name="T7" fmla="*/ 16 h 118"/>
                <a:gd name="T8" fmla="*/ 50 w 104"/>
                <a:gd name="T9" fmla="*/ 24 h 118"/>
                <a:gd name="T10" fmla="*/ 57 w 104"/>
                <a:gd name="T11" fmla="*/ 21 h 118"/>
                <a:gd name="T12" fmla="*/ 66 w 104"/>
                <a:gd name="T13" fmla="*/ 31 h 118"/>
                <a:gd name="T14" fmla="*/ 76 w 104"/>
                <a:gd name="T15" fmla="*/ 35 h 118"/>
                <a:gd name="T16" fmla="*/ 81 w 104"/>
                <a:gd name="T17" fmla="*/ 40 h 118"/>
                <a:gd name="T18" fmla="*/ 93 w 104"/>
                <a:gd name="T19" fmla="*/ 50 h 118"/>
                <a:gd name="T20" fmla="*/ 104 w 104"/>
                <a:gd name="T21" fmla="*/ 61 h 118"/>
                <a:gd name="T22" fmla="*/ 97 w 104"/>
                <a:gd name="T23" fmla="*/ 73 h 118"/>
                <a:gd name="T24" fmla="*/ 102 w 104"/>
                <a:gd name="T25" fmla="*/ 80 h 118"/>
                <a:gd name="T26" fmla="*/ 104 w 104"/>
                <a:gd name="T27" fmla="*/ 85 h 118"/>
                <a:gd name="T28" fmla="*/ 104 w 104"/>
                <a:gd name="T29" fmla="*/ 87 h 118"/>
                <a:gd name="T30" fmla="*/ 100 w 104"/>
                <a:gd name="T31" fmla="*/ 97 h 118"/>
                <a:gd name="T32" fmla="*/ 95 w 104"/>
                <a:gd name="T33" fmla="*/ 104 h 118"/>
                <a:gd name="T34" fmla="*/ 93 w 104"/>
                <a:gd name="T35" fmla="*/ 106 h 118"/>
                <a:gd name="T36" fmla="*/ 81 w 104"/>
                <a:gd name="T37" fmla="*/ 116 h 118"/>
                <a:gd name="T38" fmla="*/ 78 w 104"/>
                <a:gd name="T39" fmla="*/ 116 h 118"/>
                <a:gd name="T40" fmla="*/ 76 w 104"/>
                <a:gd name="T41" fmla="*/ 118 h 118"/>
                <a:gd name="T42" fmla="*/ 69 w 104"/>
                <a:gd name="T43" fmla="*/ 118 h 118"/>
                <a:gd name="T44" fmla="*/ 64 w 104"/>
                <a:gd name="T45" fmla="*/ 116 h 118"/>
                <a:gd name="T46" fmla="*/ 55 w 104"/>
                <a:gd name="T47" fmla="*/ 116 h 118"/>
                <a:gd name="T48" fmla="*/ 45 w 104"/>
                <a:gd name="T49" fmla="*/ 118 h 118"/>
                <a:gd name="T50" fmla="*/ 48 w 104"/>
                <a:gd name="T51" fmla="*/ 114 h 118"/>
                <a:gd name="T52" fmla="*/ 43 w 104"/>
                <a:gd name="T53" fmla="*/ 114 h 118"/>
                <a:gd name="T54" fmla="*/ 33 w 104"/>
                <a:gd name="T55" fmla="*/ 109 h 118"/>
                <a:gd name="T56" fmla="*/ 19 w 104"/>
                <a:gd name="T57" fmla="*/ 109 h 118"/>
                <a:gd name="T58" fmla="*/ 10 w 104"/>
                <a:gd name="T59" fmla="*/ 104 h 118"/>
                <a:gd name="T60" fmla="*/ 3 w 104"/>
                <a:gd name="T61" fmla="*/ 95 h 118"/>
                <a:gd name="T62" fmla="*/ 0 w 104"/>
                <a:gd name="T63" fmla="*/ 78 h 118"/>
                <a:gd name="T64" fmla="*/ 0 w 104"/>
                <a:gd name="T65" fmla="*/ 76 h 118"/>
                <a:gd name="T66" fmla="*/ 5 w 104"/>
                <a:gd name="T67" fmla="*/ 71 h 118"/>
                <a:gd name="T68" fmla="*/ 3 w 104"/>
                <a:gd name="T69" fmla="*/ 54 h 118"/>
                <a:gd name="T70" fmla="*/ 0 w 104"/>
                <a:gd name="T71" fmla="*/ 45 h 118"/>
                <a:gd name="T72" fmla="*/ 3 w 104"/>
                <a:gd name="T73" fmla="*/ 38 h 118"/>
                <a:gd name="T74" fmla="*/ 5 w 104"/>
                <a:gd name="T75" fmla="*/ 24 h 118"/>
                <a:gd name="T76" fmla="*/ 5 w 104"/>
                <a:gd name="T77" fmla="*/ 19 h 118"/>
                <a:gd name="T78" fmla="*/ 7 w 104"/>
                <a:gd name="T79" fmla="*/ 7 h 118"/>
                <a:gd name="T80" fmla="*/ 10 w 104"/>
                <a:gd name="T8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118">
                  <a:moveTo>
                    <a:pt x="10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1" y="2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43" y="1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62" y="28"/>
                  </a:lnTo>
                  <a:lnTo>
                    <a:pt x="66" y="31"/>
                  </a:lnTo>
                  <a:lnTo>
                    <a:pt x="71" y="31"/>
                  </a:lnTo>
                  <a:lnTo>
                    <a:pt x="76" y="35"/>
                  </a:lnTo>
                  <a:lnTo>
                    <a:pt x="76" y="42"/>
                  </a:lnTo>
                  <a:lnTo>
                    <a:pt x="81" y="40"/>
                  </a:lnTo>
                  <a:lnTo>
                    <a:pt x="88" y="45"/>
                  </a:lnTo>
                  <a:lnTo>
                    <a:pt x="93" y="50"/>
                  </a:lnTo>
                  <a:lnTo>
                    <a:pt x="100" y="59"/>
                  </a:lnTo>
                  <a:lnTo>
                    <a:pt x="104" y="61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100" y="78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97" y="102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3" y="106"/>
                  </a:lnTo>
                  <a:lnTo>
                    <a:pt x="88" y="114"/>
                  </a:lnTo>
                  <a:lnTo>
                    <a:pt x="81" y="116"/>
                  </a:lnTo>
                  <a:lnTo>
                    <a:pt x="78" y="114"/>
                  </a:lnTo>
                  <a:lnTo>
                    <a:pt x="78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69" y="118"/>
                  </a:lnTo>
                  <a:lnTo>
                    <a:pt x="66" y="118"/>
                  </a:lnTo>
                  <a:lnTo>
                    <a:pt x="64" y="116"/>
                  </a:lnTo>
                  <a:lnTo>
                    <a:pt x="59" y="114"/>
                  </a:lnTo>
                  <a:lnTo>
                    <a:pt x="55" y="116"/>
                  </a:lnTo>
                  <a:lnTo>
                    <a:pt x="50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8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38" y="114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5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5" y="71"/>
                  </a:lnTo>
                  <a:lnTo>
                    <a:pt x="3" y="6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2"/>
                  </a:lnTo>
                  <a:lnTo>
                    <a:pt x="7" y="7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6202065" y="3971456"/>
              <a:ext cx="817799" cy="2110605"/>
            </a:xfrm>
            <a:custGeom>
              <a:avLst/>
              <a:gdLst>
                <a:gd name="T0" fmla="*/ 88 w 334"/>
                <a:gd name="T1" fmla="*/ 3 h 862"/>
                <a:gd name="T2" fmla="*/ 109 w 334"/>
                <a:gd name="T3" fmla="*/ 14 h 862"/>
                <a:gd name="T4" fmla="*/ 152 w 334"/>
                <a:gd name="T5" fmla="*/ 12 h 862"/>
                <a:gd name="T6" fmla="*/ 206 w 334"/>
                <a:gd name="T7" fmla="*/ 52 h 862"/>
                <a:gd name="T8" fmla="*/ 246 w 334"/>
                <a:gd name="T9" fmla="*/ 93 h 862"/>
                <a:gd name="T10" fmla="*/ 251 w 334"/>
                <a:gd name="T11" fmla="*/ 119 h 862"/>
                <a:gd name="T12" fmla="*/ 291 w 334"/>
                <a:gd name="T13" fmla="*/ 123 h 862"/>
                <a:gd name="T14" fmla="*/ 313 w 334"/>
                <a:gd name="T15" fmla="*/ 85 h 862"/>
                <a:gd name="T16" fmla="*/ 334 w 334"/>
                <a:gd name="T17" fmla="*/ 111 h 862"/>
                <a:gd name="T18" fmla="*/ 308 w 334"/>
                <a:gd name="T19" fmla="*/ 130 h 862"/>
                <a:gd name="T20" fmla="*/ 282 w 334"/>
                <a:gd name="T21" fmla="*/ 154 h 862"/>
                <a:gd name="T22" fmla="*/ 263 w 334"/>
                <a:gd name="T23" fmla="*/ 185 h 862"/>
                <a:gd name="T24" fmla="*/ 254 w 334"/>
                <a:gd name="T25" fmla="*/ 223 h 862"/>
                <a:gd name="T26" fmla="*/ 251 w 334"/>
                <a:gd name="T27" fmla="*/ 261 h 862"/>
                <a:gd name="T28" fmla="*/ 254 w 334"/>
                <a:gd name="T29" fmla="*/ 287 h 862"/>
                <a:gd name="T30" fmla="*/ 280 w 334"/>
                <a:gd name="T31" fmla="*/ 329 h 862"/>
                <a:gd name="T32" fmla="*/ 296 w 334"/>
                <a:gd name="T33" fmla="*/ 351 h 862"/>
                <a:gd name="T34" fmla="*/ 284 w 334"/>
                <a:gd name="T35" fmla="*/ 381 h 862"/>
                <a:gd name="T36" fmla="*/ 225 w 334"/>
                <a:gd name="T37" fmla="*/ 405 h 862"/>
                <a:gd name="T38" fmla="*/ 192 w 334"/>
                <a:gd name="T39" fmla="*/ 398 h 862"/>
                <a:gd name="T40" fmla="*/ 197 w 334"/>
                <a:gd name="T41" fmla="*/ 424 h 862"/>
                <a:gd name="T42" fmla="*/ 197 w 334"/>
                <a:gd name="T43" fmla="*/ 443 h 862"/>
                <a:gd name="T44" fmla="*/ 173 w 334"/>
                <a:gd name="T45" fmla="*/ 464 h 862"/>
                <a:gd name="T46" fmla="*/ 140 w 334"/>
                <a:gd name="T47" fmla="*/ 457 h 862"/>
                <a:gd name="T48" fmla="*/ 159 w 334"/>
                <a:gd name="T49" fmla="*/ 493 h 862"/>
                <a:gd name="T50" fmla="*/ 163 w 334"/>
                <a:gd name="T51" fmla="*/ 490 h 862"/>
                <a:gd name="T52" fmla="*/ 178 w 334"/>
                <a:gd name="T53" fmla="*/ 505 h 862"/>
                <a:gd name="T54" fmla="*/ 154 w 334"/>
                <a:gd name="T55" fmla="*/ 502 h 862"/>
                <a:gd name="T56" fmla="*/ 152 w 334"/>
                <a:gd name="T57" fmla="*/ 521 h 862"/>
                <a:gd name="T58" fmla="*/ 147 w 334"/>
                <a:gd name="T59" fmla="*/ 547 h 862"/>
                <a:gd name="T60" fmla="*/ 149 w 334"/>
                <a:gd name="T61" fmla="*/ 568 h 862"/>
                <a:gd name="T62" fmla="*/ 121 w 334"/>
                <a:gd name="T63" fmla="*/ 583 h 862"/>
                <a:gd name="T64" fmla="*/ 118 w 334"/>
                <a:gd name="T65" fmla="*/ 611 h 862"/>
                <a:gd name="T66" fmla="*/ 154 w 334"/>
                <a:gd name="T67" fmla="*/ 628 h 862"/>
                <a:gd name="T68" fmla="*/ 159 w 334"/>
                <a:gd name="T69" fmla="*/ 649 h 862"/>
                <a:gd name="T70" fmla="*/ 145 w 334"/>
                <a:gd name="T71" fmla="*/ 670 h 862"/>
                <a:gd name="T72" fmla="*/ 130 w 334"/>
                <a:gd name="T73" fmla="*/ 694 h 862"/>
                <a:gd name="T74" fmla="*/ 118 w 334"/>
                <a:gd name="T75" fmla="*/ 711 h 862"/>
                <a:gd name="T76" fmla="*/ 111 w 334"/>
                <a:gd name="T77" fmla="*/ 737 h 862"/>
                <a:gd name="T78" fmla="*/ 121 w 334"/>
                <a:gd name="T79" fmla="*/ 763 h 862"/>
                <a:gd name="T80" fmla="*/ 123 w 334"/>
                <a:gd name="T81" fmla="*/ 775 h 862"/>
                <a:gd name="T82" fmla="*/ 57 w 334"/>
                <a:gd name="T83" fmla="*/ 756 h 862"/>
                <a:gd name="T84" fmla="*/ 24 w 334"/>
                <a:gd name="T85" fmla="*/ 722 h 862"/>
                <a:gd name="T86" fmla="*/ 36 w 334"/>
                <a:gd name="T87" fmla="*/ 644 h 862"/>
                <a:gd name="T88" fmla="*/ 33 w 334"/>
                <a:gd name="T89" fmla="*/ 592 h 862"/>
                <a:gd name="T90" fmla="*/ 21 w 334"/>
                <a:gd name="T91" fmla="*/ 566 h 862"/>
                <a:gd name="T92" fmla="*/ 19 w 334"/>
                <a:gd name="T93" fmla="*/ 538 h 862"/>
                <a:gd name="T94" fmla="*/ 12 w 334"/>
                <a:gd name="T95" fmla="*/ 488 h 862"/>
                <a:gd name="T96" fmla="*/ 12 w 334"/>
                <a:gd name="T97" fmla="*/ 412 h 862"/>
                <a:gd name="T98" fmla="*/ 19 w 334"/>
                <a:gd name="T99" fmla="*/ 339 h 862"/>
                <a:gd name="T100" fmla="*/ 21 w 334"/>
                <a:gd name="T101" fmla="*/ 287 h 862"/>
                <a:gd name="T102" fmla="*/ 0 w 334"/>
                <a:gd name="T103" fmla="*/ 223 h 862"/>
                <a:gd name="T104" fmla="*/ 10 w 334"/>
                <a:gd name="T105" fmla="*/ 166 h 862"/>
                <a:gd name="T106" fmla="*/ 31 w 334"/>
                <a:gd name="T107" fmla="*/ 111 h 862"/>
                <a:gd name="T108" fmla="*/ 28 w 334"/>
                <a:gd name="T109" fmla="*/ 76 h 862"/>
                <a:gd name="T110" fmla="*/ 223 w 334"/>
                <a:gd name="T111" fmla="*/ 853 h 862"/>
                <a:gd name="T112" fmla="*/ 223 w 334"/>
                <a:gd name="T113" fmla="*/ 853 h 862"/>
                <a:gd name="T114" fmla="*/ 137 w 334"/>
                <a:gd name="T115" fmla="*/ 808 h 862"/>
                <a:gd name="T116" fmla="*/ 149 w 334"/>
                <a:gd name="T117" fmla="*/ 822 h 862"/>
                <a:gd name="T118" fmla="*/ 194 w 334"/>
                <a:gd name="T119" fmla="*/ 848 h 862"/>
                <a:gd name="T120" fmla="*/ 199 w 334"/>
                <a:gd name="T121" fmla="*/ 857 h 862"/>
                <a:gd name="T122" fmla="*/ 152 w 334"/>
                <a:gd name="T123" fmla="*/ 860 h 862"/>
                <a:gd name="T124" fmla="*/ 154 w 334"/>
                <a:gd name="T125" fmla="*/ 8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862">
                  <a:moveTo>
                    <a:pt x="52" y="21"/>
                  </a:moveTo>
                  <a:lnTo>
                    <a:pt x="55" y="19"/>
                  </a:lnTo>
                  <a:lnTo>
                    <a:pt x="59" y="10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8" y="3"/>
                  </a:lnTo>
                  <a:lnTo>
                    <a:pt x="9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4" y="10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9" y="17"/>
                  </a:lnTo>
                  <a:lnTo>
                    <a:pt x="109" y="14"/>
                  </a:lnTo>
                  <a:lnTo>
                    <a:pt x="111" y="10"/>
                  </a:lnTo>
                  <a:lnTo>
                    <a:pt x="111" y="7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7" y="12"/>
                  </a:lnTo>
                  <a:lnTo>
                    <a:pt x="152" y="12"/>
                  </a:lnTo>
                  <a:lnTo>
                    <a:pt x="156" y="21"/>
                  </a:lnTo>
                  <a:lnTo>
                    <a:pt x="168" y="33"/>
                  </a:lnTo>
                  <a:lnTo>
                    <a:pt x="173" y="36"/>
                  </a:lnTo>
                  <a:lnTo>
                    <a:pt x="180" y="38"/>
                  </a:lnTo>
                  <a:lnTo>
                    <a:pt x="182" y="45"/>
                  </a:lnTo>
                  <a:lnTo>
                    <a:pt x="194" y="48"/>
                  </a:lnTo>
                  <a:lnTo>
                    <a:pt x="204" y="52"/>
                  </a:lnTo>
                  <a:lnTo>
                    <a:pt x="206" y="52"/>
                  </a:lnTo>
                  <a:lnTo>
                    <a:pt x="216" y="59"/>
                  </a:lnTo>
                  <a:lnTo>
                    <a:pt x="225" y="64"/>
                  </a:lnTo>
                  <a:lnTo>
                    <a:pt x="237" y="66"/>
                  </a:lnTo>
                  <a:lnTo>
                    <a:pt x="242" y="71"/>
                  </a:lnTo>
                  <a:lnTo>
                    <a:pt x="249" y="78"/>
                  </a:lnTo>
                  <a:lnTo>
                    <a:pt x="251" y="83"/>
                  </a:lnTo>
                  <a:lnTo>
                    <a:pt x="251" y="88"/>
                  </a:lnTo>
                  <a:lnTo>
                    <a:pt x="246" y="93"/>
                  </a:lnTo>
                  <a:lnTo>
                    <a:pt x="244" y="95"/>
                  </a:lnTo>
                  <a:lnTo>
                    <a:pt x="242" y="97"/>
                  </a:lnTo>
                  <a:lnTo>
                    <a:pt x="242" y="102"/>
                  </a:lnTo>
                  <a:lnTo>
                    <a:pt x="239" y="111"/>
                  </a:lnTo>
                  <a:lnTo>
                    <a:pt x="232" y="116"/>
                  </a:lnTo>
                  <a:lnTo>
                    <a:pt x="232" y="121"/>
                  </a:lnTo>
                  <a:lnTo>
                    <a:pt x="235" y="121"/>
                  </a:lnTo>
                  <a:lnTo>
                    <a:pt x="251" y="119"/>
                  </a:lnTo>
                  <a:lnTo>
                    <a:pt x="263" y="123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280" y="128"/>
                  </a:lnTo>
                  <a:lnTo>
                    <a:pt x="284" y="123"/>
                  </a:lnTo>
                  <a:lnTo>
                    <a:pt x="287" y="121"/>
                  </a:lnTo>
                  <a:lnTo>
                    <a:pt x="291" y="123"/>
                  </a:lnTo>
                  <a:lnTo>
                    <a:pt x="296" y="119"/>
                  </a:lnTo>
                  <a:lnTo>
                    <a:pt x="296" y="114"/>
                  </a:lnTo>
                  <a:lnTo>
                    <a:pt x="306" y="107"/>
                  </a:lnTo>
                  <a:lnTo>
                    <a:pt x="308" y="102"/>
                  </a:lnTo>
                  <a:lnTo>
                    <a:pt x="310" y="97"/>
                  </a:lnTo>
                  <a:lnTo>
                    <a:pt x="315" y="95"/>
                  </a:lnTo>
                  <a:lnTo>
                    <a:pt x="315" y="85"/>
                  </a:lnTo>
                  <a:lnTo>
                    <a:pt x="313" y="85"/>
                  </a:lnTo>
                  <a:lnTo>
                    <a:pt x="315" y="78"/>
                  </a:lnTo>
                  <a:lnTo>
                    <a:pt x="320" y="76"/>
                  </a:lnTo>
                  <a:lnTo>
                    <a:pt x="329" y="76"/>
                  </a:lnTo>
                  <a:lnTo>
                    <a:pt x="329" y="81"/>
                  </a:lnTo>
                  <a:lnTo>
                    <a:pt x="334" y="90"/>
                  </a:lnTo>
                  <a:lnTo>
                    <a:pt x="332" y="97"/>
                  </a:lnTo>
                  <a:lnTo>
                    <a:pt x="334" y="104"/>
                  </a:lnTo>
                  <a:lnTo>
                    <a:pt x="334" y="111"/>
                  </a:lnTo>
                  <a:lnTo>
                    <a:pt x="334" y="116"/>
                  </a:lnTo>
                  <a:lnTo>
                    <a:pt x="329" y="116"/>
                  </a:lnTo>
                  <a:lnTo>
                    <a:pt x="325" y="119"/>
                  </a:lnTo>
                  <a:lnTo>
                    <a:pt x="322" y="119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10" y="128"/>
                  </a:lnTo>
                  <a:lnTo>
                    <a:pt x="308" y="130"/>
                  </a:lnTo>
                  <a:lnTo>
                    <a:pt x="306" y="130"/>
                  </a:lnTo>
                  <a:lnTo>
                    <a:pt x="299" y="138"/>
                  </a:lnTo>
                  <a:lnTo>
                    <a:pt x="294" y="138"/>
                  </a:lnTo>
                  <a:lnTo>
                    <a:pt x="294" y="142"/>
                  </a:lnTo>
                  <a:lnTo>
                    <a:pt x="291" y="145"/>
                  </a:lnTo>
                  <a:lnTo>
                    <a:pt x="289" y="145"/>
                  </a:lnTo>
                  <a:lnTo>
                    <a:pt x="282" y="152"/>
                  </a:lnTo>
                  <a:lnTo>
                    <a:pt x="282" y="154"/>
                  </a:lnTo>
                  <a:lnTo>
                    <a:pt x="282" y="159"/>
                  </a:lnTo>
                  <a:lnTo>
                    <a:pt x="280" y="161"/>
                  </a:lnTo>
                  <a:lnTo>
                    <a:pt x="277" y="164"/>
                  </a:lnTo>
                  <a:lnTo>
                    <a:pt x="272" y="171"/>
                  </a:lnTo>
                  <a:lnTo>
                    <a:pt x="270" y="173"/>
                  </a:lnTo>
                  <a:lnTo>
                    <a:pt x="265" y="180"/>
                  </a:lnTo>
                  <a:lnTo>
                    <a:pt x="265" y="183"/>
                  </a:lnTo>
                  <a:lnTo>
                    <a:pt x="263" y="185"/>
                  </a:lnTo>
                  <a:lnTo>
                    <a:pt x="261" y="187"/>
                  </a:lnTo>
                  <a:lnTo>
                    <a:pt x="258" y="192"/>
                  </a:lnTo>
                  <a:lnTo>
                    <a:pt x="256" y="197"/>
                  </a:lnTo>
                  <a:lnTo>
                    <a:pt x="256" y="204"/>
                  </a:lnTo>
                  <a:lnTo>
                    <a:pt x="256" y="206"/>
                  </a:lnTo>
                  <a:lnTo>
                    <a:pt x="256" y="209"/>
                  </a:lnTo>
                  <a:lnTo>
                    <a:pt x="256" y="218"/>
                  </a:lnTo>
                  <a:lnTo>
                    <a:pt x="254" y="223"/>
                  </a:lnTo>
                  <a:lnTo>
                    <a:pt x="256" y="225"/>
                  </a:lnTo>
                  <a:lnTo>
                    <a:pt x="251" y="230"/>
                  </a:lnTo>
                  <a:lnTo>
                    <a:pt x="254" y="237"/>
                  </a:lnTo>
                  <a:lnTo>
                    <a:pt x="254" y="239"/>
                  </a:lnTo>
                  <a:lnTo>
                    <a:pt x="254" y="249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49" y="270"/>
                  </a:lnTo>
                  <a:lnTo>
                    <a:pt x="251" y="280"/>
                  </a:lnTo>
                  <a:lnTo>
                    <a:pt x="251" y="282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1" y="289"/>
                  </a:lnTo>
                  <a:lnTo>
                    <a:pt x="254" y="291"/>
                  </a:lnTo>
                  <a:lnTo>
                    <a:pt x="263" y="299"/>
                  </a:lnTo>
                  <a:lnTo>
                    <a:pt x="270" y="303"/>
                  </a:lnTo>
                  <a:lnTo>
                    <a:pt x="282" y="310"/>
                  </a:lnTo>
                  <a:lnTo>
                    <a:pt x="284" y="315"/>
                  </a:lnTo>
                  <a:lnTo>
                    <a:pt x="284" y="317"/>
                  </a:lnTo>
                  <a:lnTo>
                    <a:pt x="280" y="329"/>
                  </a:lnTo>
                  <a:lnTo>
                    <a:pt x="280" y="332"/>
                  </a:lnTo>
                  <a:lnTo>
                    <a:pt x="282" y="336"/>
                  </a:lnTo>
                  <a:lnTo>
                    <a:pt x="287" y="341"/>
                  </a:lnTo>
                  <a:lnTo>
                    <a:pt x="291" y="341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41"/>
                  </a:lnTo>
                  <a:lnTo>
                    <a:pt x="296" y="351"/>
                  </a:lnTo>
                  <a:lnTo>
                    <a:pt x="296" y="355"/>
                  </a:lnTo>
                  <a:lnTo>
                    <a:pt x="291" y="362"/>
                  </a:lnTo>
                  <a:lnTo>
                    <a:pt x="289" y="367"/>
                  </a:lnTo>
                  <a:lnTo>
                    <a:pt x="289" y="370"/>
                  </a:lnTo>
                  <a:lnTo>
                    <a:pt x="287" y="367"/>
                  </a:lnTo>
                  <a:lnTo>
                    <a:pt x="287" y="370"/>
                  </a:lnTo>
                  <a:lnTo>
                    <a:pt x="284" y="377"/>
                  </a:lnTo>
                  <a:lnTo>
                    <a:pt x="284" y="381"/>
                  </a:lnTo>
                  <a:lnTo>
                    <a:pt x="284" y="384"/>
                  </a:lnTo>
                  <a:lnTo>
                    <a:pt x="272" y="391"/>
                  </a:lnTo>
                  <a:lnTo>
                    <a:pt x="263" y="396"/>
                  </a:lnTo>
                  <a:lnTo>
                    <a:pt x="261" y="393"/>
                  </a:lnTo>
                  <a:lnTo>
                    <a:pt x="261" y="396"/>
                  </a:lnTo>
                  <a:lnTo>
                    <a:pt x="249" y="400"/>
                  </a:lnTo>
                  <a:lnTo>
                    <a:pt x="235" y="405"/>
                  </a:lnTo>
                  <a:lnTo>
                    <a:pt x="225" y="405"/>
                  </a:lnTo>
                  <a:lnTo>
                    <a:pt x="218" y="403"/>
                  </a:lnTo>
                  <a:lnTo>
                    <a:pt x="211" y="405"/>
                  </a:lnTo>
                  <a:lnTo>
                    <a:pt x="208" y="405"/>
                  </a:lnTo>
                  <a:lnTo>
                    <a:pt x="204" y="400"/>
                  </a:lnTo>
                  <a:lnTo>
                    <a:pt x="197" y="400"/>
                  </a:lnTo>
                  <a:lnTo>
                    <a:pt x="194" y="400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2" y="403"/>
                  </a:lnTo>
                  <a:lnTo>
                    <a:pt x="192" y="405"/>
                  </a:lnTo>
                  <a:lnTo>
                    <a:pt x="192" y="412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7" y="417"/>
                  </a:lnTo>
                  <a:lnTo>
                    <a:pt x="199" y="422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2" y="429"/>
                  </a:lnTo>
                  <a:lnTo>
                    <a:pt x="194" y="431"/>
                  </a:lnTo>
                  <a:lnTo>
                    <a:pt x="192" y="434"/>
                  </a:lnTo>
                  <a:lnTo>
                    <a:pt x="192" y="438"/>
                  </a:lnTo>
                  <a:lnTo>
                    <a:pt x="194" y="443"/>
                  </a:lnTo>
                  <a:lnTo>
                    <a:pt x="197" y="443"/>
                  </a:lnTo>
                  <a:lnTo>
                    <a:pt x="197" y="445"/>
                  </a:lnTo>
                  <a:lnTo>
                    <a:pt x="194" y="448"/>
                  </a:lnTo>
                  <a:lnTo>
                    <a:pt x="197" y="452"/>
                  </a:lnTo>
                  <a:lnTo>
                    <a:pt x="197" y="455"/>
                  </a:lnTo>
                  <a:lnTo>
                    <a:pt x="192" y="460"/>
                  </a:lnTo>
                  <a:lnTo>
                    <a:pt x="192" y="460"/>
                  </a:lnTo>
                  <a:lnTo>
                    <a:pt x="185" y="464"/>
                  </a:lnTo>
                  <a:lnTo>
                    <a:pt x="173" y="464"/>
                  </a:lnTo>
                  <a:lnTo>
                    <a:pt x="166" y="464"/>
                  </a:lnTo>
                  <a:lnTo>
                    <a:pt x="159" y="457"/>
                  </a:lnTo>
                  <a:lnTo>
                    <a:pt x="152" y="455"/>
                  </a:lnTo>
                  <a:lnTo>
                    <a:pt x="147" y="455"/>
                  </a:lnTo>
                  <a:lnTo>
                    <a:pt x="145" y="455"/>
                  </a:lnTo>
                  <a:lnTo>
                    <a:pt x="147" y="452"/>
                  </a:lnTo>
                  <a:lnTo>
                    <a:pt x="145" y="452"/>
                  </a:lnTo>
                  <a:lnTo>
                    <a:pt x="140" y="457"/>
                  </a:lnTo>
                  <a:lnTo>
                    <a:pt x="140" y="464"/>
                  </a:lnTo>
                  <a:lnTo>
                    <a:pt x="145" y="469"/>
                  </a:lnTo>
                  <a:lnTo>
                    <a:pt x="145" y="476"/>
                  </a:lnTo>
                  <a:lnTo>
                    <a:pt x="145" y="486"/>
                  </a:lnTo>
                  <a:lnTo>
                    <a:pt x="147" y="490"/>
                  </a:lnTo>
                  <a:lnTo>
                    <a:pt x="152" y="493"/>
                  </a:lnTo>
                  <a:lnTo>
                    <a:pt x="156" y="490"/>
                  </a:lnTo>
                  <a:lnTo>
                    <a:pt x="159" y="493"/>
                  </a:lnTo>
                  <a:lnTo>
                    <a:pt x="156" y="495"/>
                  </a:lnTo>
                  <a:lnTo>
                    <a:pt x="156" y="495"/>
                  </a:lnTo>
                  <a:lnTo>
                    <a:pt x="159" y="497"/>
                  </a:lnTo>
                  <a:lnTo>
                    <a:pt x="166" y="495"/>
                  </a:lnTo>
                  <a:lnTo>
                    <a:pt x="166" y="493"/>
                  </a:lnTo>
                  <a:lnTo>
                    <a:pt x="163" y="493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6" y="490"/>
                  </a:lnTo>
                  <a:lnTo>
                    <a:pt x="171" y="486"/>
                  </a:lnTo>
                  <a:lnTo>
                    <a:pt x="173" y="488"/>
                  </a:lnTo>
                  <a:lnTo>
                    <a:pt x="175" y="493"/>
                  </a:lnTo>
                  <a:lnTo>
                    <a:pt x="175" y="495"/>
                  </a:lnTo>
                  <a:lnTo>
                    <a:pt x="173" y="495"/>
                  </a:lnTo>
                  <a:lnTo>
                    <a:pt x="178" y="500"/>
                  </a:lnTo>
                  <a:lnTo>
                    <a:pt x="178" y="505"/>
                  </a:lnTo>
                  <a:lnTo>
                    <a:pt x="178" y="507"/>
                  </a:lnTo>
                  <a:lnTo>
                    <a:pt x="168" y="512"/>
                  </a:lnTo>
                  <a:lnTo>
                    <a:pt x="166" y="512"/>
                  </a:lnTo>
                  <a:lnTo>
                    <a:pt x="163" y="507"/>
                  </a:lnTo>
                  <a:lnTo>
                    <a:pt x="166" y="505"/>
                  </a:lnTo>
                  <a:lnTo>
                    <a:pt x="166" y="502"/>
                  </a:lnTo>
                  <a:lnTo>
                    <a:pt x="161" y="500"/>
                  </a:lnTo>
                  <a:lnTo>
                    <a:pt x="154" y="502"/>
                  </a:lnTo>
                  <a:lnTo>
                    <a:pt x="152" y="505"/>
                  </a:lnTo>
                  <a:lnTo>
                    <a:pt x="149" y="507"/>
                  </a:lnTo>
                  <a:lnTo>
                    <a:pt x="152" y="512"/>
                  </a:lnTo>
                  <a:lnTo>
                    <a:pt x="156" y="512"/>
                  </a:lnTo>
                  <a:lnTo>
                    <a:pt x="161" y="512"/>
                  </a:lnTo>
                  <a:lnTo>
                    <a:pt x="163" y="514"/>
                  </a:lnTo>
                  <a:lnTo>
                    <a:pt x="159" y="519"/>
                  </a:lnTo>
                  <a:lnTo>
                    <a:pt x="152" y="521"/>
                  </a:lnTo>
                  <a:lnTo>
                    <a:pt x="149" y="524"/>
                  </a:lnTo>
                  <a:lnTo>
                    <a:pt x="152" y="526"/>
                  </a:lnTo>
                  <a:lnTo>
                    <a:pt x="149" y="531"/>
                  </a:lnTo>
                  <a:lnTo>
                    <a:pt x="145" y="533"/>
                  </a:lnTo>
                  <a:lnTo>
                    <a:pt x="147" y="538"/>
                  </a:lnTo>
                  <a:lnTo>
                    <a:pt x="149" y="540"/>
                  </a:lnTo>
                  <a:lnTo>
                    <a:pt x="149" y="542"/>
                  </a:lnTo>
                  <a:lnTo>
                    <a:pt x="147" y="547"/>
                  </a:lnTo>
                  <a:lnTo>
                    <a:pt x="152" y="552"/>
                  </a:lnTo>
                  <a:lnTo>
                    <a:pt x="152" y="554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47" y="561"/>
                  </a:lnTo>
                  <a:lnTo>
                    <a:pt x="145" y="564"/>
                  </a:lnTo>
                  <a:lnTo>
                    <a:pt x="145" y="566"/>
                  </a:lnTo>
                  <a:lnTo>
                    <a:pt x="149" y="568"/>
                  </a:lnTo>
                  <a:lnTo>
                    <a:pt x="152" y="568"/>
                  </a:lnTo>
                  <a:lnTo>
                    <a:pt x="149" y="571"/>
                  </a:lnTo>
                  <a:lnTo>
                    <a:pt x="145" y="573"/>
                  </a:lnTo>
                  <a:lnTo>
                    <a:pt x="140" y="571"/>
                  </a:lnTo>
                  <a:lnTo>
                    <a:pt x="135" y="573"/>
                  </a:lnTo>
                  <a:lnTo>
                    <a:pt x="130" y="578"/>
                  </a:lnTo>
                  <a:lnTo>
                    <a:pt x="126" y="578"/>
                  </a:lnTo>
                  <a:lnTo>
                    <a:pt x="121" y="583"/>
                  </a:lnTo>
                  <a:lnTo>
                    <a:pt x="118" y="583"/>
                  </a:lnTo>
                  <a:lnTo>
                    <a:pt x="118" y="587"/>
                  </a:lnTo>
                  <a:lnTo>
                    <a:pt x="116" y="590"/>
                  </a:lnTo>
                  <a:lnTo>
                    <a:pt x="111" y="595"/>
                  </a:lnTo>
                  <a:lnTo>
                    <a:pt x="111" y="597"/>
                  </a:lnTo>
                  <a:lnTo>
                    <a:pt x="114" y="599"/>
                  </a:lnTo>
                  <a:lnTo>
                    <a:pt x="114" y="604"/>
                  </a:lnTo>
                  <a:lnTo>
                    <a:pt x="118" y="611"/>
                  </a:lnTo>
                  <a:lnTo>
                    <a:pt x="123" y="616"/>
                  </a:lnTo>
                  <a:lnTo>
                    <a:pt x="126" y="616"/>
                  </a:lnTo>
                  <a:lnTo>
                    <a:pt x="130" y="621"/>
                  </a:lnTo>
                  <a:lnTo>
                    <a:pt x="140" y="630"/>
                  </a:lnTo>
                  <a:lnTo>
                    <a:pt x="147" y="628"/>
                  </a:lnTo>
                  <a:lnTo>
                    <a:pt x="149" y="628"/>
                  </a:lnTo>
                  <a:lnTo>
                    <a:pt x="152" y="628"/>
                  </a:lnTo>
                  <a:lnTo>
                    <a:pt x="154" y="628"/>
                  </a:lnTo>
                  <a:lnTo>
                    <a:pt x="156" y="630"/>
                  </a:lnTo>
                  <a:lnTo>
                    <a:pt x="154" y="632"/>
                  </a:lnTo>
                  <a:lnTo>
                    <a:pt x="154" y="635"/>
                  </a:lnTo>
                  <a:lnTo>
                    <a:pt x="156" y="640"/>
                  </a:lnTo>
                  <a:lnTo>
                    <a:pt x="156" y="642"/>
                  </a:lnTo>
                  <a:lnTo>
                    <a:pt x="154" y="647"/>
                  </a:lnTo>
                  <a:lnTo>
                    <a:pt x="156" y="647"/>
                  </a:lnTo>
                  <a:lnTo>
                    <a:pt x="159" y="649"/>
                  </a:lnTo>
                  <a:lnTo>
                    <a:pt x="156" y="651"/>
                  </a:lnTo>
                  <a:lnTo>
                    <a:pt x="156" y="654"/>
                  </a:lnTo>
                  <a:lnTo>
                    <a:pt x="156" y="656"/>
                  </a:lnTo>
                  <a:lnTo>
                    <a:pt x="154" y="661"/>
                  </a:lnTo>
                  <a:lnTo>
                    <a:pt x="152" y="661"/>
                  </a:lnTo>
                  <a:lnTo>
                    <a:pt x="149" y="666"/>
                  </a:lnTo>
                  <a:lnTo>
                    <a:pt x="147" y="666"/>
                  </a:lnTo>
                  <a:lnTo>
                    <a:pt x="145" y="670"/>
                  </a:lnTo>
                  <a:lnTo>
                    <a:pt x="145" y="675"/>
                  </a:lnTo>
                  <a:lnTo>
                    <a:pt x="140" y="675"/>
                  </a:lnTo>
                  <a:lnTo>
                    <a:pt x="135" y="680"/>
                  </a:lnTo>
                  <a:lnTo>
                    <a:pt x="133" y="685"/>
                  </a:lnTo>
                  <a:lnTo>
                    <a:pt x="133" y="689"/>
                  </a:lnTo>
                  <a:lnTo>
                    <a:pt x="128" y="692"/>
                  </a:lnTo>
                  <a:lnTo>
                    <a:pt x="128" y="694"/>
                  </a:lnTo>
                  <a:lnTo>
                    <a:pt x="130" y="694"/>
                  </a:lnTo>
                  <a:lnTo>
                    <a:pt x="133" y="694"/>
                  </a:lnTo>
                  <a:lnTo>
                    <a:pt x="135" y="701"/>
                  </a:lnTo>
                  <a:lnTo>
                    <a:pt x="133" y="703"/>
                  </a:lnTo>
                  <a:lnTo>
                    <a:pt x="130" y="708"/>
                  </a:lnTo>
                  <a:lnTo>
                    <a:pt x="128" y="711"/>
                  </a:lnTo>
                  <a:lnTo>
                    <a:pt x="123" y="715"/>
                  </a:lnTo>
                  <a:lnTo>
                    <a:pt x="121" y="713"/>
                  </a:lnTo>
                  <a:lnTo>
                    <a:pt x="118" y="711"/>
                  </a:lnTo>
                  <a:lnTo>
                    <a:pt x="116" y="708"/>
                  </a:lnTo>
                  <a:lnTo>
                    <a:pt x="118" y="711"/>
                  </a:lnTo>
                  <a:lnTo>
                    <a:pt x="118" y="715"/>
                  </a:lnTo>
                  <a:lnTo>
                    <a:pt x="118" y="718"/>
                  </a:lnTo>
                  <a:lnTo>
                    <a:pt x="118" y="720"/>
                  </a:lnTo>
                  <a:lnTo>
                    <a:pt x="111" y="725"/>
                  </a:lnTo>
                  <a:lnTo>
                    <a:pt x="109" y="732"/>
                  </a:lnTo>
                  <a:lnTo>
                    <a:pt x="111" y="737"/>
                  </a:lnTo>
                  <a:lnTo>
                    <a:pt x="114" y="744"/>
                  </a:lnTo>
                  <a:lnTo>
                    <a:pt x="118" y="753"/>
                  </a:lnTo>
                  <a:lnTo>
                    <a:pt x="118" y="756"/>
                  </a:lnTo>
                  <a:lnTo>
                    <a:pt x="118" y="758"/>
                  </a:lnTo>
                  <a:lnTo>
                    <a:pt x="118" y="760"/>
                  </a:lnTo>
                  <a:lnTo>
                    <a:pt x="116" y="760"/>
                  </a:lnTo>
                  <a:lnTo>
                    <a:pt x="118" y="763"/>
                  </a:lnTo>
                  <a:lnTo>
                    <a:pt x="121" y="763"/>
                  </a:lnTo>
                  <a:lnTo>
                    <a:pt x="123" y="767"/>
                  </a:lnTo>
                  <a:lnTo>
                    <a:pt x="123" y="770"/>
                  </a:lnTo>
                  <a:lnTo>
                    <a:pt x="130" y="775"/>
                  </a:lnTo>
                  <a:lnTo>
                    <a:pt x="135" y="779"/>
                  </a:lnTo>
                  <a:lnTo>
                    <a:pt x="135" y="782"/>
                  </a:lnTo>
                  <a:lnTo>
                    <a:pt x="135" y="782"/>
                  </a:lnTo>
                  <a:lnTo>
                    <a:pt x="130" y="779"/>
                  </a:lnTo>
                  <a:lnTo>
                    <a:pt x="123" y="775"/>
                  </a:lnTo>
                  <a:lnTo>
                    <a:pt x="118" y="775"/>
                  </a:lnTo>
                  <a:lnTo>
                    <a:pt x="118" y="772"/>
                  </a:lnTo>
                  <a:lnTo>
                    <a:pt x="90" y="772"/>
                  </a:lnTo>
                  <a:lnTo>
                    <a:pt x="76" y="775"/>
                  </a:lnTo>
                  <a:lnTo>
                    <a:pt x="73" y="772"/>
                  </a:lnTo>
                  <a:lnTo>
                    <a:pt x="62" y="772"/>
                  </a:lnTo>
                  <a:lnTo>
                    <a:pt x="59" y="763"/>
                  </a:lnTo>
                  <a:lnTo>
                    <a:pt x="57" y="756"/>
                  </a:lnTo>
                  <a:lnTo>
                    <a:pt x="52" y="751"/>
                  </a:lnTo>
                  <a:lnTo>
                    <a:pt x="52" y="739"/>
                  </a:lnTo>
                  <a:lnTo>
                    <a:pt x="52" y="734"/>
                  </a:lnTo>
                  <a:lnTo>
                    <a:pt x="47" y="734"/>
                  </a:lnTo>
                  <a:lnTo>
                    <a:pt x="40" y="737"/>
                  </a:lnTo>
                  <a:lnTo>
                    <a:pt x="36" y="741"/>
                  </a:lnTo>
                  <a:lnTo>
                    <a:pt x="33" y="741"/>
                  </a:lnTo>
                  <a:lnTo>
                    <a:pt x="24" y="722"/>
                  </a:lnTo>
                  <a:lnTo>
                    <a:pt x="21" y="718"/>
                  </a:lnTo>
                  <a:lnTo>
                    <a:pt x="24" y="699"/>
                  </a:lnTo>
                  <a:lnTo>
                    <a:pt x="28" y="692"/>
                  </a:lnTo>
                  <a:lnTo>
                    <a:pt x="36" y="685"/>
                  </a:lnTo>
                  <a:lnTo>
                    <a:pt x="38" y="673"/>
                  </a:lnTo>
                  <a:lnTo>
                    <a:pt x="36" y="663"/>
                  </a:lnTo>
                  <a:lnTo>
                    <a:pt x="33" y="654"/>
                  </a:lnTo>
                  <a:lnTo>
                    <a:pt x="36" y="644"/>
                  </a:lnTo>
                  <a:lnTo>
                    <a:pt x="40" y="640"/>
                  </a:lnTo>
                  <a:lnTo>
                    <a:pt x="36" y="630"/>
                  </a:lnTo>
                  <a:lnTo>
                    <a:pt x="36" y="625"/>
                  </a:lnTo>
                  <a:lnTo>
                    <a:pt x="40" y="623"/>
                  </a:lnTo>
                  <a:lnTo>
                    <a:pt x="38" y="613"/>
                  </a:lnTo>
                  <a:lnTo>
                    <a:pt x="36" y="602"/>
                  </a:lnTo>
                  <a:lnTo>
                    <a:pt x="33" y="597"/>
                  </a:lnTo>
                  <a:lnTo>
                    <a:pt x="33" y="592"/>
                  </a:lnTo>
                  <a:lnTo>
                    <a:pt x="38" y="587"/>
                  </a:lnTo>
                  <a:lnTo>
                    <a:pt x="38" y="583"/>
                  </a:lnTo>
                  <a:lnTo>
                    <a:pt x="33" y="576"/>
                  </a:lnTo>
                  <a:lnTo>
                    <a:pt x="26" y="571"/>
                  </a:lnTo>
                  <a:lnTo>
                    <a:pt x="24" y="571"/>
                  </a:lnTo>
                  <a:lnTo>
                    <a:pt x="21" y="571"/>
                  </a:lnTo>
                  <a:lnTo>
                    <a:pt x="19" y="568"/>
                  </a:lnTo>
                  <a:lnTo>
                    <a:pt x="21" y="566"/>
                  </a:lnTo>
                  <a:lnTo>
                    <a:pt x="31" y="566"/>
                  </a:lnTo>
                  <a:lnTo>
                    <a:pt x="36" y="559"/>
                  </a:lnTo>
                  <a:lnTo>
                    <a:pt x="33" y="554"/>
                  </a:lnTo>
                  <a:lnTo>
                    <a:pt x="31" y="554"/>
                  </a:lnTo>
                  <a:lnTo>
                    <a:pt x="28" y="557"/>
                  </a:lnTo>
                  <a:lnTo>
                    <a:pt x="24" y="554"/>
                  </a:lnTo>
                  <a:lnTo>
                    <a:pt x="21" y="545"/>
                  </a:lnTo>
                  <a:lnTo>
                    <a:pt x="19" y="538"/>
                  </a:lnTo>
                  <a:lnTo>
                    <a:pt x="19" y="531"/>
                  </a:lnTo>
                  <a:lnTo>
                    <a:pt x="19" y="524"/>
                  </a:lnTo>
                  <a:lnTo>
                    <a:pt x="12" y="521"/>
                  </a:lnTo>
                  <a:lnTo>
                    <a:pt x="10" y="516"/>
                  </a:lnTo>
                  <a:lnTo>
                    <a:pt x="10" y="500"/>
                  </a:lnTo>
                  <a:lnTo>
                    <a:pt x="14" y="497"/>
                  </a:lnTo>
                  <a:lnTo>
                    <a:pt x="14" y="493"/>
                  </a:lnTo>
                  <a:lnTo>
                    <a:pt x="12" y="488"/>
                  </a:lnTo>
                  <a:lnTo>
                    <a:pt x="10" y="486"/>
                  </a:lnTo>
                  <a:lnTo>
                    <a:pt x="7" y="476"/>
                  </a:lnTo>
                  <a:lnTo>
                    <a:pt x="7" y="462"/>
                  </a:lnTo>
                  <a:lnTo>
                    <a:pt x="7" y="445"/>
                  </a:lnTo>
                  <a:lnTo>
                    <a:pt x="5" y="441"/>
                  </a:lnTo>
                  <a:lnTo>
                    <a:pt x="2" y="434"/>
                  </a:lnTo>
                  <a:lnTo>
                    <a:pt x="10" y="422"/>
                  </a:lnTo>
                  <a:lnTo>
                    <a:pt x="12" y="412"/>
                  </a:lnTo>
                  <a:lnTo>
                    <a:pt x="17" y="407"/>
                  </a:lnTo>
                  <a:lnTo>
                    <a:pt x="21" y="405"/>
                  </a:lnTo>
                  <a:lnTo>
                    <a:pt x="7" y="381"/>
                  </a:lnTo>
                  <a:lnTo>
                    <a:pt x="10" y="372"/>
                  </a:lnTo>
                  <a:lnTo>
                    <a:pt x="10" y="367"/>
                  </a:lnTo>
                  <a:lnTo>
                    <a:pt x="10" y="353"/>
                  </a:lnTo>
                  <a:lnTo>
                    <a:pt x="14" y="344"/>
                  </a:lnTo>
                  <a:lnTo>
                    <a:pt x="19" y="339"/>
                  </a:lnTo>
                  <a:lnTo>
                    <a:pt x="17" y="332"/>
                  </a:lnTo>
                  <a:lnTo>
                    <a:pt x="14" y="325"/>
                  </a:lnTo>
                  <a:lnTo>
                    <a:pt x="10" y="322"/>
                  </a:lnTo>
                  <a:lnTo>
                    <a:pt x="14" y="315"/>
                  </a:lnTo>
                  <a:lnTo>
                    <a:pt x="14" y="306"/>
                  </a:lnTo>
                  <a:lnTo>
                    <a:pt x="17" y="299"/>
                  </a:lnTo>
                  <a:lnTo>
                    <a:pt x="21" y="296"/>
                  </a:lnTo>
                  <a:lnTo>
                    <a:pt x="21" y="287"/>
                  </a:lnTo>
                  <a:lnTo>
                    <a:pt x="21" y="270"/>
                  </a:lnTo>
                  <a:lnTo>
                    <a:pt x="17" y="268"/>
                  </a:lnTo>
                  <a:lnTo>
                    <a:pt x="14" y="256"/>
                  </a:lnTo>
                  <a:lnTo>
                    <a:pt x="12" y="249"/>
                  </a:lnTo>
                  <a:lnTo>
                    <a:pt x="7" y="242"/>
                  </a:lnTo>
                  <a:lnTo>
                    <a:pt x="7" y="237"/>
                  </a:lnTo>
                  <a:lnTo>
                    <a:pt x="2" y="232"/>
                  </a:lnTo>
                  <a:lnTo>
                    <a:pt x="0" y="223"/>
                  </a:lnTo>
                  <a:lnTo>
                    <a:pt x="2" y="213"/>
                  </a:lnTo>
                  <a:lnTo>
                    <a:pt x="7" y="211"/>
                  </a:lnTo>
                  <a:lnTo>
                    <a:pt x="7" y="201"/>
                  </a:lnTo>
                  <a:lnTo>
                    <a:pt x="12" y="197"/>
                  </a:lnTo>
                  <a:lnTo>
                    <a:pt x="12" y="187"/>
                  </a:lnTo>
                  <a:lnTo>
                    <a:pt x="7" y="180"/>
                  </a:lnTo>
                  <a:lnTo>
                    <a:pt x="7" y="168"/>
                  </a:lnTo>
                  <a:lnTo>
                    <a:pt x="10" y="166"/>
                  </a:lnTo>
                  <a:lnTo>
                    <a:pt x="12" y="149"/>
                  </a:lnTo>
                  <a:lnTo>
                    <a:pt x="14" y="145"/>
                  </a:lnTo>
                  <a:lnTo>
                    <a:pt x="21" y="130"/>
                  </a:lnTo>
                  <a:lnTo>
                    <a:pt x="26" y="126"/>
                  </a:lnTo>
                  <a:lnTo>
                    <a:pt x="31" y="123"/>
                  </a:lnTo>
                  <a:lnTo>
                    <a:pt x="33" y="119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100"/>
                  </a:lnTo>
                  <a:lnTo>
                    <a:pt x="31" y="95"/>
                  </a:lnTo>
                  <a:lnTo>
                    <a:pt x="26" y="88"/>
                  </a:lnTo>
                  <a:lnTo>
                    <a:pt x="26" y="81"/>
                  </a:lnTo>
                  <a:lnTo>
                    <a:pt x="28" y="76"/>
                  </a:lnTo>
                  <a:lnTo>
                    <a:pt x="26" y="74"/>
                  </a:lnTo>
                  <a:lnTo>
                    <a:pt x="24" y="69"/>
                  </a:lnTo>
                  <a:lnTo>
                    <a:pt x="24" y="64"/>
                  </a:lnTo>
                  <a:lnTo>
                    <a:pt x="50" y="50"/>
                  </a:lnTo>
                  <a:lnTo>
                    <a:pt x="55" y="26"/>
                  </a:lnTo>
                  <a:lnTo>
                    <a:pt x="52" y="21"/>
                  </a:lnTo>
                  <a:lnTo>
                    <a:pt x="52" y="21"/>
                  </a:lnTo>
                  <a:close/>
                  <a:moveTo>
                    <a:pt x="223" y="853"/>
                  </a:moveTo>
                  <a:lnTo>
                    <a:pt x="227" y="855"/>
                  </a:lnTo>
                  <a:lnTo>
                    <a:pt x="230" y="853"/>
                  </a:lnTo>
                  <a:lnTo>
                    <a:pt x="235" y="853"/>
                  </a:lnTo>
                  <a:lnTo>
                    <a:pt x="239" y="848"/>
                  </a:lnTo>
                  <a:lnTo>
                    <a:pt x="235" y="848"/>
                  </a:lnTo>
                  <a:lnTo>
                    <a:pt x="232" y="850"/>
                  </a:lnTo>
                  <a:lnTo>
                    <a:pt x="225" y="850"/>
                  </a:lnTo>
                  <a:lnTo>
                    <a:pt x="223" y="853"/>
                  </a:lnTo>
                  <a:lnTo>
                    <a:pt x="223" y="853"/>
                  </a:lnTo>
                  <a:close/>
                  <a:moveTo>
                    <a:pt x="130" y="786"/>
                  </a:moveTo>
                  <a:lnTo>
                    <a:pt x="130" y="786"/>
                  </a:lnTo>
                  <a:lnTo>
                    <a:pt x="133" y="791"/>
                  </a:lnTo>
                  <a:lnTo>
                    <a:pt x="140" y="798"/>
                  </a:lnTo>
                  <a:lnTo>
                    <a:pt x="142" y="808"/>
                  </a:lnTo>
                  <a:lnTo>
                    <a:pt x="140" y="805"/>
                  </a:lnTo>
                  <a:lnTo>
                    <a:pt x="137" y="808"/>
                  </a:lnTo>
                  <a:lnTo>
                    <a:pt x="135" y="810"/>
                  </a:lnTo>
                  <a:lnTo>
                    <a:pt x="130" y="786"/>
                  </a:lnTo>
                  <a:lnTo>
                    <a:pt x="130" y="786"/>
                  </a:lnTo>
                  <a:close/>
                  <a:moveTo>
                    <a:pt x="135" y="810"/>
                  </a:moveTo>
                  <a:lnTo>
                    <a:pt x="140" y="812"/>
                  </a:lnTo>
                  <a:lnTo>
                    <a:pt x="145" y="812"/>
                  </a:lnTo>
                  <a:lnTo>
                    <a:pt x="147" y="817"/>
                  </a:lnTo>
                  <a:lnTo>
                    <a:pt x="149" y="822"/>
                  </a:lnTo>
                  <a:lnTo>
                    <a:pt x="156" y="824"/>
                  </a:lnTo>
                  <a:lnTo>
                    <a:pt x="161" y="829"/>
                  </a:lnTo>
                  <a:lnTo>
                    <a:pt x="161" y="834"/>
                  </a:lnTo>
                  <a:lnTo>
                    <a:pt x="166" y="834"/>
                  </a:lnTo>
                  <a:lnTo>
                    <a:pt x="182" y="838"/>
                  </a:lnTo>
                  <a:lnTo>
                    <a:pt x="185" y="841"/>
                  </a:lnTo>
                  <a:lnTo>
                    <a:pt x="190" y="843"/>
                  </a:lnTo>
                  <a:lnTo>
                    <a:pt x="194" y="848"/>
                  </a:lnTo>
                  <a:lnTo>
                    <a:pt x="199" y="848"/>
                  </a:lnTo>
                  <a:lnTo>
                    <a:pt x="206" y="848"/>
                  </a:lnTo>
                  <a:lnTo>
                    <a:pt x="211" y="848"/>
                  </a:lnTo>
                  <a:lnTo>
                    <a:pt x="211" y="853"/>
                  </a:lnTo>
                  <a:lnTo>
                    <a:pt x="206" y="855"/>
                  </a:lnTo>
                  <a:lnTo>
                    <a:pt x="204" y="853"/>
                  </a:lnTo>
                  <a:lnTo>
                    <a:pt x="199" y="855"/>
                  </a:lnTo>
                  <a:lnTo>
                    <a:pt x="199" y="857"/>
                  </a:lnTo>
                  <a:lnTo>
                    <a:pt x="194" y="862"/>
                  </a:lnTo>
                  <a:lnTo>
                    <a:pt x="190" y="862"/>
                  </a:lnTo>
                  <a:lnTo>
                    <a:pt x="185" y="862"/>
                  </a:lnTo>
                  <a:lnTo>
                    <a:pt x="180" y="860"/>
                  </a:lnTo>
                  <a:lnTo>
                    <a:pt x="173" y="857"/>
                  </a:lnTo>
                  <a:lnTo>
                    <a:pt x="166" y="857"/>
                  </a:lnTo>
                  <a:lnTo>
                    <a:pt x="159" y="857"/>
                  </a:lnTo>
                  <a:lnTo>
                    <a:pt x="152" y="860"/>
                  </a:lnTo>
                  <a:lnTo>
                    <a:pt x="149" y="860"/>
                  </a:lnTo>
                  <a:lnTo>
                    <a:pt x="147" y="853"/>
                  </a:lnTo>
                  <a:lnTo>
                    <a:pt x="156" y="853"/>
                  </a:lnTo>
                  <a:lnTo>
                    <a:pt x="161" y="850"/>
                  </a:lnTo>
                  <a:lnTo>
                    <a:pt x="166" y="850"/>
                  </a:lnTo>
                  <a:lnTo>
                    <a:pt x="166" y="848"/>
                  </a:lnTo>
                  <a:lnTo>
                    <a:pt x="161" y="848"/>
                  </a:lnTo>
                  <a:lnTo>
                    <a:pt x="154" y="848"/>
                  </a:lnTo>
                  <a:lnTo>
                    <a:pt x="147" y="850"/>
                  </a:lnTo>
                  <a:lnTo>
                    <a:pt x="147" y="850"/>
                  </a:lnTo>
                  <a:lnTo>
                    <a:pt x="135" y="81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6091882" y="3733948"/>
              <a:ext cx="550913" cy="2419116"/>
            </a:xfrm>
            <a:custGeom>
              <a:avLst/>
              <a:gdLst>
                <a:gd name="T0" fmla="*/ 65 w 95"/>
                <a:gd name="T1" fmla="*/ 401 h 417"/>
                <a:gd name="T2" fmla="*/ 64 w 95"/>
                <a:gd name="T3" fmla="*/ 405 h 417"/>
                <a:gd name="T4" fmla="*/ 79 w 95"/>
                <a:gd name="T5" fmla="*/ 406 h 417"/>
                <a:gd name="T6" fmla="*/ 65 w 95"/>
                <a:gd name="T7" fmla="*/ 388 h 417"/>
                <a:gd name="T8" fmla="*/ 76 w 95"/>
                <a:gd name="T9" fmla="*/ 383 h 417"/>
                <a:gd name="T10" fmla="*/ 28 w 95"/>
                <a:gd name="T11" fmla="*/ 344 h 417"/>
                <a:gd name="T12" fmla="*/ 28 w 95"/>
                <a:gd name="T13" fmla="*/ 282 h 417"/>
                <a:gd name="T14" fmla="*/ 22 w 95"/>
                <a:gd name="T15" fmla="*/ 236 h 417"/>
                <a:gd name="T16" fmla="*/ 28 w 95"/>
                <a:gd name="T17" fmla="*/ 162 h 417"/>
                <a:gd name="T18" fmla="*/ 32 w 95"/>
                <a:gd name="T19" fmla="*/ 93 h 417"/>
                <a:gd name="T20" fmla="*/ 30 w 95"/>
                <a:gd name="T21" fmla="*/ 34 h 417"/>
                <a:gd name="T22" fmla="*/ 14 w 95"/>
                <a:gd name="T23" fmla="*/ 7 h 417"/>
                <a:gd name="T24" fmla="*/ 10 w 95"/>
                <a:gd name="T25" fmla="*/ 54 h 417"/>
                <a:gd name="T26" fmla="*/ 9 w 95"/>
                <a:gd name="T27" fmla="*/ 103 h 417"/>
                <a:gd name="T28" fmla="*/ 11 w 95"/>
                <a:gd name="T29" fmla="*/ 147 h 417"/>
                <a:gd name="T30" fmla="*/ 7 w 95"/>
                <a:gd name="T31" fmla="*/ 180 h 417"/>
                <a:gd name="T32" fmla="*/ 3 w 95"/>
                <a:gd name="T33" fmla="*/ 206 h 417"/>
                <a:gd name="T34" fmla="*/ 4 w 95"/>
                <a:gd name="T35" fmla="*/ 240 h 417"/>
                <a:gd name="T36" fmla="*/ 20 w 95"/>
                <a:gd name="T37" fmla="*/ 256 h 417"/>
                <a:gd name="T38" fmla="*/ 16 w 95"/>
                <a:gd name="T39" fmla="*/ 274 h 417"/>
                <a:gd name="T40" fmla="*/ 16 w 95"/>
                <a:gd name="T41" fmla="*/ 302 h 417"/>
                <a:gd name="T42" fmla="*/ 5 w 95"/>
                <a:gd name="T43" fmla="*/ 296 h 417"/>
                <a:gd name="T44" fmla="*/ 11 w 95"/>
                <a:gd name="T45" fmla="*/ 306 h 417"/>
                <a:gd name="T46" fmla="*/ 19 w 95"/>
                <a:gd name="T47" fmla="*/ 317 h 417"/>
                <a:gd name="T48" fmla="*/ 19 w 95"/>
                <a:gd name="T49" fmla="*/ 329 h 417"/>
                <a:gd name="T50" fmla="*/ 21 w 95"/>
                <a:gd name="T51" fmla="*/ 344 h 417"/>
                <a:gd name="T52" fmla="*/ 30 w 95"/>
                <a:gd name="T53" fmla="*/ 361 h 417"/>
                <a:gd name="T54" fmla="*/ 38 w 95"/>
                <a:gd name="T55" fmla="*/ 367 h 417"/>
                <a:gd name="T56" fmla="*/ 41 w 95"/>
                <a:gd name="T57" fmla="*/ 374 h 417"/>
                <a:gd name="T58" fmla="*/ 36 w 95"/>
                <a:gd name="T59" fmla="*/ 378 h 417"/>
                <a:gd name="T60" fmla="*/ 44 w 95"/>
                <a:gd name="T61" fmla="*/ 375 h 417"/>
                <a:gd name="T62" fmla="*/ 42 w 95"/>
                <a:gd name="T63" fmla="*/ 384 h 417"/>
                <a:gd name="T64" fmla="*/ 55 w 95"/>
                <a:gd name="T65" fmla="*/ 380 h 417"/>
                <a:gd name="T66" fmla="*/ 57 w 95"/>
                <a:gd name="T67" fmla="*/ 393 h 417"/>
                <a:gd name="T68" fmla="*/ 74 w 95"/>
                <a:gd name="T69" fmla="*/ 370 h 417"/>
                <a:gd name="T70" fmla="*/ 5 w 95"/>
                <a:gd name="T71" fmla="*/ 258 h 417"/>
                <a:gd name="T72" fmla="*/ 14 w 95"/>
                <a:gd name="T73" fmla="*/ 253 h 417"/>
                <a:gd name="T74" fmla="*/ 12 w 95"/>
                <a:gd name="T75" fmla="*/ 271 h 417"/>
                <a:gd name="T76" fmla="*/ 5 w 95"/>
                <a:gd name="T77" fmla="*/ 281 h 417"/>
                <a:gd name="T78" fmla="*/ 8 w 95"/>
                <a:gd name="T79" fmla="*/ 280 h 417"/>
                <a:gd name="T80" fmla="*/ 18 w 95"/>
                <a:gd name="T81" fmla="*/ 277 h 417"/>
                <a:gd name="T82" fmla="*/ 10 w 95"/>
                <a:gd name="T83" fmla="*/ 286 h 417"/>
                <a:gd name="T84" fmla="*/ 13 w 95"/>
                <a:gd name="T85" fmla="*/ 326 h 417"/>
                <a:gd name="T86" fmla="*/ 11 w 95"/>
                <a:gd name="T87" fmla="*/ 325 h 417"/>
                <a:gd name="T88" fmla="*/ 9 w 95"/>
                <a:gd name="T89" fmla="*/ 334 h 417"/>
                <a:gd name="T90" fmla="*/ 12 w 95"/>
                <a:gd name="T91" fmla="*/ 337 h 417"/>
                <a:gd name="T92" fmla="*/ 17 w 95"/>
                <a:gd name="T93" fmla="*/ 343 h 417"/>
                <a:gd name="T94" fmla="*/ 18 w 95"/>
                <a:gd name="T95" fmla="*/ 355 h 417"/>
                <a:gd name="T96" fmla="*/ 19 w 95"/>
                <a:gd name="T97" fmla="*/ 354 h 417"/>
                <a:gd name="T98" fmla="*/ 21 w 95"/>
                <a:gd name="T99" fmla="*/ 366 h 417"/>
                <a:gd name="T100" fmla="*/ 28 w 95"/>
                <a:gd name="T101" fmla="*/ 370 h 417"/>
                <a:gd name="T102" fmla="*/ 29 w 95"/>
                <a:gd name="T103" fmla="*/ 371 h 417"/>
                <a:gd name="T104" fmla="*/ 34 w 95"/>
                <a:gd name="T105" fmla="*/ 378 h 417"/>
                <a:gd name="T106" fmla="*/ 41 w 95"/>
                <a:gd name="T107" fmla="*/ 388 h 417"/>
                <a:gd name="T108" fmla="*/ 42 w 95"/>
                <a:gd name="T109" fmla="*/ 396 h 417"/>
                <a:gd name="T110" fmla="*/ 50 w 95"/>
                <a:gd name="T111" fmla="*/ 396 h 417"/>
                <a:gd name="T112" fmla="*/ 53 w 95"/>
                <a:gd name="T113" fmla="*/ 397 h 417"/>
                <a:gd name="T114" fmla="*/ 61 w 95"/>
                <a:gd name="T115" fmla="*/ 393 h 417"/>
                <a:gd name="T116" fmla="*/ 95 w 95"/>
                <a:gd name="T117" fmla="*/ 413 h 417"/>
                <a:gd name="T118" fmla="*/ 89 w 95"/>
                <a:gd name="T119" fmla="*/ 409 h 417"/>
                <a:gd name="T120" fmla="*/ 80 w 95"/>
                <a:gd name="T121" fmla="*/ 41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17">
                  <a:moveTo>
                    <a:pt x="82" y="404"/>
                  </a:moveTo>
                  <a:cubicBezTo>
                    <a:pt x="81" y="401"/>
                    <a:pt x="81" y="401"/>
                    <a:pt x="81" y="401"/>
                  </a:cubicBezTo>
                  <a:cubicBezTo>
                    <a:pt x="80" y="401"/>
                    <a:pt x="80" y="401"/>
                    <a:pt x="80" y="401"/>
                  </a:cubicBezTo>
                  <a:cubicBezTo>
                    <a:pt x="78" y="400"/>
                    <a:pt x="78" y="400"/>
                    <a:pt x="78" y="400"/>
                  </a:cubicBezTo>
                  <a:cubicBezTo>
                    <a:pt x="75" y="399"/>
                    <a:pt x="75" y="399"/>
                    <a:pt x="75" y="399"/>
                  </a:cubicBezTo>
                  <a:cubicBezTo>
                    <a:pt x="71" y="397"/>
                    <a:pt x="71" y="397"/>
                    <a:pt x="71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8"/>
                    <a:pt x="69" y="398"/>
                    <a:pt x="69" y="398"/>
                  </a:cubicBezTo>
                  <a:cubicBezTo>
                    <a:pt x="68" y="399"/>
                    <a:pt x="68" y="399"/>
                    <a:pt x="68" y="399"/>
                  </a:cubicBezTo>
                  <a:cubicBezTo>
                    <a:pt x="68" y="398"/>
                    <a:pt x="68" y="398"/>
                    <a:pt x="68" y="398"/>
                  </a:cubicBezTo>
                  <a:cubicBezTo>
                    <a:pt x="65" y="397"/>
                    <a:pt x="65" y="397"/>
                    <a:pt x="65" y="397"/>
                  </a:cubicBezTo>
                  <a:cubicBezTo>
                    <a:pt x="63" y="396"/>
                    <a:pt x="63" y="396"/>
                    <a:pt x="63" y="396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0"/>
                    <a:pt x="65" y="400"/>
                    <a:pt x="65" y="400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2" y="399"/>
                    <a:pt x="62" y="399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7" y="402"/>
                    <a:pt x="57" y="402"/>
                    <a:pt x="57" y="402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5" y="404"/>
                    <a:pt x="55" y="404"/>
                    <a:pt x="55" y="404"/>
                  </a:cubicBezTo>
                  <a:cubicBezTo>
                    <a:pt x="57" y="404"/>
                    <a:pt x="57" y="404"/>
                    <a:pt x="57" y="404"/>
                  </a:cubicBezTo>
                  <a:cubicBezTo>
                    <a:pt x="59" y="404"/>
                    <a:pt x="59" y="404"/>
                    <a:pt x="59" y="404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60" y="403"/>
                    <a:pt x="60" y="403"/>
                    <a:pt x="60" y="403"/>
                  </a:cubicBezTo>
                  <a:cubicBezTo>
                    <a:pt x="61" y="403"/>
                    <a:pt x="61" y="403"/>
                    <a:pt x="61" y="403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4" y="404"/>
                    <a:pt x="64" y="404"/>
                    <a:pt x="64" y="404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6"/>
                    <a:pt x="65" y="406"/>
                    <a:pt x="65" y="406"/>
                  </a:cubicBezTo>
                  <a:cubicBezTo>
                    <a:pt x="64" y="407"/>
                    <a:pt x="64" y="407"/>
                    <a:pt x="64" y="407"/>
                  </a:cubicBezTo>
                  <a:cubicBezTo>
                    <a:pt x="63" y="408"/>
                    <a:pt x="63" y="408"/>
                    <a:pt x="63" y="408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9"/>
                    <a:pt x="65" y="409"/>
                    <a:pt x="65" y="409"/>
                  </a:cubicBezTo>
                  <a:cubicBezTo>
                    <a:pt x="66" y="410"/>
                    <a:pt x="66" y="410"/>
                    <a:pt x="66" y="410"/>
                  </a:cubicBezTo>
                  <a:cubicBezTo>
                    <a:pt x="68" y="411"/>
                    <a:pt x="68" y="411"/>
                    <a:pt x="68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8" y="410"/>
                    <a:pt x="68" y="410"/>
                    <a:pt x="68" y="410"/>
                  </a:cubicBezTo>
                  <a:cubicBezTo>
                    <a:pt x="66" y="409"/>
                    <a:pt x="66" y="409"/>
                    <a:pt x="66" y="409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8" y="409"/>
                    <a:pt x="68" y="409"/>
                    <a:pt x="68" y="409"/>
                  </a:cubicBezTo>
                  <a:cubicBezTo>
                    <a:pt x="69" y="408"/>
                    <a:pt x="69" y="408"/>
                    <a:pt x="69" y="408"/>
                  </a:cubicBezTo>
                  <a:cubicBezTo>
                    <a:pt x="69" y="407"/>
                    <a:pt x="69" y="407"/>
                    <a:pt x="69" y="407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67" y="406"/>
                    <a:pt x="67" y="406"/>
                    <a:pt x="67" y="406"/>
                  </a:cubicBezTo>
                  <a:cubicBezTo>
                    <a:pt x="70" y="405"/>
                    <a:pt x="70" y="405"/>
                    <a:pt x="70" y="405"/>
                  </a:cubicBezTo>
                  <a:cubicBezTo>
                    <a:pt x="72" y="404"/>
                    <a:pt x="72" y="404"/>
                    <a:pt x="72" y="404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0" y="405"/>
                    <a:pt x="80" y="405"/>
                    <a:pt x="80" y="405"/>
                  </a:cubicBezTo>
                  <a:cubicBezTo>
                    <a:pt x="80" y="404"/>
                    <a:pt x="80" y="404"/>
                    <a:pt x="80" y="404"/>
                  </a:cubicBezTo>
                  <a:cubicBezTo>
                    <a:pt x="82" y="404"/>
                    <a:pt x="82" y="404"/>
                    <a:pt x="82" y="404"/>
                  </a:cubicBezTo>
                  <a:close/>
                  <a:moveTo>
                    <a:pt x="81" y="400"/>
                  </a:moveTo>
                  <a:cubicBezTo>
                    <a:pt x="79" y="399"/>
                    <a:pt x="79" y="399"/>
                    <a:pt x="79" y="399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68" y="394"/>
                    <a:pt x="68" y="394"/>
                    <a:pt x="68" y="394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66" y="392"/>
                    <a:pt x="66" y="392"/>
                    <a:pt x="66" y="392"/>
                  </a:cubicBezTo>
                  <a:cubicBezTo>
                    <a:pt x="66" y="391"/>
                    <a:pt x="66" y="391"/>
                    <a:pt x="66" y="391"/>
                  </a:cubicBezTo>
                  <a:cubicBezTo>
                    <a:pt x="69" y="390"/>
                    <a:pt x="69" y="390"/>
                    <a:pt x="69" y="390"/>
                  </a:cubicBezTo>
                  <a:cubicBezTo>
                    <a:pt x="69" y="389"/>
                    <a:pt x="69" y="389"/>
                    <a:pt x="69" y="389"/>
                  </a:cubicBezTo>
                  <a:cubicBezTo>
                    <a:pt x="71" y="389"/>
                    <a:pt x="71" y="389"/>
                    <a:pt x="71" y="389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72" y="385"/>
                    <a:pt x="72" y="385"/>
                    <a:pt x="72" y="385"/>
                  </a:cubicBezTo>
                  <a:cubicBezTo>
                    <a:pt x="70" y="385"/>
                    <a:pt x="70" y="385"/>
                    <a:pt x="70" y="385"/>
                  </a:cubicBezTo>
                  <a:cubicBezTo>
                    <a:pt x="67" y="386"/>
                    <a:pt x="67" y="386"/>
                    <a:pt x="67" y="386"/>
                  </a:cubicBezTo>
                  <a:cubicBezTo>
                    <a:pt x="66" y="388"/>
                    <a:pt x="66" y="388"/>
                    <a:pt x="66" y="388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4"/>
                    <a:pt x="63" y="384"/>
                    <a:pt x="63" y="384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4" y="381"/>
                    <a:pt x="64" y="381"/>
                    <a:pt x="64" y="381"/>
                  </a:cubicBezTo>
                  <a:cubicBezTo>
                    <a:pt x="64" y="380"/>
                    <a:pt x="64" y="380"/>
                    <a:pt x="64" y="380"/>
                  </a:cubicBezTo>
                  <a:cubicBezTo>
                    <a:pt x="63" y="380"/>
                    <a:pt x="63" y="380"/>
                    <a:pt x="63" y="380"/>
                  </a:cubicBezTo>
                  <a:cubicBezTo>
                    <a:pt x="62" y="379"/>
                    <a:pt x="62" y="379"/>
                    <a:pt x="62" y="379"/>
                  </a:cubicBezTo>
                  <a:cubicBezTo>
                    <a:pt x="63" y="378"/>
                    <a:pt x="63" y="378"/>
                    <a:pt x="63" y="378"/>
                  </a:cubicBezTo>
                  <a:cubicBezTo>
                    <a:pt x="64" y="378"/>
                    <a:pt x="64" y="378"/>
                    <a:pt x="64" y="378"/>
                  </a:cubicBezTo>
                  <a:cubicBezTo>
                    <a:pt x="66" y="379"/>
                    <a:pt x="66" y="379"/>
                    <a:pt x="66" y="379"/>
                  </a:cubicBezTo>
                  <a:cubicBezTo>
                    <a:pt x="66" y="378"/>
                    <a:pt x="66" y="378"/>
                    <a:pt x="66" y="378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67" y="374"/>
                    <a:pt x="67" y="374"/>
                    <a:pt x="67" y="374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4" y="373"/>
                    <a:pt x="74" y="373"/>
                    <a:pt x="74" y="37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81" y="400"/>
                    <a:pt x="81" y="400"/>
                    <a:pt x="81" y="400"/>
                  </a:cubicBezTo>
                  <a:close/>
                  <a:moveTo>
                    <a:pt x="74" y="370"/>
                  </a:moveTo>
                  <a:cubicBezTo>
                    <a:pt x="71" y="368"/>
                    <a:pt x="71" y="368"/>
                    <a:pt x="71" y="368"/>
                  </a:cubicBezTo>
                  <a:cubicBezTo>
                    <a:pt x="69" y="368"/>
                    <a:pt x="69" y="368"/>
                    <a:pt x="69" y="368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57" y="367"/>
                    <a:pt x="57" y="367"/>
                    <a:pt x="57" y="367"/>
                  </a:cubicBezTo>
                  <a:cubicBezTo>
                    <a:pt x="51" y="368"/>
                    <a:pt x="51" y="368"/>
                    <a:pt x="51" y="368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5" y="367"/>
                    <a:pt x="45" y="367"/>
                    <a:pt x="45" y="367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3" y="360"/>
                    <a:pt x="43" y="360"/>
                    <a:pt x="43" y="360"/>
                  </a:cubicBezTo>
                  <a:cubicBezTo>
                    <a:pt x="41" y="358"/>
                    <a:pt x="41" y="358"/>
                    <a:pt x="41" y="358"/>
                  </a:cubicBezTo>
                  <a:cubicBezTo>
                    <a:pt x="41" y="353"/>
                    <a:pt x="41" y="353"/>
                    <a:pt x="41" y="353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6" y="352"/>
                    <a:pt x="36" y="352"/>
                    <a:pt x="36" y="352"/>
                  </a:cubicBezTo>
                  <a:cubicBezTo>
                    <a:pt x="34" y="354"/>
                    <a:pt x="34" y="354"/>
                    <a:pt x="34" y="354"/>
                  </a:cubicBezTo>
                  <a:cubicBezTo>
                    <a:pt x="33" y="354"/>
                    <a:pt x="33" y="354"/>
                    <a:pt x="33" y="354"/>
                  </a:cubicBezTo>
                  <a:cubicBezTo>
                    <a:pt x="29" y="346"/>
                    <a:pt x="29" y="346"/>
                    <a:pt x="29" y="346"/>
                  </a:cubicBezTo>
                  <a:cubicBezTo>
                    <a:pt x="28" y="344"/>
                    <a:pt x="28" y="344"/>
                    <a:pt x="28" y="344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1" y="333"/>
                    <a:pt x="31" y="333"/>
                    <a:pt x="31" y="333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5" y="325"/>
                    <a:pt x="35" y="325"/>
                    <a:pt x="35" y="325"/>
                  </a:cubicBezTo>
                  <a:cubicBezTo>
                    <a:pt x="34" y="321"/>
                    <a:pt x="34" y="321"/>
                    <a:pt x="34" y="321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4" y="313"/>
                    <a:pt x="34" y="313"/>
                    <a:pt x="34" y="313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34" y="305"/>
                    <a:pt x="34" y="305"/>
                    <a:pt x="34" y="305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4" y="295"/>
                    <a:pt x="34" y="295"/>
                    <a:pt x="34" y="295"/>
                  </a:cubicBezTo>
                  <a:cubicBezTo>
                    <a:pt x="33" y="293"/>
                    <a:pt x="33" y="293"/>
                    <a:pt x="33" y="293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3" y="284"/>
                    <a:pt x="33" y="284"/>
                    <a:pt x="33" y="284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9" y="282"/>
                    <a:pt x="29" y="282"/>
                    <a:pt x="29" y="282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1"/>
                    <a:pt x="27" y="281"/>
                    <a:pt x="27" y="281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32" y="280"/>
                    <a:pt x="32" y="280"/>
                    <a:pt x="32" y="280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1"/>
                    <a:pt x="28" y="271"/>
                    <a:pt x="28" y="271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7" y="265"/>
                    <a:pt x="27" y="265"/>
                    <a:pt x="27" y="265"/>
                  </a:cubicBezTo>
                  <a:cubicBezTo>
                    <a:pt x="27" y="262"/>
                    <a:pt x="27" y="262"/>
                    <a:pt x="27" y="262"/>
                  </a:cubicBezTo>
                  <a:cubicBezTo>
                    <a:pt x="24" y="261"/>
                    <a:pt x="24" y="261"/>
                    <a:pt x="24" y="261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29"/>
                    <a:pt x="22" y="229"/>
                    <a:pt x="22" y="229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22" y="202"/>
                    <a:pt x="22" y="202"/>
                    <a:pt x="22" y="202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2"/>
                    <a:pt x="6" y="182"/>
                    <a:pt x="6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8"/>
                    <a:pt x="3" y="198"/>
                    <a:pt x="3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" y="205"/>
                    <a:pt x="1" y="205"/>
                    <a:pt x="1" y="205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5" y="244"/>
                    <a:pt x="15" y="244"/>
                    <a:pt x="15" y="244"/>
                  </a:cubicBezTo>
                  <a:cubicBezTo>
                    <a:pt x="16" y="244"/>
                    <a:pt x="16" y="244"/>
                    <a:pt x="16" y="244"/>
                  </a:cubicBezTo>
                  <a:cubicBezTo>
                    <a:pt x="17" y="246"/>
                    <a:pt x="17" y="246"/>
                    <a:pt x="17" y="246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6" y="249"/>
                    <a:pt x="16" y="249"/>
                    <a:pt x="16" y="249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8" y="250"/>
                    <a:pt x="18" y="250"/>
                    <a:pt x="18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20" y="255"/>
                    <a:pt x="20" y="255"/>
                    <a:pt x="20" y="255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8" y="257"/>
                    <a:pt x="18" y="257"/>
                    <a:pt x="18" y="257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18" y="261"/>
                    <a:pt x="18" y="261"/>
                    <a:pt x="18" y="261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6" y="267"/>
                    <a:pt x="16" y="267"/>
                    <a:pt x="16" y="267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18" y="270"/>
                    <a:pt x="18" y="270"/>
                    <a:pt x="18" y="270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3"/>
                    <a:pt x="16" y="273"/>
                    <a:pt x="16" y="273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7" y="275"/>
                    <a:pt x="17" y="275"/>
                    <a:pt x="17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20" y="276"/>
                    <a:pt x="20" y="276"/>
                    <a:pt x="20" y="276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2" y="278"/>
                    <a:pt x="22" y="278"/>
                    <a:pt x="22" y="278"/>
                  </a:cubicBezTo>
                  <a:cubicBezTo>
                    <a:pt x="22" y="279"/>
                    <a:pt x="22" y="279"/>
                    <a:pt x="22" y="27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21" y="283"/>
                    <a:pt x="21" y="283"/>
                    <a:pt x="21" y="283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8" y="285"/>
                    <a:pt x="18" y="285"/>
                    <a:pt x="18" y="285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8" y="288"/>
                    <a:pt x="18" y="288"/>
                    <a:pt x="18" y="288"/>
                  </a:cubicBezTo>
                  <a:cubicBezTo>
                    <a:pt x="17" y="289"/>
                    <a:pt x="17" y="289"/>
                    <a:pt x="17" y="289"/>
                  </a:cubicBezTo>
                  <a:cubicBezTo>
                    <a:pt x="17" y="290"/>
                    <a:pt x="17" y="290"/>
                    <a:pt x="17" y="290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16" y="295"/>
                    <a:pt x="16" y="295"/>
                    <a:pt x="16" y="295"/>
                  </a:cubicBezTo>
                  <a:cubicBezTo>
                    <a:pt x="16" y="297"/>
                    <a:pt x="16" y="297"/>
                    <a:pt x="16" y="297"/>
                  </a:cubicBezTo>
                  <a:cubicBezTo>
                    <a:pt x="17" y="297"/>
                    <a:pt x="17" y="297"/>
                    <a:pt x="17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14" y="303"/>
                    <a:pt x="14" y="303"/>
                    <a:pt x="14" y="303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1" y="299"/>
                    <a:pt x="11" y="299"/>
                    <a:pt x="11" y="299"/>
                  </a:cubicBezTo>
                  <a:cubicBezTo>
                    <a:pt x="10" y="299"/>
                    <a:pt x="10" y="299"/>
                    <a:pt x="10" y="299"/>
                  </a:cubicBezTo>
                  <a:cubicBezTo>
                    <a:pt x="10" y="298"/>
                    <a:pt x="10" y="298"/>
                    <a:pt x="10" y="298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2" y="297"/>
                    <a:pt x="12" y="297"/>
                    <a:pt x="12" y="297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7" y="295"/>
                    <a:pt x="7" y="295"/>
                    <a:pt x="7" y="295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5" y="295"/>
                    <a:pt x="5" y="295"/>
                    <a:pt x="5" y="295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5" y="301"/>
                    <a:pt x="5" y="301"/>
                    <a:pt x="5" y="301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" y="306"/>
                    <a:pt x="1" y="306"/>
                    <a:pt x="1" y="306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5" y="308"/>
                    <a:pt x="5" y="308"/>
                    <a:pt x="5" y="308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4" y="303"/>
                    <a:pt x="4" y="303"/>
                    <a:pt x="4" y="303"/>
                  </a:cubicBezTo>
                  <a:cubicBezTo>
                    <a:pt x="6" y="303"/>
                    <a:pt x="6" y="303"/>
                    <a:pt x="6" y="303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3" y="305"/>
                    <a:pt x="13" y="305"/>
                    <a:pt x="13" y="305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6" y="308"/>
                    <a:pt x="16" y="308"/>
                    <a:pt x="16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5" y="310"/>
                    <a:pt x="15" y="310"/>
                    <a:pt x="15" y="310"/>
                  </a:cubicBezTo>
                  <a:cubicBezTo>
                    <a:pt x="16" y="311"/>
                    <a:pt x="16" y="311"/>
                    <a:pt x="16" y="311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5" y="314"/>
                    <a:pt x="15" y="314"/>
                    <a:pt x="15" y="314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15" y="317"/>
                    <a:pt x="15" y="317"/>
                    <a:pt x="15" y="317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0" y="318"/>
                    <a:pt x="20" y="318"/>
                    <a:pt x="20" y="318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7"/>
                    <a:pt x="23" y="317"/>
                    <a:pt x="23" y="317"/>
                  </a:cubicBezTo>
                  <a:cubicBezTo>
                    <a:pt x="22" y="318"/>
                    <a:pt x="22" y="318"/>
                    <a:pt x="22" y="318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0" y="319"/>
                    <a:pt x="20" y="319"/>
                    <a:pt x="20" y="319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9" y="319"/>
                    <a:pt x="19" y="319"/>
                    <a:pt x="19" y="319"/>
                  </a:cubicBezTo>
                  <a:cubicBezTo>
                    <a:pt x="16" y="320"/>
                    <a:pt x="16" y="320"/>
                    <a:pt x="16" y="320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22"/>
                    <a:pt x="16" y="322"/>
                    <a:pt x="16" y="322"/>
                  </a:cubicBezTo>
                  <a:cubicBezTo>
                    <a:pt x="17" y="323"/>
                    <a:pt x="17" y="323"/>
                    <a:pt x="17" y="323"/>
                  </a:cubicBezTo>
                  <a:cubicBezTo>
                    <a:pt x="18" y="324"/>
                    <a:pt x="18" y="324"/>
                    <a:pt x="18" y="324"/>
                  </a:cubicBezTo>
                  <a:cubicBezTo>
                    <a:pt x="19" y="325"/>
                    <a:pt x="19" y="325"/>
                    <a:pt x="19" y="325"/>
                  </a:cubicBezTo>
                  <a:cubicBezTo>
                    <a:pt x="20" y="324"/>
                    <a:pt x="20" y="324"/>
                    <a:pt x="20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19" y="328"/>
                    <a:pt x="19" y="328"/>
                    <a:pt x="19" y="328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18" y="329"/>
                    <a:pt x="18" y="329"/>
                    <a:pt x="18" y="329"/>
                  </a:cubicBezTo>
                  <a:cubicBezTo>
                    <a:pt x="18" y="330"/>
                    <a:pt x="18" y="330"/>
                    <a:pt x="18" y="330"/>
                  </a:cubicBezTo>
                  <a:cubicBezTo>
                    <a:pt x="19" y="334"/>
                    <a:pt x="19" y="334"/>
                    <a:pt x="19" y="334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7"/>
                    <a:pt x="20" y="337"/>
                    <a:pt x="20" y="337"/>
                  </a:cubicBezTo>
                  <a:cubicBezTo>
                    <a:pt x="21" y="339"/>
                    <a:pt x="21" y="339"/>
                    <a:pt x="21" y="339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3" y="338"/>
                    <a:pt x="23" y="338"/>
                    <a:pt x="23" y="338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21" y="341"/>
                    <a:pt x="21" y="341"/>
                    <a:pt x="21" y="341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1" y="345"/>
                    <a:pt x="21" y="345"/>
                    <a:pt x="21" y="345"/>
                  </a:cubicBezTo>
                  <a:cubicBezTo>
                    <a:pt x="20" y="346"/>
                    <a:pt x="20" y="346"/>
                    <a:pt x="20" y="346"/>
                  </a:cubicBezTo>
                  <a:cubicBezTo>
                    <a:pt x="20" y="347"/>
                    <a:pt x="20" y="347"/>
                    <a:pt x="20" y="347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22" y="350"/>
                    <a:pt x="22" y="350"/>
                    <a:pt x="22" y="350"/>
                  </a:cubicBezTo>
                  <a:cubicBezTo>
                    <a:pt x="25" y="351"/>
                    <a:pt x="25" y="351"/>
                    <a:pt x="25" y="351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4"/>
                    <a:pt x="26" y="354"/>
                    <a:pt x="26" y="354"/>
                  </a:cubicBezTo>
                  <a:cubicBezTo>
                    <a:pt x="27" y="355"/>
                    <a:pt x="27" y="355"/>
                    <a:pt x="27" y="355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28" y="356"/>
                    <a:pt x="28" y="356"/>
                    <a:pt x="28" y="35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8" y="359"/>
                    <a:pt x="28" y="359"/>
                    <a:pt x="28" y="359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9" y="361"/>
                    <a:pt x="29" y="361"/>
                    <a:pt x="29" y="361"/>
                  </a:cubicBezTo>
                  <a:cubicBezTo>
                    <a:pt x="30" y="361"/>
                    <a:pt x="30" y="361"/>
                    <a:pt x="30" y="361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31" y="364"/>
                    <a:pt x="31" y="364"/>
                    <a:pt x="31" y="364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1" y="368"/>
                    <a:pt x="31" y="368"/>
                    <a:pt x="31" y="368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34" y="368"/>
                    <a:pt x="34" y="368"/>
                    <a:pt x="34" y="368"/>
                  </a:cubicBezTo>
                  <a:cubicBezTo>
                    <a:pt x="34" y="367"/>
                    <a:pt x="34" y="367"/>
                    <a:pt x="34" y="367"/>
                  </a:cubicBezTo>
                  <a:cubicBezTo>
                    <a:pt x="34" y="366"/>
                    <a:pt x="34" y="366"/>
                    <a:pt x="34" y="366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36" y="369"/>
                    <a:pt x="36" y="369"/>
                    <a:pt x="36" y="369"/>
                  </a:cubicBezTo>
                  <a:cubicBezTo>
                    <a:pt x="37" y="368"/>
                    <a:pt x="37" y="368"/>
                    <a:pt x="37" y="368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7" y="365"/>
                    <a:pt x="37" y="365"/>
                    <a:pt x="37" y="365"/>
                  </a:cubicBezTo>
                  <a:cubicBezTo>
                    <a:pt x="35" y="365"/>
                    <a:pt x="35" y="365"/>
                    <a:pt x="35" y="365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6" y="364"/>
                    <a:pt x="36" y="364"/>
                    <a:pt x="36" y="364"/>
                  </a:cubicBezTo>
                  <a:cubicBezTo>
                    <a:pt x="39" y="365"/>
                    <a:pt x="39" y="365"/>
                    <a:pt x="39" y="365"/>
                  </a:cubicBezTo>
                  <a:cubicBezTo>
                    <a:pt x="39" y="366"/>
                    <a:pt x="39" y="366"/>
                    <a:pt x="39" y="366"/>
                  </a:cubicBezTo>
                  <a:cubicBezTo>
                    <a:pt x="41" y="366"/>
                    <a:pt x="41" y="366"/>
                    <a:pt x="41" y="366"/>
                  </a:cubicBezTo>
                  <a:cubicBezTo>
                    <a:pt x="41" y="364"/>
                    <a:pt x="41" y="364"/>
                    <a:pt x="41" y="364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6" y="363"/>
                    <a:pt x="36" y="363"/>
                    <a:pt x="36" y="363"/>
                  </a:cubicBezTo>
                  <a:cubicBezTo>
                    <a:pt x="36" y="362"/>
                    <a:pt x="36" y="362"/>
                    <a:pt x="36" y="362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1" y="368"/>
                    <a:pt x="41" y="368"/>
                    <a:pt x="41" y="368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4"/>
                    <a:pt x="41" y="374"/>
                    <a:pt x="41" y="374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9" y="368"/>
                    <a:pt x="39" y="368"/>
                    <a:pt x="39" y="368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38" y="370"/>
                    <a:pt x="38" y="370"/>
                    <a:pt x="38" y="370"/>
                  </a:cubicBezTo>
                  <a:cubicBezTo>
                    <a:pt x="39" y="371"/>
                    <a:pt x="39" y="371"/>
                    <a:pt x="39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38" y="372"/>
                    <a:pt x="38" y="372"/>
                    <a:pt x="38" y="372"/>
                  </a:cubicBezTo>
                  <a:cubicBezTo>
                    <a:pt x="38" y="371"/>
                    <a:pt x="38" y="371"/>
                    <a:pt x="38" y="371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35" y="372"/>
                    <a:pt x="35" y="372"/>
                    <a:pt x="35" y="372"/>
                  </a:cubicBezTo>
                  <a:cubicBezTo>
                    <a:pt x="33" y="372"/>
                    <a:pt x="33" y="372"/>
                    <a:pt x="33" y="372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73"/>
                    <a:pt x="33" y="373"/>
                    <a:pt x="33" y="373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37" y="379"/>
                    <a:pt x="37" y="379"/>
                    <a:pt x="37" y="379"/>
                  </a:cubicBezTo>
                  <a:cubicBezTo>
                    <a:pt x="38" y="379"/>
                    <a:pt x="38" y="379"/>
                    <a:pt x="38" y="379"/>
                  </a:cubicBezTo>
                  <a:cubicBezTo>
                    <a:pt x="38" y="380"/>
                    <a:pt x="38" y="380"/>
                    <a:pt x="38" y="380"/>
                  </a:cubicBezTo>
                  <a:cubicBezTo>
                    <a:pt x="37" y="380"/>
                    <a:pt x="37" y="380"/>
                    <a:pt x="37" y="380"/>
                  </a:cubicBezTo>
                  <a:cubicBezTo>
                    <a:pt x="36" y="381"/>
                    <a:pt x="36" y="381"/>
                    <a:pt x="36" y="381"/>
                  </a:cubicBezTo>
                  <a:cubicBezTo>
                    <a:pt x="36" y="382"/>
                    <a:pt x="36" y="382"/>
                    <a:pt x="36" y="382"/>
                  </a:cubicBezTo>
                  <a:cubicBezTo>
                    <a:pt x="38" y="382"/>
                    <a:pt x="38" y="382"/>
                    <a:pt x="38" y="382"/>
                  </a:cubicBezTo>
                  <a:cubicBezTo>
                    <a:pt x="40" y="384"/>
                    <a:pt x="40" y="384"/>
                    <a:pt x="40" y="384"/>
                  </a:cubicBezTo>
                  <a:cubicBezTo>
                    <a:pt x="41" y="383"/>
                    <a:pt x="41" y="383"/>
                    <a:pt x="41" y="383"/>
                  </a:cubicBezTo>
                  <a:cubicBezTo>
                    <a:pt x="42" y="382"/>
                    <a:pt x="42" y="382"/>
                    <a:pt x="42" y="382"/>
                  </a:cubicBezTo>
                  <a:cubicBezTo>
                    <a:pt x="41" y="380"/>
                    <a:pt x="41" y="380"/>
                    <a:pt x="41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39" y="378"/>
                    <a:pt x="39" y="378"/>
                    <a:pt x="39" y="378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41" y="377"/>
                    <a:pt x="41" y="377"/>
                    <a:pt x="41" y="37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42" y="375"/>
                    <a:pt x="42" y="375"/>
                    <a:pt x="42" y="375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7"/>
                    <a:pt x="46" y="377"/>
                    <a:pt x="46" y="377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8" y="375"/>
                    <a:pt x="48" y="375"/>
                    <a:pt x="48" y="375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51" y="376"/>
                    <a:pt x="51" y="376"/>
                    <a:pt x="51" y="376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1" y="378"/>
                    <a:pt x="51" y="378"/>
                    <a:pt x="51" y="378"/>
                  </a:cubicBezTo>
                  <a:cubicBezTo>
                    <a:pt x="50" y="378"/>
                    <a:pt x="50" y="378"/>
                    <a:pt x="50" y="378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48" y="377"/>
                    <a:pt x="48" y="377"/>
                    <a:pt x="48" y="377"/>
                  </a:cubicBezTo>
                  <a:cubicBezTo>
                    <a:pt x="45" y="380"/>
                    <a:pt x="45" y="380"/>
                    <a:pt x="45" y="380"/>
                  </a:cubicBezTo>
                  <a:cubicBezTo>
                    <a:pt x="44" y="380"/>
                    <a:pt x="44" y="380"/>
                    <a:pt x="44" y="380"/>
                  </a:cubicBezTo>
                  <a:cubicBezTo>
                    <a:pt x="43" y="380"/>
                    <a:pt x="43" y="380"/>
                    <a:pt x="43" y="380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5"/>
                    <a:pt x="42" y="385"/>
                    <a:pt x="42" y="385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4" y="387"/>
                    <a:pt x="44" y="387"/>
                    <a:pt x="44" y="387"/>
                  </a:cubicBezTo>
                  <a:cubicBezTo>
                    <a:pt x="46" y="389"/>
                    <a:pt x="46" y="389"/>
                    <a:pt x="46" y="389"/>
                  </a:cubicBezTo>
                  <a:cubicBezTo>
                    <a:pt x="47" y="389"/>
                    <a:pt x="47" y="389"/>
                    <a:pt x="47" y="389"/>
                  </a:cubicBezTo>
                  <a:cubicBezTo>
                    <a:pt x="47" y="388"/>
                    <a:pt x="47" y="388"/>
                    <a:pt x="47" y="388"/>
                  </a:cubicBezTo>
                  <a:cubicBezTo>
                    <a:pt x="47" y="387"/>
                    <a:pt x="47" y="387"/>
                    <a:pt x="47" y="387"/>
                  </a:cubicBezTo>
                  <a:cubicBezTo>
                    <a:pt x="48" y="385"/>
                    <a:pt x="48" y="385"/>
                    <a:pt x="48" y="385"/>
                  </a:cubicBezTo>
                  <a:cubicBezTo>
                    <a:pt x="49" y="385"/>
                    <a:pt x="49" y="385"/>
                    <a:pt x="49" y="385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50" y="382"/>
                    <a:pt x="50" y="382"/>
                    <a:pt x="50" y="382"/>
                  </a:cubicBezTo>
                  <a:cubicBezTo>
                    <a:pt x="51" y="381"/>
                    <a:pt x="51" y="381"/>
                    <a:pt x="51" y="381"/>
                  </a:cubicBezTo>
                  <a:cubicBezTo>
                    <a:pt x="53" y="379"/>
                    <a:pt x="53" y="379"/>
                    <a:pt x="53" y="379"/>
                  </a:cubicBezTo>
                  <a:cubicBezTo>
                    <a:pt x="54" y="378"/>
                    <a:pt x="54" y="378"/>
                    <a:pt x="54" y="378"/>
                  </a:cubicBezTo>
                  <a:cubicBezTo>
                    <a:pt x="54" y="379"/>
                    <a:pt x="54" y="379"/>
                    <a:pt x="54" y="379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7" y="380"/>
                    <a:pt x="57" y="380"/>
                    <a:pt x="57" y="380"/>
                  </a:cubicBezTo>
                  <a:cubicBezTo>
                    <a:pt x="55" y="380"/>
                    <a:pt x="55" y="380"/>
                    <a:pt x="55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4" y="383"/>
                    <a:pt x="54" y="383"/>
                    <a:pt x="54" y="383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1" y="389"/>
                    <a:pt x="51" y="389"/>
                    <a:pt x="51" y="389"/>
                  </a:cubicBezTo>
                  <a:cubicBezTo>
                    <a:pt x="51" y="388"/>
                    <a:pt x="51" y="388"/>
                    <a:pt x="51" y="388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1" y="385"/>
                    <a:pt x="51" y="385"/>
                    <a:pt x="51" y="385"/>
                  </a:cubicBezTo>
                  <a:cubicBezTo>
                    <a:pt x="50" y="386"/>
                    <a:pt x="50" y="386"/>
                    <a:pt x="50" y="386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7"/>
                    <a:pt x="49" y="387"/>
                    <a:pt x="49" y="387"/>
                  </a:cubicBezTo>
                  <a:cubicBezTo>
                    <a:pt x="48" y="388"/>
                    <a:pt x="48" y="388"/>
                    <a:pt x="48" y="388"/>
                  </a:cubicBezTo>
                  <a:cubicBezTo>
                    <a:pt x="49" y="389"/>
                    <a:pt x="49" y="389"/>
                    <a:pt x="49" y="389"/>
                  </a:cubicBezTo>
                  <a:cubicBezTo>
                    <a:pt x="52" y="392"/>
                    <a:pt x="52" y="392"/>
                    <a:pt x="52" y="392"/>
                  </a:cubicBezTo>
                  <a:cubicBezTo>
                    <a:pt x="54" y="392"/>
                    <a:pt x="54" y="392"/>
                    <a:pt x="54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8" y="394"/>
                    <a:pt x="58" y="394"/>
                    <a:pt x="58" y="394"/>
                  </a:cubicBezTo>
                  <a:cubicBezTo>
                    <a:pt x="59" y="393"/>
                    <a:pt x="59" y="393"/>
                    <a:pt x="59" y="393"/>
                  </a:cubicBezTo>
                  <a:cubicBezTo>
                    <a:pt x="60" y="391"/>
                    <a:pt x="60" y="391"/>
                    <a:pt x="60" y="391"/>
                  </a:cubicBezTo>
                  <a:cubicBezTo>
                    <a:pt x="59" y="388"/>
                    <a:pt x="59" y="388"/>
                    <a:pt x="59" y="388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0" y="381"/>
                    <a:pt x="60" y="381"/>
                    <a:pt x="60" y="381"/>
                  </a:cubicBezTo>
                  <a:cubicBezTo>
                    <a:pt x="59" y="379"/>
                    <a:pt x="59" y="379"/>
                    <a:pt x="59" y="379"/>
                  </a:cubicBezTo>
                  <a:cubicBezTo>
                    <a:pt x="59" y="378"/>
                    <a:pt x="59" y="378"/>
                    <a:pt x="59" y="378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4" y="374"/>
                    <a:pt x="64" y="374"/>
                    <a:pt x="64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6" y="374"/>
                    <a:pt x="66" y="374"/>
                    <a:pt x="66" y="374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7" y="371"/>
                    <a:pt x="67" y="371"/>
                    <a:pt x="67" y="371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0" y="369"/>
                    <a:pt x="70" y="369"/>
                    <a:pt x="70" y="369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4" y="370"/>
                    <a:pt x="74" y="370"/>
                    <a:pt x="74" y="370"/>
                  </a:cubicBezTo>
                  <a:close/>
                  <a:moveTo>
                    <a:pt x="91" y="417"/>
                  </a:moveTo>
                  <a:cubicBezTo>
                    <a:pt x="92" y="417"/>
                    <a:pt x="92" y="417"/>
                    <a:pt x="92" y="417"/>
                  </a:cubicBezTo>
                  <a:cubicBezTo>
                    <a:pt x="93" y="416"/>
                    <a:pt x="93" y="416"/>
                    <a:pt x="93" y="416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92" y="416"/>
                    <a:pt x="91" y="417"/>
                    <a:pt x="91" y="417"/>
                  </a:cubicBezTo>
                  <a:close/>
                  <a:moveTo>
                    <a:pt x="12" y="257"/>
                  </a:moveTo>
                  <a:cubicBezTo>
                    <a:pt x="10" y="256"/>
                    <a:pt x="10" y="256"/>
                    <a:pt x="10" y="256"/>
                  </a:cubicBezTo>
                  <a:cubicBezTo>
                    <a:pt x="9" y="257"/>
                    <a:pt x="9" y="257"/>
                    <a:pt x="9" y="257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0" y="262"/>
                    <a:pt x="10" y="262"/>
                    <a:pt x="10" y="262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10" y="265"/>
                    <a:pt x="10" y="265"/>
                    <a:pt x="10" y="265"/>
                  </a:cubicBezTo>
                  <a:cubicBezTo>
                    <a:pt x="9" y="266"/>
                    <a:pt x="9" y="266"/>
                    <a:pt x="9" y="266"/>
                  </a:cubicBezTo>
                  <a:cubicBezTo>
                    <a:pt x="7" y="266"/>
                    <a:pt x="7" y="266"/>
                    <a:pt x="7" y="266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1" y="253"/>
                    <a:pt x="11" y="253"/>
                    <a:pt x="11" y="253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lose/>
                  <a:moveTo>
                    <a:pt x="13" y="253"/>
                  </a:moveTo>
                  <a:cubicBezTo>
                    <a:pt x="14" y="253"/>
                    <a:pt x="14" y="253"/>
                    <a:pt x="14" y="253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13" y="253"/>
                    <a:pt x="13" y="253"/>
                    <a:pt x="13" y="253"/>
                  </a:cubicBezTo>
                  <a:close/>
                  <a:moveTo>
                    <a:pt x="3" y="270"/>
                  </a:move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5" y="269"/>
                    <a:pt x="5" y="269"/>
                  </a:cubicBezTo>
                  <a:cubicBezTo>
                    <a:pt x="6" y="270"/>
                    <a:pt x="6" y="270"/>
                    <a:pt x="6" y="270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0"/>
                    <a:pt x="3" y="270"/>
                    <a:pt x="3" y="270"/>
                  </a:cubicBezTo>
                  <a:close/>
                  <a:moveTo>
                    <a:pt x="15" y="271"/>
                  </a:moveTo>
                  <a:cubicBezTo>
                    <a:pt x="16" y="270"/>
                    <a:pt x="16" y="270"/>
                    <a:pt x="16" y="270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1"/>
                    <a:pt x="15" y="271"/>
                    <a:pt x="15" y="271"/>
                  </a:cubicBezTo>
                  <a:close/>
                  <a:moveTo>
                    <a:pt x="12" y="271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4" y="273"/>
                    <a:pt x="14" y="273"/>
                    <a:pt x="14" y="273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1" y="272"/>
                    <a:pt x="11" y="272"/>
                    <a:pt x="11" y="272"/>
                  </a:cubicBezTo>
                  <a:cubicBezTo>
                    <a:pt x="12" y="271"/>
                    <a:pt x="12" y="271"/>
                    <a:pt x="12" y="271"/>
                  </a:cubicBezTo>
                  <a:close/>
                  <a:moveTo>
                    <a:pt x="8" y="271"/>
                  </a:moveTo>
                  <a:cubicBezTo>
                    <a:pt x="8" y="270"/>
                    <a:pt x="8" y="270"/>
                    <a:pt x="8" y="270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8" y="271"/>
                    <a:pt x="8" y="271"/>
                    <a:pt x="8" y="271"/>
                  </a:cubicBezTo>
                  <a:close/>
                  <a:moveTo>
                    <a:pt x="9" y="274"/>
                  </a:moveTo>
                  <a:cubicBezTo>
                    <a:pt x="9" y="274"/>
                    <a:pt x="9" y="274"/>
                    <a:pt x="9" y="274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6" y="276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7" y="277"/>
                    <a:pt x="7" y="277"/>
                    <a:pt x="7" y="277"/>
                  </a:cubicBezTo>
                  <a:cubicBezTo>
                    <a:pt x="6" y="276"/>
                    <a:pt x="6" y="276"/>
                    <a:pt x="6" y="276"/>
                  </a:cubicBezTo>
                  <a:close/>
                  <a:moveTo>
                    <a:pt x="5" y="279"/>
                  </a:moveTo>
                  <a:cubicBezTo>
                    <a:pt x="6" y="280"/>
                    <a:pt x="6" y="280"/>
                    <a:pt x="6" y="280"/>
                  </a:cubicBezTo>
                  <a:cubicBezTo>
                    <a:pt x="5" y="281"/>
                    <a:pt x="5" y="281"/>
                    <a:pt x="5" y="281"/>
                  </a:cubicBezTo>
                  <a:cubicBezTo>
                    <a:pt x="4" y="280"/>
                    <a:pt x="4" y="280"/>
                    <a:pt x="4" y="280"/>
                  </a:cubicBezTo>
                  <a:cubicBezTo>
                    <a:pt x="5" y="279"/>
                    <a:pt x="5" y="279"/>
                    <a:pt x="5" y="279"/>
                  </a:cubicBezTo>
                  <a:close/>
                  <a:moveTo>
                    <a:pt x="13" y="279"/>
                  </a:moveTo>
                  <a:cubicBezTo>
                    <a:pt x="14" y="281"/>
                    <a:pt x="14" y="281"/>
                    <a:pt x="14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79"/>
                    <a:pt x="13" y="279"/>
                    <a:pt x="13" y="279"/>
                  </a:cubicBezTo>
                  <a:close/>
                  <a:moveTo>
                    <a:pt x="10" y="278"/>
                  </a:moveTo>
                  <a:cubicBezTo>
                    <a:pt x="12" y="277"/>
                    <a:pt x="12" y="277"/>
                    <a:pt x="12" y="277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10" y="278"/>
                    <a:pt x="10" y="278"/>
                    <a:pt x="10" y="278"/>
                  </a:cubicBezTo>
                  <a:close/>
                  <a:moveTo>
                    <a:pt x="7" y="292"/>
                  </a:moveTo>
                  <a:cubicBezTo>
                    <a:pt x="7" y="292"/>
                    <a:pt x="7" y="292"/>
                    <a:pt x="7" y="292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7" y="292"/>
                    <a:pt x="7" y="292"/>
                    <a:pt x="7" y="292"/>
                  </a:cubicBezTo>
                  <a:close/>
                  <a:moveTo>
                    <a:pt x="7" y="280"/>
                  </a:moveTo>
                  <a:cubicBezTo>
                    <a:pt x="7" y="279"/>
                    <a:pt x="7" y="279"/>
                    <a:pt x="7" y="279"/>
                  </a:cubicBezTo>
                  <a:cubicBezTo>
                    <a:pt x="7" y="278"/>
                    <a:pt x="7" y="278"/>
                    <a:pt x="7" y="278"/>
                  </a:cubicBezTo>
                  <a:cubicBezTo>
                    <a:pt x="8" y="278"/>
                    <a:pt x="8" y="278"/>
                    <a:pt x="8" y="278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" y="280"/>
                    <a:pt x="7" y="280"/>
                    <a:pt x="7" y="280"/>
                  </a:cubicBezTo>
                  <a:close/>
                  <a:moveTo>
                    <a:pt x="3" y="283"/>
                  </a:moveTo>
                  <a:cubicBezTo>
                    <a:pt x="1" y="282"/>
                    <a:pt x="1" y="282"/>
                    <a:pt x="1" y="282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" y="283"/>
                    <a:pt x="3" y="283"/>
                    <a:pt x="3" y="283"/>
                  </a:cubicBezTo>
                  <a:close/>
                  <a:moveTo>
                    <a:pt x="9" y="289"/>
                  </a:moveTo>
                  <a:cubicBezTo>
                    <a:pt x="11" y="289"/>
                    <a:pt x="11" y="289"/>
                    <a:pt x="11" y="289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9"/>
                    <a:pt x="9" y="289"/>
                    <a:pt x="9" y="289"/>
                  </a:cubicBezTo>
                  <a:close/>
                  <a:moveTo>
                    <a:pt x="12" y="291"/>
                  </a:move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2" y="291"/>
                    <a:pt x="12" y="291"/>
                    <a:pt x="12" y="291"/>
                  </a:cubicBezTo>
                  <a:close/>
                  <a:moveTo>
                    <a:pt x="15" y="276"/>
                  </a:moveTo>
                  <a:cubicBezTo>
                    <a:pt x="16" y="275"/>
                    <a:pt x="16" y="275"/>
                    <a:pt x="16" y="275"/>
                  </a:cubicBezTo>
                  <a:cubicBezTo>
                    <a:pt x="17" y="277"/>
                    <a:pt x="17" y="277"/>
                    <a:pt x="17" y="277"/>
                  </a:cubicBezTo>
                  <a:cubicBezTo>
                    <a:pt x="15" y="277"/>
                    <a:pt x="15" y="277"/>
                    <a:pt x="15" y="277"/>
                  </a:cubicBezTo>
                  <a:cubicBezTo>
                    <a:pt x="15" y="276"/>
                    <a:pt x="15" y="276"/>
                    <a:pt x="15" y="276"/>
                  </a:cubicBezTo>
                  <a:close/>
                  <a:moveTo>
                    <a:pt x="18" y="277"/>
                  </a:moveTo>
                  <a:cubicBezTo>
                    <a:pt x="19" y="277"/>
                    <a:pt x="19" y="277"/>
                    <a:pt x="19" y="277"/>
                  </a:cubicBezTo>
                  <a:cubicBezTo>
                    <a:pt x="20" y="279"/>
                    <a:pt x="20" y="279"/>
                    <a:pt x="20" y="279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0" y="282"/>
                    <a:pt x="20" y="282"/>
                    <a:pt x="20" y="282"/>
                  </a:cubicBezTo>
                  <a:cubicBezTo>
                    <a:pt x="20" y="283"/>
                    <a:pt x="20" y="283"/>
                    <a:pt x="20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5" y="282"/>
                    <a:pt x="15" y="282"/>
                    <a:pt x="15" y="282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7"/>
                    <a:pt x="18" y="277"/>
                    <a:pt x="18" y="277"/>
                  </a:cubicBezTo>
                  <a:close/>
                  <a:moveTo>
                    <a:pt x="8" y="282"/>
                  </a:moveTo>
                  <a:cubicBezTo>
                    <a:pt x="8" y="281"/>
                    <a:pt x="8" y="281"/>
                    <a:pt x="8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9" y="283"/>
                    <a:pt x="8" y="282"/>
                    <a:pt x="8" y="282"/>
                  </a:cubicBezTo>
                  <a:close/>
                  <a:moveTo>
                    <a:pt x="10" y="286"/>
                  </a:moveTo>
                  <a:cubicBezTo>
                    <a:pt x="9" y="285"/>
                    <a:pt x="9" y="285"/>
                    <a:pt x="9" y="285"/>
                  </a:cubicBezTo>
                  <a:cubicBezTo>
                    <a:pt x="11" y="284"/>
                    <a:pt x="11" y="284"/>
                    <a:pt x="11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2" y="286"/>
                    <a:pt x="12" y="286"/>
                    <a:pt x="12" y="286"/>
                  </a:cubicBezTo>
                  <a:cubicBezTo>
                    <a:pt x="10" y="286"/>
                    <a:pt x="10" y="286"/>
                    <a:pt x="10" y="286"/>
                  </a:cubicBezTo>
                  <a:close/>
                  <a:moveTo>
                    <a:pt x="11" y="287"/>
                  </a:moveTo>
                  <a:cubicBezTo>
                    <a:pt x="12" y="286"/>
                    <a:pt x="12" y="286"/>
                    <a:pt x="12" y="286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4" y="289"/>
                    <a:pt x="14" y="289"/>
                    <a:pt x="14" y="289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12" y="288"/>
                    <a:pt x="12" y="288"/>
                    <a:pt x="12" y="288"/>
                  </a:cubicBezTo>
                  <a:cubicBezTo>
                    <a:pt x="11" y="287"/>
                    <a:pt x="11" y="287"/>
                    <a:pt x="11" y="287"/>
                  </a:cubicBezTo>
                  <a:close/>
                  <a:moveTo>
                    <a:pt x="8" y="292"/>
                  </a:moveTo>
                  <a:cubicBezTo>
                    <a:pt x="9" y="291"/>
                    <a:pt x="9" y="291"/>
                    <a:pt x="9" y="291"/>
                  </a:cubicBezTo>
                  <a:cubicBezTo>
                    <a:pt x="9" y="291"/>
                    <a:pt x="9" y="291"/>
                    <a:pt x="9" y="291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8" y="292"/>
                    <a:pt x="8" y="292"/>
                    <a:pt x="8" y="292"/>
                  </a:cubicBezTo>
                  <a:close/>
                  <a:moveTo>
                    <a:pt x="13" y="326"/>
                  </a:moveTo>
                  <a:cubicBezTo>
                    <a:pt x="14" y="325"/>
                    <a:pt x="14" y="325"/>
                    <a:pt x="14" y="325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13" y="325"/>
                    <a:pt x="13" y="325"/>
                    <a:pt x="13" y="325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10" y="319"/>
                    <a:pt x="10" y="319"/>
                    <a:pt x="10" y="319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5" y="323"/>
                    <a:pt x="15" y="323"/>
                    <a:pt x="15" y="323"/>
                  </a:cubicBezTo>
                  <a:cubicBezTo>
                    <a:pt x="16" y="325"/>
                    <a:pt x="16" y="325"/>
                    <a:pt x="16" y="325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5" y="327"/>
                    <a:pt x="15" y="327"/>
                    <a:pt x="15" y="327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3" y="326"/>
                    <a:pt x="13" y="326"/>
                    <a:pt x="13" y="326"/>
                  </a:cubicBezTo>
                  <a:close/>
                  <a:moveTo>
                    <a:pt x="6" y="322"/>
                  </a:moveTo>
                  <a:cubicBezTo>
                    <a:pt x="6" y="321"/>
                    <a:pt x="6" y="321"/>
                    <a:pt x="6" y="321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8" y="321"/>
                    <a:pt x="8" y="321"/>
                    <a:pt x="8" y="321"/>
                  </a:cubicBezTo>
                  <a:cubicBezTo>
                    <a:pt x="11" y="325"/>
                    <a:pt x="11" y="325"/>
                    <a:pt x="11" y="325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12" y="329"/>
                    <a:pt x="12" y="329"/>
                    <a:pt x="12" y="329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0" y="329"/>
                    <a:pt x="10" y="329"/>
                    <a:pt x="10" y="329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0" y="326"/>
                    <a:pt x="10" y="326"/>
                    <a:pt x="10" y="326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6" y="322"/>
                    <a:pt x="6" y="322"/>
                    <a:pt x="6" y="322"/>
                  </a:cubicBezTo>
                  <a:close/>
                  <a:moveTo>
                    <a:pt x="7" y="325"/>
                  </a:moveTo>
                  <a:cubicBezTo>
                    <a:pt x="7" y="325"/>
                    <a:pt x="7" y="325"/>
                    <a:pt x="7" y="325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9" y="329"/>
                    <a:pt x="9" y="329"/>
                    <a:pt x="9" y="329"/>
                  </a:cubicBezTo>
                  <a:cubicBezTo>
                    <a:pt x="8" y="329"/>
                    <a:pt x="8" y="329"/>
                    <a:pt x="8" y="329"/>
                  </a:cubicBezTo>
                  <a:cubicBezTo>
                    <a:pt x="8" y="328"/>
                    <a:pt x="8" y="328"/>
                    <a:pt x="8" y="328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7" y="325"/>
                    <a:pt x="7" y="325"/>
                    <a:pt x="7" y="325"/>
                  </a:cubicBezTo>
                  <a:close/>
                  <a:moveTo>
                    <a:pt x="10" y="336"/>
                  </a:moveTo>
                  <a:cubicBezTo>
                    <a:pt x="9" y="335"/>
                    <a:pt x="9" y="335"/>
                    <a:pt x="9" y="335"/>
                  </a:cubicBezTo>
                  <a:cubicBezTo>
                    <a:pt x="9" y="334"/>
                    <a:pt x="9" y="334"/>
                    <a:pt x="9" y="334"/>
                  </a:cubicBezTo>
                  <a:cubicBezTo>
                    <a:pt x="8" y="331"/>
                    <a:pt x="8" y="331"/>
                    <a:pt x="8" y="331"/>
                  </a:cubicBezTo>
                  <a:cubicBezTo>
                    <a:pt x="9" y="330"/>
                    <a:pt x="9" y="330"/>
                    <a:pt x="9" y="330"/>
                  </a:cubicBezTo>
                  <a:cubicBezTo>
                    <a:pt x="10" y="331"/>
                    <a:pt x="10" y="331"/>
                    <a:pt x="10" y="331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1" y="333"/>
                    <a:pt x="11" y="333"/>
                    <a:pt x="11" y="333"/>
                  </a:cubicBezTo>
                  <a:cubicBezTo>
                    <a:pt x="10" y="336"/>
                    <a:pt x="10" y="336"/>
                    <a:pt x="10" y="336"/>
                  </a:cubicBezTo>
                  <a:close/>
                  <a:moveTo>
                    <a:pt x="12" y="342"/>
                  </a:moveTo>
                  <a:cubicBezTo>
                    <a:pt x="11" y="343"/>
                    <a:pt x="11" y="343"/>
                    <a:pt x="11" y="343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0"/>
                    <a:pt x="10" y="340"/>
                    <a:pt x="10" y="340"/>
                  </a:cubicBezTo>
                  <a:cubicBezTo>
                    <a:pt x="12" y="339"/>
                    <a:pt x="12" y="339"/>
                    <a:pt x="12" y="339"/>
                  </a:cubicBezTo>
                  <a:cubicBezTo>
                    <a:pt x="13" y="341"/>
                    <a:pt x="13" y="341"/>
                    <a:pt x="13" y="341"/>
                  </a:cubicBezTo>
                  <a:cubicBezTo>
                    <a:pt x="12" y="342"/>
                    <a:pt x="12" y="342"/>
                    <a:pt x="12" y="342"/>
                  </a:cubicBezTo>
                  <a:close/>
                  <a:moveTo>
                    <a:pt x="17" y="342"/>
                  </a:moveTo>
                  <a:cubicBezTo>
                    <a:pt x="16" y="343"/>
                    <a:pt x="16" y="343"/>
                    <a:pt x="16" y="343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3" y="337"/>
                    <a:pt x="13" y="337"/>
                    <a:pt x="13" y="337"/>
                  </a:cubicBezTo>
                  <a:cubicBezTo>
                    <a:pt x="15" y="336"/>
                    <a:pt x="15" y="336"/>
                    <a:pt x="15" y="336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14" y="335"/>
                    <a:pt x="14" y="335"/>
                    <a:pt x="14" y="335"/>
                  </a:cubicBezTo>
                  <a:cubicBezTo>
                    <a:pt x="13" y="335"/>
                    <a:pt x="13" y="335"/>
                    <a:pt x="13" y="335"/>
                  </a:cubicBezTo>
                  <a:cubicBezTo>
                    <a:pt x="13" y="334"/>
                    <a:pt x="13" y="334"/>
                    <a:pt x="13" y="334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3" y="329"/>
                    <a:pt x="13" y="329"/>
                    <a:pt x="13" y="329"/>
                  </a:cubicBezTo>
                  <a:cubicBezTo>
                    <a:pt x="16" y="329"/>
                    <a:pt x="16" y="329"/>
                    <a:pt x="16" y="329"/>
                  </a:cubicBezTo>
                  <a:cubicBezTo>
                    <a:pt x="17" y="330"/>
                    <a:pt x="17" y="330"/>
                    <a:pt x="17" y="330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19" y="340"/>
                    <a:pt x="19" y="340"/>
                    <a:pt x="19" y="340"/>
                  </a:cubicBezTo>
                  <a:cubicBezTo>
                    <a:pt x="20" y="342"/>
                    <a:pt x="20" y="342"/>
                    <a:pt x="20" y="342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7" y="345"/>
                    <a:pt x="17" y="345"/>
                    <a:pt x="17" y="345"/>
                  </a:cubicBezTo>
                  <a:cubicBezTo>
                    <a:pt x="17" y="343"/>
                    <a:pt x="17" y="343"/>
                    <a:pt x="17" y="343"/>
                  </a:cubicBezTo>
                  <a:cubicBezTo>
                    <a:pt x="17" y="342"/>
                    <a:pt x="17" y="342"/>
                    <a:pt x="17" y="342"/>
                  </a:cubicBezTo>
                  <a:close/>
                  <a:moveTo>
                    <a:pt x="15" y="350"/>
                  </a:moveTo>
                  <a:cubicBezTo>
                    <a:pt x="15" y="349"/>
                    <a:pt x="15" y="349"/>
                    <a:pt x="15" y="349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18" y="347"/>
                    <a:pt x="18" y="347"/>
                    <a:pt x="18" y="347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50"/>
                    <a:pt x="17" y="350"/>
                    <a:pt x="17" y="350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5" y="350"/>
                    <a:pt x="15" y="350"/>
                    <a:pt x="15" y="350"/>
                  </a:cubicBezTo>
                  <a:close/>
                  <a:moveTo>
                    <a:pt x="14" y="353"/>
                  </a:moveTo>
                  <a:cubicBezTo>
                    <a:pt x="14" y="352"/>
                    <a:pt x="14" y="352"/>
                    <a:pt x="14" y="352"/>
                  </a:cubicBezTo>
                  <a:cubicBezTo>
                    <a:pt x="16" y="352"/>
                    <a:pt x="16" y="352"/>
                    <a:pt x="16" y="352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53"/>
                    <a:pt x="14" y="353"/>
                    <a:pt x="14" y="353"/>
                  </a:cubicBezTo>
                  <a:close/>
                  <a:moveTo>
                    <a:pt x="18" y="352"/>
                  </a:moveTo>
                  <a:cubicBezTo>
                    <a:pt x="18" y="353"/>
                    <a:pt x="18" y="353"/>
                    <a:pt x="18" y="353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8" y="352"/>
                    <a:pt x="18" y="352"/>
                    <a:pt x="18" y="352"/>
                  </a:cubicBezTo>
                  <a:close/>
                  <a:moveTo>
                    <a:pt x="19" y="351"/>
                  </a:move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1"/>
                  </a:cubicBezTo>
                  <a:cubicBezTo>
                    <a:pt x="21" y="352"/>
                    <a:pt x="21" y="352"/>
                    <a:pt x="21" y="352"/>
                  </a:cubicBezTo>
                  <a:cubicBezTo>
                    <a:pt x="22" y="352"/>
                    <a:pt x="22" y="352"/>
                    <a:pt x="22" y="352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24" y="356"/>
                    <a:pt x="24" y="356"/>
                    <a:pt x="24" y="356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19" y="351"/>
                    <a:pt x="19" y="351"/>
                    <a:pt x="19" y="351"/>
                  </a:cubicBezTo>
                  <a:close/>
                  <a:moveTo>
                    <a:pt x="19" y="354"/>
                  </a:moveTo>
                  <a:cubicBezTo>
                    <a:pt x="20" y="354"/>
                    <a:pt x="20" y="354"/>
                    <a:pt x="20" y="354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1" y="359"/>
                    <a:pt x="21" y="359"/>
                    <a:pt x="21" y="359"/>
                  </a:cubicBezTo>
                  <a:cubicBezTo>
                    <a:pt x="19" y="356"/>
                    <a:pt x="19" y="356"/>
                    <a:pt x="19" y="356"/>
                  </a:cubicBezTo>
                  <a:cubicBezTo>
                    <a:pt x="19" y="354"/>
                    <a:pt x="19" y="354"/>
                    <a:pt x="19" y="354"/>
                  </a:cubicBezTo>
                  <a:close/>
                  <a:moveTo>
                    <a:pt x="21" y="363"/>
                  </a:moveTo>
                  <a:cubicBezTo>
                    <a:pt x="18" y="363"/>
                    <a:pt x="18" y="363"/>
                    <a:pt x="18" y="363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18" y="362"/>
                    <a:pt x="18" y="362"/>
                    <a:pt x="18" y="362"/>
                  </a:cubicBezTo>
                  <a:cubicBezTo>
                    <a:pt x="19" y="360"/>
                    <a:pt x="19" y="360"/>
                    <a:pt x="19" y="360"/>
                  </a:cubicBezTo>
                  <a:cubicBezTo>
                    <a:pt x="18" y="359"/>
                    <a:pt x="18" y="359"/>
                    <a:pt x="18" y="359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2" y="359"/>
                    <a:pt x="22" y="359"/>
                    <a:pt x="22" y="359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4" y="362"/>
                    <a:pt x="24" y="362"/>
                    <a:pt x="24" y="362"/>
                  </a:cubicBezTo>
                  <a:cubicBezTo>
                    <a:pt x="23" y="362"/>
                    <a:pt x="23" y="362"/>
                    <a:pt x="23" y="362"/>
                  </a:cubicBezTo>
                  <a:cubicBezTo>
                    <a:pt x="22" y="363"/>
                    <a:pt x="22" y="363"/>
                    <a:pt x="22" y="363"/>
                  </a:cubicBezTo>
                  <a:cubicBezTo>
                    <a:pt x="21" y="363"/>
                    <a:pt x="21" y="363"/>
                    <a:pt x="21" y="363"/>
                  </a:cubicBezTo>
                  <a:close/>
                  <a:moveTo>
                    <a:pt x="23" y="370"/>
                  </a:moveTo>
                  <a:cubicBezTo>
                    <a:pt x="22" y="370"/>
                    <a:pt x="22" y="370"/>
                    <a:pt x="22" y="370"/>
                  </a:cubicBezTo>
                  <a:cubicBezTo>
                    <a:pt x="21" y="369"/>
                    <a:pt x="21" y="369"/>
                    <a:pt x="21" y="369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23" y="367"/>
                    <a:pt x="23" y="367"/>
                    <a:pt x="23" y="367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23" y="370"/>
                    <a:pt x="23" y="370"/>
                    <a:pt x="23" y="370"/>
                  </a:cubicBezTo>
                  <a:close/>
                  <a:moveTo>
                    <a:pt x="23" y="367"/>
                  </a:moveTo>
                  <a:cubicBezTo>
                    <a:pt x="23" y="366"/>
                    <a:pt x="23" y="366"/>
                    <a:pt x="23" y="366"/>
                  </a:cubicBezTo>
                  <a:cubicBezTo>
                    <a:pt x="24" y="366"/>
                    <a:pt x="24" y="366"/>
                    <a:pt x="24" y="366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8"/>
                    <a:pt x="26" y="368"/>
                    <a:pt x="26" y="368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4" y="369"/>
                    <a:pt x="24" y="369"/>
                    <a:pt x="24" y="369"/>
                  </a:cubicBezTo>
                  <a:cubicBezTo>
                    <a:pt x="23" y="369"/>
                    <a:pt x="23" y="369"/>
                    <a:pt x="23" y="369"/>
                  </a:cubicBezTo>
                  <a:cubicBezTo>
                    <a:pt x="23" y="367"/>
                    <a:pt x="23" y="367"/>
                    <a:pt x="23" y="367"/>
                  </a:cubicBezTo>
                  <a:close/>
                  <a:moveTo>
                    <a:pt x="26" y="368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6" y="368"/>
                    <a:pt x="26" y="368"/>
                    <a:pt x="26" y="368"/>
                  </a:cubicBezTo>
                  <a:close/>
                  <a:moveTo>
                    <a:pt x="25" y="374"/>
                  </a:moveTo>
                  <a:cubicBezTo>
                    <a:pt x="25" y="374"/>
                    <a:pt x="25" y="374"/>
                    <a:pt x="25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1"/>
                    <a:pt x="25" y="371"/>
                    <a:pt x="25" y="371"/>
                  </a:cubicBezTo>
                  <a:cubicBezTo>
                    <a:pt x="26" y="371"/>
                    <a:pt x="26" y="371"/>
                    <a:pt x="26" y="371"/>
                  </a:cubicBezTo>
                  <a:cubicBezTo>
                    <a:pt x="26" y="372"/>
                    <a:pt x="26" y="372"/>
                    <a:pt x="26" y="372"/>
                  </a:cubicBezTo>
                  <a:cubicBezTo>
                    <a:pt x="25" y="374"/>
                    <a:pt x="25" y="374"/>
                    <a:pt x="25" y="374"/>
                  </a:cubicBezTo>
                  <a:close/>
                  <a:moveTo>
                    <a:pt x="30" y="369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7" y="367"/>
                    <a:pt x="27" y="367"/>
                    <a:pt x="27" y="367"/>
                  </a:cubicBezTo>
                  <a:cubicBezTo>
                    <a:pt x="27" y="365"/>
                    <a:pt x="27" y="365"/>
                    <a:pt x="27" y="365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8"/>
                    <a:pt x="30" y="368"/>
                    <a:pt x="30" y="368"/>
                  </a:cubicBezTo>
                  <a:cubicBezTo>
                    <a:pt x="31" y="369"/>
                    <a:pt x="31" y="369"/>
                    <a:pt x="31" y="369"/>
                  </a:cubicBezTo>
                  <a:cubicBezTo>
                    <a:pt x="30" y="369"/>
                    <a:pt x="30" y="369"/>
                    <a:pt x="30" y="369"/>
                  </a:cubicBezTo>
                  <a:close/>
                  <a:moveTo>
                    <a:pt x="30" y="372"/>
                  </a:moveTo>
                  <a:cubicBezTo>
                    <a:pt x="29" y="371"/>
                    <a:pt x="29" y="371"/>
                    <a:pt x="29" y="371"/>
                  </a:cubicBezTo>
                  <a:cubicBezTo>
                    <a:pt x="29" y="370"/>
                    <a:pt x="29" y="370"/>
                    <a:pt x="29" y="370"/>
                  </a:cubicBezTo>
                  <a:cubicBezTo>
                    <a:pt x="30" y="371"/>
                    <a:pt x="30" y="371"/>
                    <a:pt x="30" y="371"/>
                  </a:cubicBezTo>
                  <a:cubicBezTo>
                    <a:pt x="31" y="372"/>
                    <a:pt x="31" y="372"/>
                    <a:pt x="31" y="372"/>
                  </a:cubicBezTo>
                  <a:cubicBezTo>
                    <a:pt x="30" y="372"/>
                    <a:pt x="30" y="372"/>
                    <a:pt x="30" y="372"/>
                  </a:cubicBezTo>
                  <a:close/>
                  <a:moveTo>
                    <a:pt x="31" y="375"/>
                  </a:moveTo>
                  <a:cubicBezTo>
                    <a:pt x="29" y="373"/>
                    <a:pt x="29" y="373"/>
                    <a:pt x="29" y="373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9" y="372"/>
                    <a:pt x="29" y="372"/>
                    <a:pt x="29" y="372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32" y="375"/>
                    <a:pt x="32" y="375"/>
                    <a:pt x="32" y="375"/>
                  </a:cubicBezTo>
                  <a:cubicBezTo>
                    <a:pt x="31" y="375"/>
                    <a:pt x="31" y="375"/>
                    <a:pt x="31" y="375"/>
                  </a:cubicBezTo>
                  <a:close/>
                  <a:moveTo>
                    <a:pt x="33" y="380"/>
                  </a:moveTo>
                  <a:cubicBezTo>
                    <a:pt x="32" y="379"/>
                    <a:pt x="32" y="379"/>
                    <a:pt x="32" y="379"/>
                  </a:cubicBezTo>
                  <a:cubicBezTo>
                    <a:pt x="31" y="378"/>
                    <a:pt x="31" y="378"/>
                    <a:pt x="31" y="378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29" y="378"/>
                    <a:pt x="29" y="378"/>
                    <a:pt x="29" y="378"/>
                  </a:cubicBezTo>
                  <a:cubicBezTo>
                    <a:pt x="29" y="377"/>
                    <a:pt x="29" y="377"/>
                    <a:pt x="29" y="377"/>
                  </a:cubicBezTo>
                  <a:cubicBezTo>
                    <a:pt x="30" y="376"/>
                    <a:pt x="30" y="376"/>
                    <a:pt x="30" y="376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33" y="376"/>
                    <a:pt x="33" y="376"/>
                    <a:pt x="33" y="376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3" y="380"/>
                    <a:pt x="33" y="380"/>
                    <a:pt x="33" y="380"/>
                  </a:cubicBezTo>
                  <a:close/>
                  <a:moveTo>
                    <a:pt x="38" y="388"/>
                  </a:moveTo>
                  <a:cubicBezTo>
                    <a:pt x="36" y="387"/>
                    <a:pt x="36" y="387"/>
                    <a:pt x="36" y="387"/>
                  </a:cubicBezTo>
                  <a:cubicBezTo>
                    <a:pt x="35" y="388"/>
                    <a:pt x="35" y="388"/>
                    <a:pt x="35" y="388"/>
                  </a:cubicBezTo>
                  <a:cubicBezTo>
                    <a:pt x="34" y="388"/>
                    <a:pt x="34" y="388"/>
                    <a:pt x="34" y="388"/>
                  </a:cubicBezTo>
                  <a:cubicBezTo>
                    <a:pt x="33" y="387"/>
                    <a:pt x="33" y="387"/>
                    <a:pt x="33" y="387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9" y="385"/>
                    <a:pt x="29" y="385"/>
                    <a:pt x="29" y="385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8" y="381"/>
                    <a:pt x="28" y="381"/>
                    <a:pt x="28" y="381"/>
                  </a:cubicBezTo>
                  <a:cubicBezTo>
                    <a:pt x="29" y="381"/>
                    <a:pt x="29" y="381"/>
                    <a:pt x="29" y="381"/>
                  </a:cubicBezTo>
                  <a:cubicBezTo>
                    <a:pt x="30" y="384"/>
                    <a:pt x="30" y="384"/>
                    <a:pt x="30" y="384"/>
                  </a:cubicBezTo>
                  <a:cubicBezTo>
                    <a:pt x="32" y="384"/>
                    <a:pt x="32" y="384"/>
                    <a:pt x="32" y="384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5" y="385"/>
                    <a:pt x="35" y="385"/>
                    <a:pt x="35" y="385"/>
                  </a:cubicBezTo>
                  <a:cubicBezTo>
                    <a:pt x="36" y="386"/>
                    <a:pt x="36" y="386"/>
                    <a:pt x="36" y="386"/>
                  </a:cubicBezTo>
                  <a:cubicBezTo>
                    <a:pt x="38" y="386"/>
                    <a:pt x="38" y="386"/>
                    <a:pt x="38" y="386"/>
                  </a:cubicBezTo>
                  <a:cubicBezTo>
                    <a:pt x="39" y="386"/>
                    <a:pt x="39" y="386"/>
                    <a:pt x="39" y="386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2" y="388"/>
                    <a:pt x="42" y="388"/>
                    <a:pt x="42" y="388"/>
                  </a:cubicBezTo>
                  <a:cubicBezTo>
                    <a:pt x="41" y="389"/>
                    <a:pt x="41" y="389"/>
                    <a:pt x="41" y="389"/>
                  </a:cubicBezTo>
                  <a:cubicBezTo>
                    <a:pt x="40" y="389"/>
                    <a:pt x="40" y="389"/>
                    <a:pt x="40" y="389"/>
                  </a:cubicBezTo>
                  <a:cubicBezTo>
                    <a:pt x="38" y="388"/>
                    <a:pt x="38" y="388"/>
                    <a:pt x="38" y="388"/>
                  </a:cubicBezTo>
                  <a:close/>
                  <a:moveTo>
                    <a:pt x="32" y="389"/>
                  </a:moveTo>
                  <a:cubicBezTo>
                    <a:pt x="32" y="389"/>
                    <a:pt x="34" y="390"/>
                    <a:pt x="34" y="390"/>
                  </a:cubicBezTo>
                  <a:cubicBezTo>
                    <a:pt x="32" y="390"/>
                    <a:pt x="32" y="390"/>
                    <a:pt x="32" y="390"/>
                  </a:cubicBezTo>
                  <a:cubicBezTo>
                    <a:pt x="32" y="389"/>
                    <a:pt x="32" y="389"/>
                    <a:pt x="32" y="389"/>
                  </a:cubicBezTo>
                  <a:close/>
                  <a:moveTo>
                    <a:pt x="45" y="397"/>
                  </a:moveTo>
                  <a:cubicBezTo>
                    <a:pt x="45" y="398"/>
                    <a:pt x="45" y="398"/>
                    <a:pt x="45" y="398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4" y="397"/>
                    <a:pt x="44" y="397"/>
                    <a:pt x="44" y="397"/>
                  </a:cubicBezTo>
                  <a:cubicBezTo>
                    <a:pt x="45" y="397"/>
                    <a:pt x="45" y="397"/>
                    <a:pt x="45" y="397"/>
                  </a:cubicBezTo>
                  <a:close/>
                  <a:moveTo>
                    <a:pt x="49" y="398"/>
                  </a:moveTo>
                  <a:cubicBezTo>
                    <a:pt x="48" y="398"/>
                    <a:pt x="48" y="398"/>
                    <a:pt x="48" y="398"/>
                  </a:cubicBezTo>
                  <a:cubicBezTo>
                    <a:pt x="47" y="397"/>
                    <a:pt x="47" y="397"/>
                    <a:pt x="47" y="397"/>
                  </a:cubicBezTo>
                  <a:cubicBezTo>
                    <a:pt x="47" y="396"/>
                    <a:pt x="47" y="396"/>
                    <a:pt x="47" y="396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41" y="394"/>
                    <a:pt x="41" y="394"/>
                    <a:pt x="41" y="394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8" y="392"/>
                    <a:pt x="38" y="392"/>
                    <a:pt x="38" y="392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37" y="390"/>
                    <a:pt x="37" y="390"/>
                    <a:pt x="37" y="390"/>
                  </a:cubicBezTo>
                  <a:cubicBezTo>
                    <a:pt x="37" y="389"/>
                    <a:pt x="37" y="389"/>
                    <a:pt x="37" y="389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0" y="390"/>
                    <a:pt x="40" y="390"/>
                    <a:pt x="40" y="390"/>
                  </a:cubicBezTo>
                  <a:cubicBezTo>
                    <a:pt x="42" y="390"/>
                    <a:pt x="42" y="390"/>
                    <a:pt x="42" y="390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46" y="391"/>
                    <a:pt x="46" y="391"/>
                    <a:pt x="46" y="391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48" y="393"/>
                    <a:pt x="48" y="393"/>
                    <a:pt x="48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1" y="393"/>
                    <a:pt x="51" y="393"/>
                    <a:pt x="51" y="393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0" y="394"/>
                    <a:pt x="50" y="394"/>
                    <a:pt x="50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50" y="395"/>
                    <a:pt x="50" y="395"/>
                    <a:pt x="50" y="395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8"/>
                    <a:pt x="49" y="398"/>
                    <a:pt x="49" y="398"/>
                  </a:cubicBezTo>
                  <a:close/>
                  <a:moveTo>
                    <a:pt x="51" y="397"/>
                  </a:moveTo>
                  <a:cubicBezTo>
                    <a:pt x="50" y="398"/>
                    <a:pt x="50" y="398"/>
                    <a:pt x="50" y="398"/>
                  </a:cubicBezTo>
                  <a:cubicBezTo>
                    <a:pt x="50" y="400"/>
                    <a:pt x="50" y="400"/>
                    <a:pt x="50" y="400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2" y="398"/>
                    <a:pt x="52" y="398"/>
                    <a:pt x="52" y="398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1" y="397"/>
                    <a:pt x="51" y="397"/>
                    <a:pt x="51" y="397"/>
                  </a:cubicBezTo>
                  <a:close/>
                  <a:moveTo>
                    <a:pt x="61" y="39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61" y="398"/>
                    <a:pt x="61" y="398"/>
                    <a:pt x="61" y="398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7" y="398"/>
                    <a:pt x="57" y="398"/>
                    <a:pt x="57" y="398"/>
                  </a:cubicBezTo>
                  <a:cubicBezTo>
                    <a:pt x="56" y="397"/>
                    <a:pt x="56" y="397"/>
                    <a:pt x="56" y="397"/>
                  </a:cubicBezTo>
                  <a:cubicBezTo>
                    <a:pt x="54" y="397"/>
                    <a:pt x="54" y="397"/>
                    <a:pt x="54" y="397"/>
                  </a:cubicBezTo>
                  <a:cubicBezTo>
                    <a:pt x="54" y="398"/>
                    <a:pt x="54" y="398"/>
                    <a:pt x="54" y="398"/>
                  </a:cubicBezTo>
                  <a:cubicBezTo>
                    <a:pt x="53" y="397"/>
                    <a:pt x="53" y="397"/>
                    <a:pt x="53" y="397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4" y="395"/>
                    <a:pt x="54" y="395"/>
                    <a:pt x="54" y="395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60" y="395"/>
                    <a:pt x="60" y="395"/>
                    <a:pt x="60" y="395"/>
                  </a:cubicBezTo>
                  <a:cubicBezTo>
                    <a:pt x="61" y="396"/>
                    <a:pt x="61" y="396"/>
                    <a:pt x="61" y="396"/>
                  </a:cubicBezTo>
                  <a:close/>
                  <a:moveTo>
                    <a:pt x="66" y="395"/>
                  </a:moveTo>
                  <a:cubicBezTo>
                    <a:pt x="64" y="394"/>
                    <a:pt x="64" y="394"/>
                    <a:pt x="64" y="394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64" y="392"/>
                    <a:pt x="64" y="392"/>
                    <a:pt x="64" y="39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3" y="389"/>
                    <a:pt x="63" y="389"/>
                    <a:pt x="63" y="389"/>
                  </a:cubicBezTo>
                  <a:cubicBezTo>
                    <a:pt x="63" y="388"/>
                    <a:pt x="63" y="388"/>
                    <a:pt x="63" y="388"/>
                  </a:cubicBezTo>
                  <a:cubicBezTo>
                    <a:pt x="62" y="387"/>
                    <a:pt x="62" y="387"/>
                    <a:pt x="62" y="387"/>
                  </a:cubicBezTo>
                  <a:cubicBezTo>
                    <a:pt x="62" y="389"/>
                    <a:pt x="62" y="389"/>
                    <a:pt x="62" y="389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62" y="392"/>
                    <a:pt x="62" y="392"/>
                    <a:pt x="62" y="392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94"/>
                    <a:pt x="61" y="394"/>
                    <a:pt x="61" y="394"/>
                  </a:cubicBezTo>
                  <a:cubicBezTo>
                    <a:pt x="63" y="395"/>
                    <a:pt x="63" y="395"/>
                    <a:pt x="63" y="395"/>
                  </a:cubicBezTo>
                  <a:cubicBezTo>
                    <a:pt x="65" y="395"/>
                    <a:pt x="65" y="395"/>
                    <a:pt x="65" y="395"/>
                  </a:cubicBezTo>
                  <a:cubicBezTo>
                    <a:pt x="65" y="396"/>
                    <a:pt x="65" y="396"/>
                    <a:pt x="65" y="396"/>
                  </a:cubicBezTo>
                  <a:cubicBezTo>
                    <a:pt x="66" y="395"/>
                    <a:pt x="66" y="395"/>
                    <a:pt x="66" y="395"/>
                  </a:cubicBezTo>
                  <a:close/>
                  <a:moveTo>
                    <a:pt x="59" y="408"/>
                  </a:moveTo>
                  <a:cubicBezTo>
                    <a:pt x="61" y="408"/>
                    <a:pt x="61" y="408"/>
                    <a:pt x="61" y="408"/>
                  </a:cubicBezTo>
                  <a:cubicBezTo>
                    <a:pt x="62" y="408"/>
                    <a:pt x="62" y="408"/>
                    <a:pt x="62" y="408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59" y="408"/>
                    <a:pt x="59" y="408"/>
                    <a:pt x="59" y="408"/>
                  </a:cubicBezTo>
                  <a:close/>
                  <a:moveTo>
                    <a:pt x="60" y="407"/>
                  </a:moveTo>
                  <a:cubicBezTo>
                    <a:pt x="59" y="406"/>
                    <a:pt x="59" y="406"/>
                    <a:pt x="59" y="406"/>
                  </a:cubicBezTo>
                  <a:cubicBezTo>
                    <a:pt x="60" y="405"/>
                    <a:pt x="60" y="405"/>
                    <a:pt x="60" y="405"/>
                  </a:cubicBezTo>
                  <a:cubicBezTo>
                    <a:pt x="61" y="406"/>
                    <a:pt x="61" y="406"/>
                    <a:pt x="61" y="406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60" y="407"/>
                    <a:pt x="60" y="407"/>
                    <a:pt x="60" y="407"/>
                  </a:cubicBezTo>
                  <a:close/>
                  <a:moveTo>
                    <a:pt x="94" y="416"/>
                  </a:moveTo>
                  <a:cubicBezTo>
                    <a:pt x="93" y="415"/>
                    <a:pt x="93" y="415"/>
                    <a:pt x="93" y="415"/>
                  </a:cubicBezTo>
                  <a:cubicBezTo>
                    <a:pt x="94" y="414"/>
                    <a:pt x="94" y="414"/>
                    <a:pt x="94" y="414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95" y="413"/>
                    <a:pt x="95" y="413"/>
                    <a:pt x="95" y="413"/>
                  </a:cubicBezTo>
                  <a:cubicBezTo>
                    <a:pt x="95" y="415"/>
                    <a:pt x="95" y="415"/>
                    <a:pt x="95" y="415"/>
                  </a:cubicBezTo>
                  <a:cubicBezTo>
                    <a:pt x="95" y="416"/>
                    <a:pt x="95" y="416"/>
                    <a:pt x="95" y="416"/>
                  </a:cubicBezTo>
                  <a:cubicBezTo>
                    <a:pt x="94" y="416"/>
                    <a:pt x="94" y="416"/>
                    <a:pt x="94" y="416"/>
                  </a:cubicBezTo>
                  <a:close/>
                  <a:moveTo>
                    <a:pt x="72" y="407"/>
                  </a:moveTo>
                  <a:cubicBezTo>
                    <a:pt x="74" y="406"/>
                    <a:pt x="74" y="406"/>
                    <a:pt x="74" y="406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8" y="407"/>
                    <a:pt x="78" y="407"/>
                    <a:pt x="78" y="407"/>
                  </a:cubicBezTo>
                  <a:cubicBezTo>
                    <a:pt x="82" y="406"/>
                    <a:pt x="82" y="406"/>
                    <a:pt x="82" y="406"/>
                  </a:cubicBezTo>
                  <a:cubicBezTo>
                    <a:pt x="85" y="405"/>
                    <a:pt x="85" y="405"/>
                    <a:pt x="85" y="405"/>
                  </a:cubicBezTo>
                  <a:cubicBezTo>
                    <a:pt x="87" y="405"/>
                    <a:pt x="87" y="405"/>
                    <a:pt x="87" y="405"/>
                  </a:cubicBezTo>
                  <a:cubicBezTo>
                    <a:pt x="89" y="405"/>
                    <a:pt x="89" y="405"/>
                    <a:pt x="89" y="405"/>
                  </a:cubicBezTo>
                  <a:cubicBezTo>
                    <a:pt x="92" y="405"/>
                    <a:pt x="92" y="405"/>
                    <a:pt x="92" y="405"/>
                  </a:cubicBezTo>
                  <a:cubicBezTo>
                    <a:pt x="94" y="405"/>
                    <a:pt x="94" y="405"/>
                    <a:pt x="94" y="405"/>
                  </a:cubicBezTo>
                  <a:cubicBezTo>
                    <a:pt x="94" y="407"/>
                    <a:pt x="94" y="407"/>
                    <a:pt x="94" y="407"/>
                  </a:cubicBezTo>
                  <a:cubicBezTo>
                    <a:pt x="95" y="408"/>
                    <a:pt x="95" y="408"/>
                    <a:pt x="95" y="408"/>
                  </a:cubicBezTo>
                  <a:cubicBezTo>
                    <a:pt x="94" y="408"/>
                    <a:pt x="94" y="408"/>
                    <a:pt x="94" y="408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08"/>
                    <a:pt x="92" y="408"/>
                    <a:pt x="92" y="408"/>
                  </a:cubicBezTo>
                  <a:cubicBezTo>
                    <a:pt x="91" y="408"/>
                    <a:pt x="91" y="408"/>
                    <a:pt x="91" y="408"/>
                  </a:cubicBezTo>
                  <a:cubicBezTo>
                    <a:pt x="89" y="409"/>
                    <a:pt x="89" y="409"/>
                    <a:pt x="89" y="409"/>
                  </a:cubicBezTo>
                  <a:cubicBezTo>
                    <a:pt x="87" y="409"/>
                    <a:pt x="87" y="409"/>
                    <a:pt x="87" y="409"/>
                  </a:cubicBezTo>
                  <a:cubicBezTo>
                    <a:pt x="86" y="408"/>
                    <a:pt x="86" y="408"/>
                    <a:pt x="86" y="408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4" y="406"/>
                    <a:pt x="84" y="406"/>
                    <a:pt x="84" y="406"/>
                  </a:cubicBezTo>
                  <a:cubicBezTo>
                    <a:pt x="83" y="408"/>
                    <a:pt x="83" y="408"/>
                    <a:pt x="83" y="408"/>
                  </a:cubicBezTo>
                  <a:cubicBezTo>
                    <a:pt x="82" y="408"/>
                    <a:pt x="82" y="408"/>
                    <a:pt x="82" y="408"/>
                  </a:cubicBezTo>
                  <a:cubicBezTo>
                    <a:pt x="80" y="408"/>
                    <a:pt x="80" y="408"/>
                    <a:pt x="80" y="408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4" y="409"/>
                    <a:pt x="84" y="409"/>
                    <a:pt x="84" y="409"/>
                  </a:cubicBezTo>
                  <a:cubicBezTo>
                    <a:pt x="85" y="410"/>
                    <a:pt x="85" y="410"/>
                    <a:pt x="85" y="410"/>
                  </a:cubicBezTo>
                  <a:cubicBezTo>
                    <a:pt x="84" y="411"/>
                    <a:pt x="84" y="411"/>
                    <a:pt x="84" y="411"/>
                  </a:cubicBezTo>
                  <a:cubicBezTo>
                    <a:pt x="86" y="411"/>
                    <a:pt x="86" y="411"/>
                    <a:pt x="86" y="411"/>
                  </a:cubicBezTo>
                  <a:cubicBezTo>
                    <a:pt x="88" y="413"/>
                    <a:pt x="88" y="413"/>
                    <a:pt x="88" y="413"/>
                  </a:cubicBezTo>
                  <a:cubicBezTo>
                    <a:pt x="88" y="414"/>
                    <a:pt x="88" y="414"/>
                    <a:pt x="88" y="414"/>
                  </a:cubicBezTo>
                  <a:cubicBezTo>
                    <a:pt x="87" y="414"/>
                    <a:pt x="87" y="414"/>
                    <a:pt x="87" y="414"/>
                  </a:cubicBezTo>
                  <a:cubicBezTo>
                    <a:pt x="85" y="413"/>
                    <a:pt x="85" y="413"/>
                    <a:pt x="85" y="413"/>
                  </a:cubicBezTo>
                  <a:cubicBezTo>
                    <a:pt x="84" y="412"/>
                    <a:pt x="84" y="412"/>
                    <a:pt x="84" y="412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81" y="412"/>
                    <a:pt x="81" y="412"/>
                    <a:pt x="81" y="412"/>
                  </a:cubicBezTo>
                  <a:cubicBezTo>
                    <a:pt x="80" y="410"/>
                    <a:pt x="80" y="410"/>
                    <a:pt x="80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0" y="414"/>
                    <a:pt x="80" y="414"/>
                    <a:pt x="80" y="414"/>
                  </a:cubicBezTo>
                  <a:cubicBezTo>
                    <a:pt x="79" y="414"/>
                    <a:pt x="79" y="414"/>
                    <a:pt x="79" y="414"/>
                  </a:cubicBezTo>
                  <a:cubicBezTo>
                    <a:pt x="77" y="413"/>
                    <a:pt x="77" y="413"/>
                    <a:pt x="77" y="4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75" y="412"/>
                    <a:pt x="75" y="412"/>
                    <a:pt x="75" y="412"/>
                  </a:cubicBezTo>
                  <a:cubicBezTo>
                    <a:pt x="74" y="412"/>
                    <a:pt x="74" y="412"/>
                    <a:pt x="74" y="412"/>
                  </a:cubicBezTo>
                  <a:cubicBezTo>
                    <a:pt x="75" y="411"/>
                    <a:pt x="75" y="411"/>
                    <a:pt x="75" y="411"/>
                  </a:cubicBezTo>
                  <a:cubicBezTo>
                    <a:pt x="73" y="412"/>
                    <a:pt x="73" y="412"/>
                    <a:pt x="73" y="412"/>
                  </a:cubicBezTo>
                  <a:cubicBezTo>
                    <a:pt x="72" y="411"/>
                    <a:pt x="72" y="411"/>
                    <a:pt x="72" y="411"/>
                  </a:cubicBezTo>
                  <a:cubicBezTo>
                    <a:pt x="72" y="410"/>
                    <a:pt x="72" y="410"/>
                    <a:pt x="72" y="410"/>
                  </a:cubicBezTo>
                  <a:cubicBezTo>
                    <a:pt x="73" y="409"/>
                    <a:pt x="73" y="409"/>
                    <a:pt x="73" y="409"/>
                  </a:cubicBezTo>
                  <a:cubicBezTo>
                    <a:pt x="76" y="408"/>
                    <a:pt x="76" y="408"/>
                    <a:pt x="76" y="408"/>
                  </a:cubicBezTo>
                  <a:cubicBezTo>
                    <a:pt x="75" y="408"/>
                    <a:pt x="75" y="408"/>
                    <a:pt x="75" y="408"/>
                  </a:cubicBezTo>
                  <a:cubicBezTo>
                    <a:pt x="73" y="408"/>
                    <a:pt x="73" y="408"/>
                    <a:pt x="73" y="408"/>
                  </a:cubicBezTo>
                  <a:lnTo>
                    <a:pt x="72" y="407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892460" y="881278"/>
            <a:ext cx="67037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s-ES" sz="1200" dirty="0" err="1" smtClean="0"/>
              <a:t>éxico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2938557" y="1139971"/>
            <a:ext cx="1895418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085026" y="1028995"/>
            <a:ext cx="1715534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Rep</a:t>
            </a:r>
            <a:r>
              <a:rPr lang="es-ES" sz="1200" dirty="0" err="1" smtClean="0"/>
              <a:t>ública</a:t>
            </a:r>
            <a:r>
              <a:rPr lang="es-ES" sz="1200" dirty="0" smtClean="0"/>
              <a:t> Dominicana</a:t>
            </a:r>
            <a:endParaRPr 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39342" y="3060459"/>
            <a:ext cx="567784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Brasil</a:t>
            </a:r>
            <a:endParaRPr lang="en-US" sz="1200" dirty="0"/>
          </a:p>
        </p:txBody>
      </p:sp>
      <p:sp>
        <p:nvSpPr>
          <p:cNvPr id="114" name="TextBox 113"/>
          <p:cNvSpPr txBox="1"/>
          <p:nvPr/>
        </p:nvSpPr>
        <p:spPr>
          <a:xfrm>
            <a:off x="8573537" y="4307729"/>
            <a:ext cx="76335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smtClean="0"/>
              <a:t>Uruguay</a:t>
            </a:r>
            <a:endParaRPr lang="en-US" sz="1200" dirty="0"/>
          </a:p>
        </p:txBody>
      </p:sp>
      <p:sp>
        <p:nvSpPr>
          <p:cNvPr id="115" name="TextBox 114"/>
          <p:cNvSpPr txBox="1"/>
          <p:nvPr/>
        </p:nvSpPr>
        <p:spPr>
          <a:xfrm>
            <a:off x="7779123" y="5086909"/>
            <a:ext cx="84029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Argentina</a:t>
            </a:r>
            <a:endParaRPr lang="en-US" sz="1200" dirty="0"/>
          </a:p>
        </p:txBody>
      </p:sp>
      <p:sp>
        <p:nvSpPr>
          <p:cNvPr id="116" name="TextBox 115"/>
          <p:cNvSpPr txBox="1"/>
          <p:nvPr/>
        </p:nvSpPr>
        <p:spPr>
          <a:xfrm>
            <a:off x="5099734" y="3038929"/>
            <a:ext cx="508473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Perú</a:t>
            </a:r>
            <a:endParaRPr lang="en-US" sz="1200" dirty="0"/>
          </a:p>
        </p:txBody>
      </p:sp>
      <p:sp>
        <p:nvSpPr>
          <p:cNvPr id="117" name="TextBox 116"/>
          <p:cNvSpPr txBox="1"/>
          <p:nvPr/>
        </p:nvSpPr>
        <p:spPr>
          <a:xfrm>
            <a:off x="3693833" y="1377689"/>
            <a:ext cx="96853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738767" y="1760835"/>
            <a:ext cx="1055501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Panam</a:t>
            </a:r>
            <a:r>
              <a:rPr lang="es-ES" sz="1200" dirty="0" smtClean="0"/>
              <a:t>á</a:t>
            </a:r>
            <a:endParaRPr lang="en-US" sz="1200" dirty="0"/>
          </a:p>
        </p:txBody>
      </p:sp>
      <p:sp>
        <p:nvSpPr>
          <p:cNvPr id="119" name="TextBox 118"/>
          <p:cNvSpPr txBox="1"/>
          <p:nvPr/>
        </p:nvSpPr>
        <p:spPr>
          <a:xfrm>
            <a:off x="5458642" y="4593026"/>
            <a:ext cx="53251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Chile</a:t>
            </a:r>
            <a:endParaRPr lang="en-US" sz="1200" dirty="0"/>
          </a:p>
        </p:txBody>
      </p:sp>
      <p:sp>
        <p:nvSpPr>
          <p:cNvPr id="120" name="TextBox 119"/>
          <p:cNvSpPr txBox="1"/>
          <p:nvPr/>
        </p:nvSpPr>
        <p:spPr>
          <a:xfrm>
            <a:off x="8408067" y="1978457"/>
            <a:ext cx="83067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Colombia</a:t>
            </a:r>
            <a:endParaRPr lang="en-US" sz="1200" dirty="0"/>
          </a:p>
        </p:txBody>
      </p:sp>
      <p:cxnSp>
        <p:nvCxnSpPr>
          <p:cNvPr id="121" name="Straight Arrow Connector 120"/>
          <p:cNvCxnSpPr/>
          <p:nvPr/>
        </p:nvCxnSpPr>
        <p:spPr>
          <a:xfrm flipH="1">
            <a:off x="6726196" y="1291000"/>
            <a:ext cx="2020929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H="1">
            <a:off x="6503620" y="2238483"/>
            <a:ext cx="2682778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H="1">
            <a:off x="7941120" y="3325396"/>
            <a:ext cx="201473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H="1">
            <a:off x="7617082" y="4576182"/>
            <a:ext cx="166662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3745064" y="1633870"/>
            <a:ext cx="1799909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87" idx="19"/>
          </p:cNvCxnSpPr>
          <p:nvPr/>
        </p:nvCxnSpPr>
        <p:spPr>
          <a:xfrm flipV="1">
            <a:off x="4787054" y="2005737"/>
            <a:ext cx="1232768" cy="4973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5142718" y="3301023"/>
            <a:ext cx="139676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5500627" y="4855516"/>
            <a:ext cx="121227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H="1">
            <a:off x="6992068" y="5359730"/>
            <a:ext cx="1572035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0" name="Picture 1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69" y="1218451"/>
            <a:ext cx="360000" cy="240048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145" y="1712672"/>
            <a:ext cx="360000" cy="240048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38" y="2092109"/>
            <a:ext cx="360000" cy="2400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954" y="3378429"/>
            <a:ext cx="360000" cy="240048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955" y="4933996"/>
            <a:ext cx="360000" cy="24004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689" y="1367240"/>
            <a:ext cx="360000" cy="240048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18" y="2316928"/>
            <a:ext cx="360000" cy="240048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285" y="3402527"/>
            <a:ext cx="360000" cy="240048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238" y="4654662"/>
            <a:ext cx="360000" cy="240048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182" y="5435701"/>
            <a:ext cx="360000" cy="24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19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433BC8-7942-6641-A48C-9B56929839A5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Pir</a:t>
            </a:r>
            <a:r>
              <a:rPr lang="es-ES" dirty="0" smtClean="0"/>
              <a:t>á</a:t>
            </a:r>
            <a:r>
              <a:rPr lang="es-CO" dirty="0" smtClean="0"/>
              <a:t>mide</a:t>
            </a:r>
            <a:r>
              <a:rPr lang="en-US" dirty="0" smtClean="0"/>
              <a:t> </a:t>
            </a:r>
            <a:r>
              <a:rPr lang="en-US" dirty="0" err="1" smtClean="0"/>
              <a:t>volumétrica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274452" y="157389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01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50185" y="172160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tx2"/>
                </a:solidFill>
              </a:rPr>
              <a:t>Opción</a:t>
            </a:r>
            <a:r>
              <a:rPr lang="en-US" sz="1800" b="1" dirty="0" smtClean="0">
                <a:solidFill>
                  <a:schemeClr val="tx2"/>
                </a:solidFill>
              </a:rPr>
              <a:t> A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42185" y="212560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4452" y="300476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50185" y="315247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B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42185" y="3556476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74452" y="45384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50185" y="46861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C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42185" y="509017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4749401" y="2311400"/>
            <a:ext cx="1407755" cy="2461300"/>
          </a:xfrm>
          <a:custGeom>
            <a:avLst/>
            <a:gdLst>
              <a:gd name="T0" fmla="*/ 0 w 620"/>
              <a:gd name="T1" fmla="*/ 1084 h 1084"/>
              <a:gd name="T2" fmla="*/ 0 w 620"/>
              <a:gd name="T3" fmla="*/ 0 h 1084"/>
              <a:gd name="T4" fmla="*/ 620 w 620"/>
              <a:gd name="T5" fmla="*/ 542 h 1084"/>
              <a:gd name="T6" fmla="*/ 0 w 620"/>
              <a:gd name="T7" fmla="*/ 1084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0" h="1084">
                <a:moveTo>
                  <a:pt x="0" y="1084"/>
                </a:moveTo>
                <a:lnTo>
                  <a:pt x="0" y="0"/>
                </a:lnTo>
                <a:lnTo>
                  <a:pt x="620" y="542"/>
                </a:lnTo>
                <a:lnTo>
                  <a:pt x="0" y="1084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6"/>
          <p:cNvSpPr>
            <a:spLocks/>
          </p:cNvSpPr>
          <p:nvPr/>
        </p:nvSpPr>
        <p:spPr bwMode="auto">
          <a:xfrm>
            <a:off x="4749401" y="2311400"/>
            <a:ext cx="1012676" cy="1773317"/>
          </a:xfrm>
          <a:custGeom>
            <a:avLst/>
            <a:gdLst>
              <a:gd name="T0" fmla="*/ 0 w 446"/>
              <a:gd name="T1" fmla="*/ 781 h 781"/>
              <a:gd name="T2" fmla="*/ 0 w 446"/>
              <a:gd name="T3" fmla="*/ 0 h 781"/>
              <a:gd name="T4" fmla="*/ 446 w 446"/>
              <a:gd name="T5" fmla="*/ 390 h 781"/>
              <a:gd name="T6" fmla="*/ 0 w 446"/>
              <a:gd name="T7" fmla="*/ 7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781">
                <a:moveTo>
                  <a:pt x="0" y="781"/>
                </a:moveTo>
                <a:lnTo>
                  <a:pt x="0" y="0"/>
                </a:lnTo>
                <a:lnTo>
                  <a:pt x="446" y="390"/>
                </a:lnTo>
                <a:lnTo>
                  <a:pt x="0" y="7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749401" y="2311400"/>
            <a:ext cx="619867" cy="1085333"/>
          </a:xfrm>
          <a:custGeom>
            <a:avLst/>
            <a:gdLst>
              <a:gd name="T0" fmla="*/ 0 w 273"/>
              <a:gd name="T1" fmla="*/ 478 h 478"/>
              <a:gd name="T2" fmla="*/ 0 w 273"/>
              <a:gd name="T3" fmla="*/ 0 h 478"/>
              <a:gd name="T4" fmla="*/ 273 w 273"/>
              <a:gd name="T5" fmla="*/ 239 h 478"/>
              <a:gd name="T6" fmla="*/ 0 w 273"/>
              <a:gd name="T7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78">
                <a:moveTo>
                  <a:pt x="0" y="478"/>
                </a:moveTo>
                <a:lnTo>
                  <a:pt x="0" y="0"/>
                </a:lnTo>
                <a:lnTo>
                  <a:pt x="273" y="239"/>
                </a:lnTo>
                <a:lnTo>
                  <a:pt x="0" y="4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3337104" y="3196923"/>
            <a:ext cx="1412297" cy="1575777"/>
          </a:xfrm>
          <a:custGeom>
            <a:avLst/>
            <a:gdLst>
              <a:gd name="T0" fmla="*/ 174 w 622"/>
              <a:gd name="T1" fmla="*/ 0 h 694"/>
              <a:gd name="T2" fmla="*/ 0 w 622"/>
              <a:gd name="T3" fmla="*/ 152 h 694"/>
              <a:gd name="T4" fmla="*/ 622 w 622"/>
              <a:gd name="T5" fmla="*/ 694 h 694"/>
              <a:gd name="T6" fmla="*/ 622 w 622"/>
              <a:gd name="T7" fmla="*/ 391 h 694"/>
              <a:gd name="T8" fmla="*/ 174 w 622"/>
              <a:gd name="T9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2" h="694">
                <a:moveTo>
                  <a:pt x="174" y="0"/>
                </a:moveTo>
                <a:lnTo>
                  <a:pt x="0" y="152"/>
                </a:lnTo>
                <a:lnTo>
                  <a:pt x="622" y="694"/>
                </a:lnTo>
                <a:lnTo>
                  <a:pt x="622" y="391"/>
                </a:lnTo>
                <a:lnTo>
                  <a:pt x="17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  <a:alpha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3732184" y="2854066"/>
            <a:ext cx="1017217" cy="1230650"/>
          </a:xfrm>
          <a:custGeom>
            <a:avLst/>
            <a:gdLst>
              <a:gd name="T0" fmla="*/ 448 w 448"/>
              <a:gd name="T1" fmla="*/ 239 h 542"/>
              <a:gd name="T2" fmla="*/ 174 w 448"/>
              <a:gd name="T3" fmla="*/ 0 h 542"/>
              <a:gd name="T4" fmla="*/ 0 w 448"/>
              <a:gd name="T5" fmla="*/ 151 h 542"/>
              <a:gd name="T6" fmla="*/ 448 w 448"/>
              <a:gd name="T7" fmla="*/ 542 h 542"/>
              <a:gd name="T8" fmla="*/ 448 w 448"/>
              <a:gd name="T9" fmla="*/ 239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542">
                <a:moveTo>
                  <a:pt x="448" y="239"/>
                </a:moveTo>
                <a:lnTo>
                  <a:pt x="174" y="0"/>
                </a:lnTo>
                <a:lnTo>
                  <a:pt x="0" y="151"/>
                </a:lnTo>
                <a:lnTo>
                  <a:pt x="448" y="542"/>
                </a:lnTo>
                <a:lnTo>
                  <a:pt x="448" y="239"/>
                </a:lnTo>
                <a:close/>
              </a:path>
            </a:pathLst>
          </a:custGeom>
          <a:solidFill>
            <a:schemeClr val="accent3">
              <a:alpha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4127263" y="2311400"/>
            <a:ext cx="622137" cy="1085333"/>
          </a:xfrm>
          <a:custGeom>
            <a:avLst/>
            <a:gdLst>
              <a:gd name="T0" fmla="*/ 274 w 274"/>
              <a:gd name="T1" fmla="*/ 0 h 478"/>
              <a:gd name="T2" fmla="*/ 0 w 274"/>
              <a:gd name="T3" fmla="*/ 239 h 478"/>
              <a:gd name="T4" fmla="*/ 274 w 274"/>
              <a:gd name="T5" fmla="*/ 478 h 478"/>
              <a:gd name="T6" fmla="*/ 274 w 274"/>
              <a:gd name="T7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4" h="478">
                <a:moveTo>
                  <a:pt x="274" y="0"/>
                </a:moveTo>
                <a:lnTo>
                  <a:pt x="0" y="239"/>
                </a:lnTo>
                <a:lnTo>
                  <a:pt x="274" y="478"/>
                </a:lnTo>
                <a:lnTo>
                  <a:pt x="274" y="0"/>
                </a:ln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4907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EC0A59-36FE-084B-95B4-5E28FB8B176E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1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523900533"/>
              </p:ext>
            </p:extLst>
          </p:nvPr>
        </p:nvGraphicFramePr>
        <p:xfrm>
          <a:off x="2847444" y="1854198"/>
          <a:ext cx="6406624" cy="358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9592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991F29-F849-C047-B7E0-091818C7EF04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3602701" y="3131197"/>
            <a:ext cx="515251" cy="1965827"/>
          </a:xfrm>
          <a:custGeom>
            <a:avLst/>
            <a:gdLst>
              <a:gd name="T0" fmla="*/ 157 w 157"/>
              <a:gd name="T1" fmla="*/ 599 h 599"/>
              <a:gd name="T2" fmla="*/ 0 w 157"/>
              <a:gd name="T3" fmla="*/ 537 h 599"/>
              <a:gd name="T4" fmla="*/ 0 w 157"/>
              <a:gd name="T5" fmla="*/ 0 h 599"/>
              <a:gd name="T6" fmla="*/ 157 w 157"/>
              <a:gd name="T7" fmla="*/ 62 h 599"/>
              <a:gd name="T8" fmla="*/ 157 w 157"/>
              <a:gd name="T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599">
                <a:moveTo>
                  <a:pt x="157" y="599"/>
                </a:moveTo>
                <a:lnTo>
                  <a:pt x="0" y="537"/>
                </a:lnTo>
                <a:lnTo>
                  <a:pt x="0" y="0"/>
                </a:lnTo>
                <a:lnTo>
                  <a:pt x="157" y="62"/>
                </a:lnTo>
                <a:lnTo>
                  <a:pt x="157" y="59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4117950" y="3131197"/>
            <a:ext cx="515251" cy="1965827"/>
          </a:xfrm>
          <a:custGeom>
            <a:avLst/>
            <a:gdLst>
              <a:gd name="T0" fmla="*/ 0 w 157"/>
              <a:gd name="T1" fmla="*/ 599 h 599"/>
              <a:gd name="T2" fmla="*/ 157 w 157"/>
              <a:gd name="T3" fmla="*/ 537 h 599"/>
              <a:gd name="T4" fmla="*/ 157 w 157"/>
              <a:gd name="T5" fmla="*/ 0 h 599"/>
              <a:gd name="T6" fmla="*/ 0 w 157"/>
              <a:gd name="T7" fmla="*/ 62 h 599"/>
              <a:gd name="T8" fmla="*/ 0 w 157"/>
              <a:gd name="T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599">
                <a:moveTo>
                  <a:pt x="0" y="599"/>
                </a:moveTo>
                <a:lnTo>
                  <a:pt x="157" y="537"/>
                </a:lnTo>
                <a:lnTo>
                  <a:pt x="157" y="0"/>
                </a:lnTo>
                <a:lnTo>
                  <a:pt x="0" y="62"/>
                </a:lnTo>
                <a:lnTo>
                  <a:pt x="0" y="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3602701" y="2917878"/>
            <a:ext cx="1030500" cy="423359"/>
          </a:xfrm>
          <a:custGeom>
            <a:avLst/>
            <a:gdLst>
              <a:gd name="T0" fmla="*/ 157 w 314"/>
              <a:gd name="T1" fmla="*/ 0 h 129"/>
              <a:gd name="T2" fmla="*/ 0 w 314"/>
              <a:gd name="T3" fmla="*/ 65 h 129"/>
              <a:gd name="T4" fmla="*/ 157 w 314"/>
              <a:gd name="T5" fmla="*/ 129 h 129"/>
              <a:gd name="T6" fmla="*/ 314 w 314"/>
              <a:gd name="T7" fmla="*/ 65 h 129"/>
              <a:gd name="T8" fmla="*/ 157 w 314"/>
              <a:gd name="T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129">
                <a:moveTo>
                  <a:pt x="157" y="0"/>
                </a:moveTo>
                <a:lnTo>
                  <a:pt x="0" y="65"/>
                </a:lnTo>
                <a:lnTo>
                  <a:pt x="157" y="129"/>
                </a:lnTo>
                <a:lnTo>
                  <a:pt x="314" y="65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3">
              <a:alpha val="71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5033586" y="2435446"/>
            <a:ext cx="515251" cy="2661578"/>
          </a:xfrm>
          <a:custGeom>
            <a:avLst/>
            <a:gdLst>
              <a:gd name="T0" fmla="*/ 157 w 157"/>
              <a:gd name="T1" fmla="*/ 811 h 811"/>
              <a:gd name="T2" fmla="*/ 0 w 157"/>
              <a:gd name="T3" fmla="*/ 749 h 811"/>
              <a:gd name="T4" fmla="*/ 0 w 157"/>
              <a:gd name="T5" fmla="*/ 0 h 811"/>
              <a:gd name="T6" fmla="*/ 157 w 157"/>
              <a:gd name="T7" fmla="*/ 62 h 811"/>
              <a:gd name="T8" fmla="*/ 157 w 157"/>
              <a:gd name="T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811">
                <a:moveTo>
                  <a:pt x="157" y="811"/>
                </a:moveTo>
                <a:lnTo>
                  <a:pt x="0" y="749"/>
                </a:lnTo>
                <a:lnTo>
                  <a:pt x="0" y="0"/>
                </a:lnTo>
                <a:lnTo>
                  <a:pt x="157" y="62"/>
                </a:lnTo>
                <a:lnTo>
                  <a:pt x="157" y="81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5548835" y="2435446"/>
            <a:ext cx="515251" cy="2661578"/>
          </a:xfrm>
          <a:custGeom>
            <a:avLst/>
            <a:gdLst>
              <a:gd name="T0" fmla="*/ 0 w 157"/>
              <a:gd name="T1" fmla="*/ 811 h 811"/>
              <a:gd name="T2" fmla="*/ 157 w 157"/>
              <a:gd name="T3" fmla="*/ 749 h 811"/>
              <a:gd name="T4" fmla="*/ 157 w 157"/>
              <a:gd name="T5" fmla="*/ 0 h 811"/>
              <a:gd name="T6" fmla="*/ 0 w 157"/>
              <a:gd name="T7" fmla="*/ 62 h 811"/>
              <a:gd name="T8" fmla="*/ 0 w 157"/>
              <a:gd name="T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811">
                <a:moveTo>
                  <a:pt x="0" y="811"/>
                </a:moveTo>
                <a:lnTo>
                  <a:pt x="157" y="749"/>
                </a:lnTo>
                <a:lnTo>
                  <a:pt x="157" y="0"/>
                </a:lnTo>
                <a:lnTo>
                  <a:pt x="0" y="62"/>
                </a:lnTo>
                <a:lnTo>
                  <a:pt x="0" y="81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5033586" y="2222127"/>
            <a:ext cx="1030500" cy="420076"/>
          </a:xfrm>
          <a:custGeom>
            <a:avLst/>
            <a:gdLst>
              <a:gd name="T0" fmla="*/ 157 w 314"/>
              <a:gd name="T1" fmla="*/ 0 h 128"/>
              <a:gd name="T2" fmla="*/ 0 w 314"/>
              <a:gd name="T3" fmla="*/ 65 h 128"/>
              <a:gd name="T4" fmla="*/ 157 w 314"/>
              <a:gd name="T5" fmla="*/ 128 h 128"/>
              <a:gd name="T6" fmla="*/ 314 w 314"/>
              <a:gd name="T7" fmla="*/ 65 h 128"/>
              <a:gd name="T8" fmla="*/ 157 w 314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128">
                <a:moveTo>
                  <a:pt x="157" y="0"/>
                </a:moveTo>
                <a:lnTo>
                  <a:pt x="0" y="65"/>
                </a:lnTo>
                <a:lnTo>
                  <a:pt x="157" y="128"/>
                </a:lnTo>
                <a:lnTo>
                  <a:pt x="314" y="65"/>
                </a:lnTo>
                <a:lnTo>
                  <a:pt x="157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6431652" y="1838150"/>
            <a:ext cx="515251" cy="3258874"/>
          </a:xfrm>
          <a:custGeom>
            <a:avLst/>
            <a:gdLst>
              <a:gd name="T0" fmla="*/ 157 w 157"/>
              <a:gd name="T1" fmla="*/ 993 h 993"/>
              <a:gd name="T2" fmla="*/ 0 w 157"/>
              <a:gd name="T3" fmla="*/ 930 h 993"/>
              <a:gd name="T4" fmla="*/ 0 w 157"/>
              <a:gd name="T5" fmla="*/ 0 h 993"/>
              <a:gd name="T6" fmla="*/ 157 w 157"/>
              <a:gd name="T7" fmla="*/ 62 h 993"/>
              <a:gd name="T8" fmla="*/ 157 w 157"/>
              <a:gd name="T9" fmla="*/ 993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993">
                <a:moveTo>
                  <a:pt x="157" y="993"/>
                </a:moveTo>
                <a:lnTo>
                  <a:pt x="0" y="930"/>
                </a:lnTo>
                <a:lnTo>
                  <a:pt x="0" y="0"/>
                </a:lnTo>
                <a:lnTo>
                  <a:pt x="157" y="62"/>
                </a:lnTo>
                <a:lnTo>
                  <a:pt x="157" y="99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6946901" y="1838150"/>
            <a:ext cx="518532" cy="3258874"/>
          </a:xfrm>
          <a:custGeom>
            <a:avLst/>
            <a:gdLst>
              <a:gd name="T0" fmla="*/ 0 w 158"/>
              <a:gd name="T1" fmla="*/ 993 h 993"/>
              <a:gd name="T2" fmla="*/ 158 w 158"/>
              <a:gd name="T3" fmla="*/ 930 h 993"/>
              <a:gd name="T4" fmla="*/ 158 w 158"/>
              <a:gd name="T5" fmla="*/ 0 h 993"/>
              <a:gd name="T6" fmla="*/ 0 w 158"/>
              <a:gd name="T7" fmla="*/ 62 h 993"/>
              <a:gd name="T8" fmla="*/ 0 w 158"/>
              <a:gd name="T9" fmla="*/ 993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993">
                <a:moveTo>
                  <a:pt x="0" y="993"/>
                </a:moveTo>
                <a:lnTo>
                  <a:pt x="158" y="930"/>
                </a:lnTo>
                <a:lnTo>
                  <a:pt x="158" y="0"/>
                </a:lnTo>
                <a:lnTo>
                  <a:pt x="0" y="62"/>
                </a:lnTo>
                <a:lnTo>
                  <a:pt x="0" y="9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6431652" y="1628112"/>
            <a:ext cx="1033783" cy="420076"/>
          </a:xfrm>
          <a:custGeom>
            <a:avLst/>
            <a:gdLst>
              <a:gd name="T0" fmla="*/ 157 w 315"/>
              <a:gd name="T1" fmla="*/ 0 h 128"/>
              <a:gd name="T2" fmla="*/ 0 w 315"/>
              <a:gd name="T3" fmla="*/ 64 h 128"/>
              <a:gd name="T4" fmla="*/ 157 w 315"/>
              <a:gd name="T5" fmla="*/ 128 h 128"/>
              <a:gd name="T6" fmla="*/ 315 w 315"/>
              <a:gd name="T7" fmla="*/ 64 h 128"/>
              <a:gd name="T8" fmla="*/ 157 w 315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" h="128">
                <a:moveTo>
                  <a:pt x="157" y="0"/>
                </a:moveTo>
                <a:lnTo>
                  <a:pt x="0" y="64"/>
                </a:lnTo>
                <a:lnTo>
                  <a:pt x="157" y="128"/>
                </a:lnTo>
                <a:lnTo>
                  <a:pt x="315" y="64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1">
              <a:alpha val="7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TextBox 16"/>
          <p:cNvSpPr txBox="1"/>
          <p:nvPr/>
        </p:nvSpPr>
        <p:spPr>
          <a:xfrm>
            <a:off x="3602701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0839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31652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02701" y="2642203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40839" y="195585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31652" y="12570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</p:spTree>
    <p:extLst>
      <p:ext uri="{BB962C8B-B14F-4D97-AF65-F5344CB8AC3E}">
        <p14:creationId xmlns:p14="http://schemas.microsoft.com/office/powerpoint/2010/main" val="216673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26C8F5-AE21-D24E-BD47-B653359FC608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Paleta</a:t>
            </a:r>
            <a:r>
              <a:rPr lang="en-US" dirty="0" smtClean="0"/>
              <a:t> </a:t>
            </a:r>
            <a:r>
              <a:rPr lang="en-US" dirty="0" err="1" smtClean="0"/>
              <a:t>primaria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6614" y="3042565"/>
            <a:ext cx="1993208" cy="199320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3267" y="3042565"/>
            <a:ext cx="1993208" cy="199320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3188" y="3042565"/>
            <a:ext cx="1993208" cy="199320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39841" y="3042565"/>
            <a:ext cx="1993208" cy="19932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8272" y="3829343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chemeClr val="bg1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286C</a:t>
            </a:r>
            <a:endParaRPr lang="fi-FI" sz="1200" dirty="0">
              <a:solidFill>
                <a:schemeClr val="bg1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0.51.160</a:t>
            </a:r>
            <a:endParaRPr lang="fi-FI" sz="12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9852" y="3829343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ea typeface="Arial" charset="0"/>
                <a:cs typeface="Arial" charset="0"/>
              </a:rPr>
              <a:t>809C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227.232.41</a:t>
            </a:r>
            <a:endParaRPr lang="fi-FI" sz="1200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4846" y="3790198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3125C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0.174.199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56426" y="3790198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 smtClean="0">
                <a:ea typeface="Arial" charset="0"/>
                <a:cs typeface="Arial" charset="0"/>
              </a:rPr>
              <a:t>BLANCO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255.255.255</a:t>
            </a:r>
            <a:endParaRPr lang="fi-FI" sz="1200" dirty="0"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29762" y="3042565"/>
            <a:ext cx="1993208" cy="199320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51419" y="3790198"/>
            <a:ext cx="17571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ea typeface="Arial" charset="0"/>
                <a:cs typeface="Arial" charset="0"/>
              </a:rPr>
              <a:t>637C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78.195.224</a:t>
            </a:r>
            <a:endParaRPr lang="fi-FI" sz="12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997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C083C2-A4E8-DC4F-BA35-5BB34F572AB9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4</a:t>
            </a:r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915074375"/>
              </p:ext>
            </p:extLst>
          </p:nvPr>
        </p:nvGraphicFramePr>
        <p:xfrm>
          <a:off x="2520486" y="1516641"/>
          <a:ext cx="6843744" cy="3703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5063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47FBAF-D7B4-AB45-9D59-794977CB8CD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5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879686781"/>
              </p:ext>
            </p:extLst>
          </p:nvPr>
        </p:nvGraphicFramePr>
        <p:xfrm>
          <a:off x="2031471" y="720372"/>
          <a:ext cx="8125883" cy="541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8983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4ED2BE-18F7-5A48-8A1B-598BF743480E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6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78867383"/>
              </p:ext>
            </p:extLst>
          </p:nvPr>
        </p:nvGraphicFramePr>
        <p:xfrm>
          <a:off x="2031471" y="1604309"/>
          <a:ext cx="8125883" cy="4299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0417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6BE396-FDD0-5E4D-A13D-C2087E503898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Barras</a:t>
            </a:r>
            <a:r>
              <a:rPr lang="en-US" dirty="0" smtClean="0"/>
              <a:t> 7</a:t>
            </a:r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84509692"/>
              </p:ext>
            </p:extLst>
          </p:nvPr>
        </p:nvGraphicFramePr>
        <p:xfrm>
          <a:off x="2702500" y="1349375"/>
          <a:ext cx="5586319" cy="4499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2434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62613CC-2996-8644-BA72-046AF0AE99C6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Curva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190840105"/>
              </p:ext>
            </p:extLst>
          </p:nvPr>
        </p:nvGraphicFramePr>
        <p:xfrm>
          <a:off x="2974976" y="1349375"/>
          <a:ext cx="6238874" cy="41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9906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05F3FE-D141-4F47-80F9-3889DB4B51E4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668451419"/>
              </p:ext>
            </p:extLst>
          </p:nvPr>
        </p:nvGraphicFramePr>
        <p:xfrm>
          <a:off x="3542615" y="1621020"/>
          <a:ext cx="5170603" cy="373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5141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A2093D-1DA8-CD4F-8027-A4FB4CA7DD7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Cuadrados</a:t>
            </a:r>
            <a:r>
              <a:rPr lang="en-US" dirty="0" smtClean="0"/>
              <a:t> </a:t>
            </a:r>
            <a:r>
              <a:rPr lang="en-US" dirty="0" err="1" smtClean="0"/>
              <a:t>apilados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34340" y="18170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10073" y="1499959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8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10072" y="1853353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34340" y="291228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768692"/>
                </a:solidFill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10073" y="259517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768692"/>
                </a:solidFill>
              </a:rPr>
              <a:t>Opción</a:t>
            </a:r>
            <a:r>
              <a:rPr lang="en-US" sz="1800" b="1" dirty="0" smtClean="0">
                <a:solidFill>
                  <a:srgbClr val="768692"/>
                </a:solidFill>
              </a:rPr>
              <a:t> A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10072" y="2948570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34340" y="4053308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10073" y="3736200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A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10072" y="4089594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34340" y="5255685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10073" y="49385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810072" y="5291971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51" name="Freeform 28"/>
          <p:cNvSpPr>
            <a:spLocks/>
          </p:cNvSpPr>
          <p:nvPr/>
        </p:nvSpPr>
        <p:spPr bwMode="auto">
          <a:xfrm>
            <a:off x="2775198" y="3661955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29"/>
          <p:cNvSpPr>
            <a:spLocks/>
          </p:cNvSpPr>
          <p:nvPr/>
        </p:nvSpPr>
        <p:spPr bwMode="auto">
          <a:xfrm>
            <a:off x="4076118" y="4413151"/>
            <a:ext cx="1295164" cy="1099450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30"/>
          <p:cNvSpPr>
            <a:spLocks/>
          </p:cNvSpPr>
          <p:nvPr/>
        </p:nvSpPr>
        <p:spPr bwMode="auto">
          <a:xfrm>
            <a:off x="2775198" y="4413151"/>
            <a:ext cx="1300920" cy="1099450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31"/>
          <p:cNvSpPr>
            <a:spLocks/>
          </p:cNvSpPr>
          <p:nvPr/>
        </p:nvSpPr>
        <p:spPr bwMode="auto">
          <a:xfrm>
            <a:off x="2775198" y="3048912"/>
            <a:ext cx="2596084" cy="1505269"/>
          </a:xfrm>
          <a:custGeom>
            <a:avLst/>
            <a:gdLst>
              <a:gd name="T0" fmla="*/ 902 w 902"/>
              <a:gd name="T1" fmla="*/ 262 h 523"/>
              <a:gd name="T2" fmla="*/ 452 w 902"/>
              <a:gd name="T3" fmla="*/ 523 h 523"/>
              <a:gd name="T4" fmla="*/ 0 w 902"/>
              <a:gd name="T5" fmla="*/ 262 h 523"/>
              <a:gd name="T6" fmla="*/ 450 w 902"/>
              <a:gd name="T7" fmla="*/ 0 h 523"/>
              <a:gd name="T8" fmla="*/ 902 w 902"/>
              <a:gd name="T9" fmla="*/ 262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3">
                <a:moveTo>
                  <a:pt x="902" y="262"/>
                </a:moveTo>
                <a:lnTo>
                  <a:pt x="452" y="523"/>
                </a:lnTo>
                <a:lnTo>
                  <a:pt x="0" y="262"/>
                </a:lnTo>
                <a:lnTo>
                  <a:pt x="450" y="0"/>
                </a:lnTo>
                <a:lnTo>
                  <a:pt x="902" y="262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32"/>
          <p:cNvSpPr>
            <a:spLocks/>
          </p:cNvSpPr>
          <p:nvPr/>
        </p:nvSpPr>
        <p:spPr bwMode="auto">
          <a:xfrm>
            <a:off x="4076118" y="3802985"/>
            <a:ext cx="1295164" cy="1099450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33"/>
          <p:cNvSpPr>
            <a:spLocks/>
          </p:cNvSpPr>
          <p:nvPr/>
        </p:nvSpPr>
        <p:spPr bwMode="auto">
          <a:xfrm>
            <a:off x="2775198" y="3802985"/>
            <a:ext cx="1300920" cy="1099450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34"/>
          <p:cNvSpPr>
            <a:spLocks/>
          </p:cNvSpPr>
          <p:nvPr/>
        </p:nvSpPr>
        <p:spPr bwMode="auto">
          <a:xfrm>
            <a:off x="2775198" y="2432989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35"/>
          <p:cNvSpPr>
            <a:spLocks/>
          </p:cNvSpPr>
          <p:nvPr/>
        </p:nvSpPr>
        <p:spPr bwMode="auto">
          <a:xfrm>
            <a:off x="4076118" y="3184183"/>
            <a:ext cx="1295164" cy="1102329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36"/>
          <p:cNvSpPr>
            <a:spLocks/>
          </p:cNvSpPr>
          <p:nvPr/>
        </p:nvSpPr>
        <p:spPr bwMode="auto">
          <a:xfrm>
            <a:off x="2775198" y="3184183"/>
            <a:ext cx="1300920" cy="1102329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37"/>
          <p:cNvSpPr>
            <a:spLocks/>
          </p:cNvSpPr>
          <p:nvPr/>
        </p:nvSpPr>
        <p:spPr bwMode="auto">
          <a:xfrm>
            <a:off x="2775198" y="1817067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38"/>
          <p:cNvSpPr>
            <a:spLocks/>
          </p:cNvSpPr>
          <p:nvPr/>
        </p:nvSpPr>
        <p:spPr bwMode="auto">
          <a:xfrm>
            <a:off x="4076118" y="2568261"/>
            <a:ext cx="1295164" cy="1102329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39"/>
          <p:cNvSpPr>
            <a:spLocks/>
          </p:cNvSpPr>
          <p:nvPr/>
        </p:nvSpPr>
        <p:spPr bwMode="auto">
          <a:xfrm>
            <a:off x="2775198" y="2568261"/>
            <a:ext cx="1300920" cy="1102329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0080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5816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ABD574-B94F-554D-8F1A-ECD9F969D343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Cuadros</a:t>
            </a:r>
            <a:r>
              <a:rPr lang="en-US" dirty="0" smtClean="0"/>
              <a:t> </a:t>
            </a:r>
            <a:r>
              <a:rPr lang="en-US" dirty="0" err="1" smtClean="0"/>
              <a:t>escalonados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42434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5367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1767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</a:rPr>
              <a:t>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84700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26834" y="1799076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89767" y="2142079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A </a:t>
            </a:r>
          </a:p>
        </p:txBody>
      </p:sp>
      <p:sp>
        <p:nvSpPr>
          <p:cNvPr id="27" name="Freeform 40"/>
          <p:cNvSpPr>
            <a:spLocks/>
          </p:cNvSpPr>
          <p:nvPr/>
        </p:nvSpPr>
        <p:spPr bwMode="auto">
          <a:xfrm>
            <a:off x="4182234" y="3308427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41"/>
          <p:cNvSpPr>
            <a:spLocks/>
          </p:cNvSpPr>
          <p:nvPr/>
        </p:nvSpPr>
        <p:spPr bwMode="auto">
          <a:xfrm>
            <a:off x="5037518" y="3702128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42"/>
          <p:cNvSpPr>
            <a:spLocks/>
          </p:cNvSpPr>
          <p:nvPr/>
        </p:nvSpPr>
        <p:spPr bwMode="auto">
          <a:xfrm>
            <a:off x="4182234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43"/>
          <p:cNvSpPr>
            <a:spLocks/>
          </p:cNvSpPr>
          <p:nvPr/>
        </p:nvSpPr>
        <p:spPr bwMode="auto">
          <a:xfrm>
            <a:off x="4182234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44"/>
          <p:cNvSpPr>
            <a:spLocks/>
          </p:cNvSpPr>
          <p:nvPr/>
        </p:nvSpPr>
        <p:spPr bwMode="auto">
          <a:xfrm>
            <a:off x="5037518" y="2522963"/>
            <a:ext cx="1710566" cy="789343"/>
          </a:xfrm>
          <a:custGeom>
            <a:avLst/>
            <a:gdLst>
              <a:gd name="T0" fmla="*/ 441 w 882"/>
              <a:gd name="T1" fmla="*/ 407 h 407"/>
              <a:gd name="T2" fmla="*/ 0 w 882"/>
              <a:gd name="T3" fmla="*/ 203 h 407"/>
              <a:gd name="T4" fmla="*/ 441 w 882"/>
              <a:gd name="T5" fmla="*/ 0 h 407"/>
              <a:gd name="T6" fmla="*/ 882 w 882"/>
              <a:gd name="T7" fmla="*/ 203 h 407"/>
              <a:gd name="T8" fmla="*/ 441 w 882"/>
              <a:gd name="T9" fmla="*/ 40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07">
                <a:moveTo>
                  <a:pt x="441" y="40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07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45"/>
          <p:cNvSpPr>
            <a:spLocks/>
          </p:cNvSpPr>
          <p:nvPr/>
        </p:nvSpPr>
        <p:spPr bwMode="auto">
          <a:xfrm>
            <a:off x="5892800" y="2916665"/>
            <a:ext cx="855284" cy="785464"/>
          </a:xfrm>
          <a:custGeom>
            <a:avLst/>
            <a:gdLst>
              <a:gd name="T0" fmla="*/ 441 w 441"/>
              <a:gd name="T1" fmla="*/ 0 h 405"/>
              <a:gd name="T2" fmla="*/ 0 w 441"/>
              <a:gd name="T3" fmla="*/ 204 h 405"/>
              <a:gd name="T4" fmla="*/ 0 w 441"/>
              <a:gd name="T5" fmla="*/ 405 h 405"/>
              <a:gd name="T6" fmla="*/ 441 w 441"/>
              <a:gd name="T7" fmla="*/ 202 h 405"/>
              <a:gd name="T8" fmla="*/ 441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441" y="0"/>
                </a:moveTo>
                <a:lnTo>
                  <a:pt x="0" y="204"/>
                </a:lnTo>
                <a:lnTo>
                  <a:pt x="0" y="405"/>
                </a:lnTo>
                <a:lnTo>
                  <a:pt x="441" y="202"/>
                </a:lnTo>
                <a:lnTo>
                  <a:pt x="44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46"/>
          <p:cNvSpPr>
            <a:spLocks/>
          </p:cNvSpPr>
          <p:nvPr/>
        </p:nvSpPr>
        <p:spPr bwMode="auto">
          <a:xfrm>
            <a:off x="5037518" y="2916665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  <a:gd name="T8" fmla="*/ 0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47"/>
          <p:cNvSpPr>
            <a:spLocks/>
          </p:cNvSpPr>
          <p:nvPr/>
        </p:nvSpPr>
        <p:spPr bwMode="auto">
          <a:xfrm>
            <a:off x="5037518" y="2916665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48"/>
          <p:cNvSpPr>
            <a:spLocks/>
          </p:cNvSpPr>
          <p:nvPr/>
        </p:nvSpPr>
        <p:spPr bwMode="auto">
          <a:xfrm>
            <a:off x="5892800" y="3308427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49"/>
          <p:cNvSpPr>
            <a:spLocks/>
          </p:cNvSpPr>
          <p:nvPr/>
        </p:nvSpPr>
        <p:spPr bwMode="auto">
          <a:xfrm>
            <a:off x="6748084" y="3702128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50"/>
          <p:cNvSpPr>
            <a:spLocks/>
          </p:cNvSpPr>
          <p:nvPr/>
        </p:nvSpPr>
        <p:spPr bwMode="auto">
          <a:xfrm>
            <a:off x="5892800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51"/>
          <p:cNvSpPr>
            <a:spLocks/>
          </p:cNvSpPr>
          <p:nvPr/>
        </p:nvSpPr>
        <p:spPr bwMode="auto">
          <a:xfrm>
            <a:off x="5892800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071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CB54AC-9BEE-9842-B569-D8CAD5F3BC6A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</a:t>
            </a:r>
            <a:r>
              <a:rPr lang="en-US" dirty="0" err="1" smtClean="0"/>
              <a:t>escalonados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8" name="Oval 52"/>
          <p:cNvSpPr>
            <a:spLocks noChangeArrowheads="1"/>
          </p:cNvSpPr>
          <p:nvPr/>
        </p:nvSpPr>
        <p:spPr bwMode="auto">
          <a:xfrm>
            <a:off x="4029176" y="3485648"/>
            <a:ext cx="3844506" cy="1376717"/>
          </a:xfrm>
          <a:prstGeom prst="ellipse">
            <a:avLst/>
          </a:pr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53"/>
          <p:cNvSpPr>
            <a:spLocks/>
          </p:cNvSpPr>
          <p:nvPr/>
        </p:nvSpPr>
        <p:spPr bwMode="auto">
          <a:xfrm>
            <a:off x="4029176" y="3589586"/>
            <a:ext cx="3844506" cy="1135647"/>
          </a:xfrm>
          <a:custGeom>
            <a:avLst/>
            <a:gdLst>
              <a:gd name="T0" fmla="*/ 0 w 1520"/>
              <a:gd name="T1" fmla="*/ 226 h 449"/>
              <a:gd name="T2" fmla="*/ 760 w 1520"/>
              <a:gd name="T3" fmla="*/ 449 h 449"/>
              <a:gd name="T4" fmla="*/ 1520 w 1520"/>
              <a:gd name="T5" fmla="*/ 226 h 449"/>
              <a:gd name="T6" fmla="*/ 1520 w 1520"/>
              <a:gd name="T7" fmla="*/ 0 h 449"/>
              <a:gd name="T8" fmla="*/ 760 w 1520"/>
              <a:gd name="T9" fmla="*/ 284 h 449"/>
              <a:gd name="T10" fmla="*/ 0 w 1520"/>
              <a:gd name="T11" fmla="*/ 0 h 449"/>
              <a:gd name="T12" fmla="*/ 0 w 1520"/>
              <a:gd name="T13" fmla="*/ 226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0" h="449">
                <a:moveTo>
                  <a:pt x="0" y="226"/>
                </a:moveTo>
                <a:lnTo>
                  <a:pt x="760" y="449"/>
                </a:lnTo>
                <a:lnTo>
                  <a:pt x="1520" y="226"/>
                </a:lnTo>
                <a:lnTo>
                  <a:pt x="1520" y="0"/>
                </a:lnTo>
                <a:lnTo>
                  <a:pt x="760" y="284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Oval 54"/>
          <p:cNvSpPr>
            <a:spLocks noChangeArrowheads="1"/>
          </p:cNvSpPr>
          <p:nvPr/>
        </p:nvSpPr>
        <p:spPr bwMode="auto">
          <a:xfrm>
            <a:off x="4029176" y="2868743"/>
            <a:ext cx="3844506" cy="14391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55"/>
          <p:cNvSpPr>
            <a:spLocks noEditPoints="1"/>
          </p:cNvSpPr>
          <p:nvPr/>
        </p:nvSpPr>
        <p:spPr bwMode="auto">
          <a:xfrm>
            <a:off x="4618499" y="3207666"/>
            <a:ext cx="2663333" cy="771431"/>
          </a:xfrm>
          <a:custGeom>
            <a:avLst/>
            <a:gdLst>
              <a:gd name="T0" fmla="*/ 581 w 1162"/>
              <a:gd name="T1" fmla="*/ 32 h 337"/>
              <a:gd name="T2" fmla="*/ 0 w 1162"/>
              <a:gd name="T3" fmla="*/ 120 h 337"/>
              <a:gd name="T4" fmla="*/ 581 w 1162"/>
              <a:gd name="T5" fmla="*/ 337 h 337"/>
              <a:gd name="T6" fmla="*/ 1162 w 1162"/>
              <a:gd name="T7" fmla="*/ 120 h 337"/>
              <a:gd name="T8" fmla="*/ 581 w 1162"/>
              <a:gd name="T9" fmla="*/ 32 h 337"/>
              <a:gd name="T10" fmla="*/ 581 w 1162"/>
              <a:gd name="T11" fmla="*/ 229 h 337"/>
              <a:gd name="T12" fmla="*/ 291 w 1162"/>
              <a:gd name="T13" fmla="*/ 120 h 337"/>
              <a:gd name="T14" fmla="*/ 581 w 1162"/>
              <a:gd name="T15" fmla="*/ 140 h 337"/>
              <a:gd name="T16" fmla="*/ 872 w 1162"/>
              <a:gd name="T17" fmla="*/ 120 h 337"/>
              <a:gd name="T18" fmla="*/ 581 w 1162"/>
              <a:gd name="T19" fmla="*/ 229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2" h="337">
                <a:moveTo>
                  <a:pt x="581" y="32"/>
                </a:moveTo>
                <a:cubicBezTo>
                  <a:pt x="260" y="32"/>
                  <a:pt x="0" y="0"/>
                  <a:pt x="0" y="120"/>
                </a:cubicBezTo>
                <a:cubicBezTo>
                  <a:pt x="0" y="240"/>
                  <a:pt x="260" y="337"/>
                  <a:pt x="581" y="337"/>
                </a:cubicBezTo>
                <a:cubicBezTo>
                  <a:pt x="902" y="337"/>
                  <a:pt x="1162" y="240"/>
                  <a:pt x="1162" y="120"/>
                </a:cubicBezTo>
                <a:cubicBezTo>
                  <a:pt x="1162" y="0"/>
                  <a:pt x="902" y="32"/>
                  <a:pt x="581" y="32"/>
                </a:cubicBezTo>
                <a:close/>
                <a:moveTo>
                  <a:pt x="581" y="229"/>
                </a:moveTo>
                <a:cubicBezTo>
                  <a:pt x="421" y="229"/>
                  <a:pt x="291" y="180"/>
                  <a:pt x="291" y="120"/>
                </a:cubicBezTo>
                <a:cubicBezTo>
                  <a:pt x="291" y="60"/>
                  <a:pt x="421" y="140"/>
                  <a:pt x="581" y="140"/>
                </a:cubicBezTo>
                <a:cubicBezTo>
                  <a:pt x="742" y="140"/>
                  <a:pt x="872" y="60"/>
                  <a:pt x="872" y="120"/>
                </a:cubicBezTo>
                <a:cubicBezTo>
                  <a:pt x="872" y="180"/>
                  <a:pt x="742" y="229"/>
                  <a:pt x="581" y="2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56"/>
          <p:cNvSpPr>
            <a:spLocks/>
          </p:cNvSpPr>
          <p:nvPr/>
        </p:nvSpPr>
        <p:spPr bwMode="auto">
          <a:xfrm>
            <a:off x="4618499" y="2924387"/>
            <a:ext cx="2663333" cy="945950"/>
          </a:xfrm>
          <a:custGeom>
            <a:avLst/>
            <a:gdLst>
              <a:gd name="T0" fmla="*/ 0 w 1053"/>
              <a:gd name="T1" fmla="*/ 220 h 374"/>
              <a:gd name="T2" fmla="*/ 527 w 1053"/>
              <a:gd name="T3" fmla="*/ 374 h 374"/>
              <a:gd name="T4" fmla="*/ 1053 w 1053"/>
              <a:gd name="T5" fmla="*/ 220 h 374"/>
              <a:gd name="T6" fmla="*/ 1053 w 1053"/>
              <a:gd name="T7" fmla="*/ 0 h 374"/>
              <a:gd name="T8" fmla="*/ 527 w 1053"/>
              <a:gd name="T9" fmla="*/ 197 h 374"/>
              <a:gd name="T10" fmla="*/ 0 w 1053"/>
              <a:gd name="T11" fmla="*/ 0 h 374"/>
              <a:gd name="T12" fmla="*/ 0 w 1053"/>
              <a:gd name="T13" fmla="*/ 22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3" h="374">
                <a:moveTo>
                  <a:pt x="0" y="220"/>
                </a:moveTo>
                <a:lnTo>
                  <a:pt x="527" y="374"/>
                </a:lnTo>
                <a:lnTo>
                  <a:pt x="1053" y="220"/>
                </a:lnTo>
                <a:lnTo>
                  <a:pt x="1053" y="0"/>
                </a:lnTo>
                <a:lnTo>
                  <a:pt x="527" y="197"/>
                </a:lnTo>
                <a:lnTo>
                  <a:pt x="0" y="0"/>
                </a:lnTo>
                <a:lnTo>
                  <a:pt x="0" y="220"/>
                </a:lnTo>
                <a:close/>
              </a:path>
            </a:pathLst>
          </a:custGeom>
          <a:solidFill>
            <a:srgbClr val="65686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Oval 57"/>
          <p:cNvSpPr>
            <a:spLocks noChangeArrowheads="1"/>
          </p:cNvSpPr>
          <p:nvPr/>
        </p:nvSpPr>
        <p:spPr bwMode="auto">
          <a:xfrm>
            <a:off x="4618499" y="2426118"/>
            <a:ext cx="2663333" cy="99653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58"/>
          <p:cNvSpPr>
            <a:spLocks noEditPoints="1"/>
          </p:cNvSpPr>
          <p:nvPr/>
        </p:nvSpPr>
        <p:spPr bwMode="auto">
          <a:xfrm>
            <a:off x="5091474" y="2575347"/>
            <a:ext cx="1709793" cy="541265"/>
          </a:xfrm>
          <a:custGeom>
            <a:avLst/>
            <a:gdLst>
              <a:gd name="T0" fmla="*/ 373 w 746"/>
              <a:gd name="T1" fmla="*/ 0 h 236"/>
              <a:gd name="T2" fmla="*/ 0 w 746"/>
              <a:gd name="T3" fmla="*/ 97 h 236"/>
              <a:gd name="T4" fmla="*/ 373 w 746"/>
              <a:gd name="T5" fmla="*/ 236 h 236"/>
              <a:gd name="T6" fmla="*/ 746 w 746"/>
              <a:gd name="T7" fmla="*/ 97 h 236"/>
              <a:gd name="T8" fmla="*/ 373 w 746"/>
              <a:gd name="T9" fmla="*/ 0 h 236"/>
              <a:gd name="T10" fmla="*/ 373 w 746"/>
              <a:gd name="T11" fmla="*/ 166 h 236"/>
              <a:gd name="T12" fmla="*/ 187 w 746"/>
              <a:gd name="T13" fmla="*/ 97 h 236"/>
              <a:gd name="T14" fmla="*/ 373 w 746"/>
              <a:gd name="T15" fmla="*/ 70 h 236"/>
              <a:gd name="T16" fmla="*/ 560 w 746"/>
              <a:gd name="T17" fmla="*/ 97 h 236"/>
              <a:gd name="T18" fmla="*/ 373 w 746"/>
              <a:gd name="T19" fmla="*/ 16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6" h="236">
                <a:moveTo>
                  <a:pt x="373" y="0"/>
                </a:moveTo>
                <a:cubicBezTo>
                  <a:pt x="167" y="0"/>
                  <a:pt x="0" y="20"/>
                  <a:pt x="0" y="97"/>
                </a:cubicBezTo>
                <a:cubicBezTo>
                  <a:pt x="0" y="174"/>
                  <a:pt x="167" y="236"/>
                  <a:pt x="373" y="236"/>
                </a:cubicBezTo>
                <a:cubicBezTo>
                  <a:pt x="579" y="236"/>
                  <a:pt x="746" y="174"/>
                  <a:pt x="746" y="97"/>
                </a:cubicBezTo>
                <a:cubicBezTo>
                  <a:pt x="746" y="20"/>
                  <a:pt x="579" y="0"/>
                  <a:pt x="373" y="0"/>
                </a:cubicBezTo>
                <a:close/>
                <a:moveTo>
                  <a:pt x="373" y="166"/>
                </a:moveTo>
                <a:cubicBezTo>
                  <a:pt x="270" y="166"/>
                  <a:pt x="187" y="135"/>
                  <a:pt x="187" y="97"/>
                </a:cubicBezTo>
                <a:cubicBezTo>
                  <a:pt x="187" y="58"/>
                  <a:pt x="270" y="70"/>
                  <a:pt x="373" y="70"/>
                </a:cubicBezTo>
                <a:cubicBezTo>
                  <a:pt x="476" y="70"/>
                  <a:pt x="560" y="58"/>
                  <a:pt x="560" y="97"/>
                </a:cubicBezTo>
                <a:cubicBezTo>
                  <a:pt x="560" y="135"/>
                  <a:pt x="476" y="166"/>
                  <a:pt x="373" y="166"/>
                </a:cubicBezTo>
                <a:close/>
              </a:path>
            </a:pathLst>
          </a:custGeom>
          <a:solidFill>
            <a:srgbClr val="01A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59"/>
          <p:cNvSpPr>
            <a:spLocks/>
          </p:cNvSpPr>
          <p:nvPr/>
        </p:nvSpPr>
        <p:spPr bwMode="auto">
          <a:xfrm>
            <a:off x="5091474" y="2350240"/>
            <a:ext cx="1709793" cy="698081"/>
          </a:xfrm>
          <a:custGeom>
            <a:avLst/>
            <a:gdLst>
              <a:gd name="T0" fmla="*/ 0 w 676"/>
              <a:gd name="T1" fmla="*/ 193 h 276"/>
              <a:gd name="T2" fmla="*/ 338 w 676"/>
              <a:gd name="T3" fmla="*/ 276 h 276"/>
              <a:gd name="T4" fmla="*/ 676 w 676"/>
              <a:gd name="T5" fmla="*/ 193 h 276"/>
              <a:gd name="T6" fmla="*/ 676 w 676"/>
              <a:gd name="T7" fmla="*/ 0 h 276"/>
              <a:gd name="T8" fmla="*/ 338 w 676"/>
              <a:gd name="T9" fmla="*/ 126 h 276"/>
              <a:gd name="T10" fmla="*/ 0 w 676"/>
              <a:gd name="T11" fmla="*/ 0 h 276"/>
              <a:gd name="T12" fmla="*/ 0 w 676"/>
              <a:gd name="T13" fmla="*/ 19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276">
                <a:moveTo>
                  <a:pt x="0" y="193"/>
                </a:moveTo>
                <a:lnTo>
                  <a:pt x="338" y="276"/>
                </a:lnTo>
                <a:lnTo>
                  <a:pt x="676" y="193"/>
                </a:lnTo>
                <a:lnTo>
                  <a:pt x="676" y="0"/>
                </a:lnTo>
                <a:lnTo>
                  <a:pt x="338" y="126"/>
                </a:lnTo>
                <a:lnTo>
                  <a:pt x="0" y="0"/>
                </a:lnTo>
                <a:lnTo>
                  <a:pt x="0" y="1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Oval 60"/>
          <p:cNvSpPr>
            <a:spLocks noChangeArrowheads="1"/>
          </p:cNvSpPr>
          <p:nvPr/>
        </p:nvSpPr>
        <p:spPr bwMode="auto">
          <a:xfrm>
            <a:off x="5091474" y="2031551"/>
            <a:ext cx="1709793" cy="63737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TextBox 39"/>
          <p:cNvSpPr txBox="1"/>
          <p:nvPr/>
        </p:nvSpPr>
        <p:spPr>
          <a:xfrm>
            <a:off x="5435809" y="27992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35809" y="362640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435809" y="451516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</p:spTree>
    <p:extLst>
      <p:ext uri="{BB962C8B-B14F-4D97-AF65-F5344CB8AC3E}">
        <p14:creationId xmlns:p14="http://schemas.microsoft.com/office/powerpoint/2010/main" val="931737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Line 20"/>
          <p:cNvSpPr>
            <a:spLocks noChangeShapeType="1"/>
          </p:cNvSpPr>
          <p:nvPr/>
        </p:nvSpPr>
        <p:spPr bwMode="auto">
          <a:xfrm>
            <a:off x="5330691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9" name="Line 21"/>
          <p:cNvSpPr>
            <a:spLocks noChangeShapeType="1"/>
          </p:cNvSpPr>
          <p:nvPr/>
        </p:nvSpPr>
        <p:spPr bwMode="auto">
          <a:xfrm>
            <a:off x="5330691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0" name="Freeform 22"/>
          <p:cNvSpPr>
            <a:spLocks/>
          </p:cNvSpPr>
          <p:nvPr/>
        </p:nvSpPr>
        <p:spPr bwMode="auto">
          <a:xfrm>
            <a:off x="6094403" y="1659898"/>
            <a:ext cx="1222479" cy="1257558"/>
          </a:xfrm>
          <a:custGeom>
            <a:avLst/>
            <a:gdLst>
              <a:gd name="T0" fmla="*/ 89 w 500"/>
              <a:gd name="T1" fmla="*/ 514 h 514"/>
              <a:gd name="T2" fmla="*/ 500 w 500"/>
              <a:gd name="T3" fmla="*/ 514 h 514"/>
              <a:gd name="T4" fmla="*/ 203 w 500"/>
              <a:gd name="T5" fmla="*/ 0 h 514"/>
              <a:gd name="T6" fmla="*/ 0 w 500"/>
              <a:gd name="T7" fmla="*/ 352 h 514"/>
              <a:gd name="T8" fmla="*/ 89 w 500"/>
              <a:gd name="T9" fmla="*/ 51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4">
                <a:moveTo>
                  <a:pt x="89" y="514"/>
                </a:moveTo>
                <a:cubicBezTo>
                  <a:pt x="500" y="514"/>
                  <a:pt x="500" y="514"/>
                  <a:pt x="500" y="514"/>
                </a:cubicBezTo>
                <a:cubicBezTo>
                  <a:pt x="203" y="0"/>
                  <a:pt x="203" y="0"/>
                  <a:pt x="203" y="0"/>
                </a:cubicBezTo>
                <a:cubicBezTo>
                  <a:pt x="0" y="352"/>
                  <a:pt x="0" y="352"/>
                  <a:pt x="0" y="352"/>
                </a:cubicBezTo>
                <a:cubicBezTo>
                  <a:pt x="51" y="391"/>
                  <a:pt x="84" y="450"/>
                  <a:pt x="89" y="5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1" name="Freeform 23"/>
          <p:cNvSpPr>
            <a:spLocks/>
          </p:cNvSpPr>
          <p:nvPr/>
        </p:nvSpPr>
        <p:spPr bwMode="auto">
          <a:xfrm>
            <a:off x="6094403" y="3009210"/>
            <a:ext cx="1222479" cy="1257558"/>
          </a:xfrm>
          <a:custGeom>
            <a:avLst/>
            <a:gdLst>
              <a:gd name="T0" fmla="*/ 500 w 500"/>
              <a:gd name="T1" fmla="*/ 0 h 515"/>
              <a:gd name="T2" fmla="*/ 89 w 500"/>
              <a:gd name="T3" fmla="*/ 0 h 515"/>
              <a:gd name="T4" fmla="*/ 0 w 500"/>
              <a:gd name="T5" fmla="*/ 162 h 515"/>
              <a:gd name="T6" fmla="*/ 203 w 500"/>
              <a:gd name="T7" fmla="*/ 515 h 515"/>
              <a:gd name="T8" fmla="*/ 500 w 500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5">
                <a:moveTo>
                  <a:pt x="500" y="0"/>
                </a:moveTo>
                <a:cubicBezTo>
                  <a:pt x="89" y="0"/>
                  <a:pt x="89" y="0"/>
                  <a:pt x="89" y="0"/>
                </a:cubicBezTo>
                <a:cubicBezTo>
                  <a:pt x="84" y="66"/>
                  <a:pt x="51" y="124"/>
                  <a:pt x="0" y="162"/>
                </a:cubicBezTo>
                <a:cubicBezTo>
                  <a:pt x="203" y="515"/>
                  <a:pt x="203" y="515"/>
                  <a:pt x="203" y="515"/>
                </a:cubicBezTo>
                <a:lnTo>
                  <a:pt x="5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2" name="Freeform 24"/>
          <p:cNvSpPr>
            <a:spLocks/>
          </p:cNvSpPr>
          <p:nvPr/>
        </p:nvSpPr>
        <p:spPr bwMode="auto">
          <a:xfrm>
            <a:off x="4240446" y="1659898"/>
            <a:ext cx="1217081" cy="1257558"/>
          </a:xfrm>
          <a:custGeom>
            <a:avLst/>
            <a:gdLst>
              <a:gd name="T0" fmla="*/ 498 w 498"/>
              <a:gd name="T1" fmla="*/ 352 h 514"/>
              <a:gd name="T2" fmla="*/ 297 w 498"/>
              <a:gd name="T3" fmla="*/ 0 h 514"/>
              <a:gd name="T4" fmla="*/ 0 w 498"/>
              <a:gd name="T5" fmla="*/ 514 h 514"/>
              <a:gd name="T6" fmla="*/ 408 w 498"/>
              <a:gd name="T7" fmla="*/ 514 h 514"/>
              <a:gd name="T8" fmla="*/ 498 w 498"/>
              <a:gd name="T9" fmla="*/ 35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4">
                <a:moveTo>
                  <a:pt x="498" y="352"/>
                </a:moveTo>
                <a:cubicBezTo>
                  <a:pt x="297" y="0"/>
                  <a:pt x="297" y="0"/>
                  <a:pt x="297" y="0"/>
                </a:cubicBezTo>
                <a:cubicBezTo>
                  <a:pt x="0" y="514"/>
                  <a:pt x="0" y="514"/>
                  <a:pt x="0" y="514"/>
                </a:cubicBezTo>
                <a:cubicBezTo>
                  <a:pt x="408" y="514"/>
                  <a:pt x="408" y="514"/>
                  <a:pt x="408" y="514"/>
                </a:cubicBezTo>
                <a:cubicBezTo>
                  <a:pt x="415" y="450"/>
                  <a:pt x="447" y="391"/>
                  <a:pt x="498" y="3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3" name="Freeform 25"/>
          <p:cNvSpPr>
            <a:spLocks/>
          </p:cNvSpPr>
          <p:nvPr/>
        </p:nvSpPr>
        <p:spPr bwMode="auto">
          <a:xfrm>
            <a:off x="4240446" y="3009210"/>
            <a:ext cx="1217081" cy="1257558"/>
          </a:xfrm>
          <a:custGeom>
            <a:avLst/>
            <a:gdLst>
              <a:gd name="T0" fmla="*/ 408 w 498"/>
              <a:gd name="T1" fmla="*/ 0 h 515"/>
              <a:gd name="T2" fmla="*/ 0 w 498"/>
              <a:gd name="T3" fmla="*/ 0 h 515"/>
              <a:gd name="T4" fmla="*/ 297 w 498"/>
              <a:gd name="T5" fmla="*/ 515 h 515"/>
              <a:gd name="T6" fmla="*/ 498 w 498"/>
              <a:gd name="T7" fmla="*/ 162 h 515"/>
              <a:gd name="T8" fmla="*/ 408 w 498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5">
                <a:moveTo>
                  <a:pt x="408" y="0"/>
                </a:moveTo>
                <a:cubicBezTo>
                  <a:pt x="0" y="0"/>
                  <a:pt x="0" y="0"/>
                  <a:pt x="0" y="0"/>
                </a:cubicBezTo>
                <a:cubicBezTo>
                  <a:pt x="297" y="515"/>
                  <a:pt x="297" y="515"/>
                  <a:pt x="297" y="515"/>
                </a:cubicBezTo>
                <a:cubicBezTo>
                  <a:pt x="498" y="162"/>
                  <a:pt x="498" y="162"/>
                  <a:pt x="498" y="162"/>
                </a:cubicBezTo>
                <a:cubicBezTo>
                  <a:pt x="447" y="124"/>
                  <a:pt x="415" y="66"/>
                  <a:pt x="40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26"/>
          <p:cNvSpPr>
            <a:spLocks/>
          </p:cNvSpPr>
          <p:nvPr/>
        </p:nvSpPr>
        <p:spPr bwMode="auto">
          <a:xfrm>
            <a:off x="5055431" y="1632912"/>
            <a:ext cx="1451861" cy="836573"/>
          </a:xfrm>
          <a:custGeom>
            <a:avLst/>
            <a:gdLst>
              <a:gd name="T0" fmla="*/ 397 w 593"/>
              <a:gd name="T1" fmla="*/ 338 h 342"/>
              <a:gd name="T2" fmla="*/ 593 w 593"/>
              <a:gd name="T3" fmla="*/ 0 h 342"/>
              <a:gd name="T4" fmla="*/ 0 w 593"/>
              <a:gd name="T5" fmla="*/ 0 h 342"/>
              <a:gd name="T6" fmla="*/ 197 w 593"/>
              <a:gd name="T7" fmla="*/ 342 h 342"/>
              <a:gd name="T8" fmla="*/ 301 w 593"/>
              <a:gd name="T9" fmla="*/ 316 h 342"/>
              <a:gd name="T10" fmla="*/ 397 w 593"/>
              <a:gd name="T11" fmla="*/ 338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397" y="338"/>
                </a:moveTo>
                <a:cubicBezTo>
                  <a:pt x="593" y="0"/>
                  <a:pt x="593" y="0"/>
                  <a:pt x="593" y="0"/>
                </a:cubicBezTo>
                <a:cubicBezTo>
                  <a:pt x="0" y="0"/>
                  <a:pt x="0" y="0"/>
                  <a:pt x="0" y="0"/>
                </a:cubicBezTo>
                <a:cubicBezTo>
                  <a:pt x="197" y="342"/>
                  <a:pt x="197" y="342"/>
                  <a:pt x="197" y="342"/>
                </a:cubicBezTo>
                <a:cubicBezTo>
                  <a:pt x="229" y="326"/>
                  <a:pt x="265" y="316"/>
                  <a:pt x="301" y="316"/>
                </a:cubicBezTo>
                <a:cubicBezTo>
                  <a:pt x="335" y="316"/>
                  <a:pt x="370" y="324"/>
                  <a:pt x="397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27"/>
          <p:cNvSpPr>
            <a:spLocks/>
          </p:cNvSpPr>
          <p:nvPr/>
        </p:nvSpPr>
        <p:spPr bwMode="auto">
          <a:xfrm>
            <a:off x="5055431" y="3457181"/>
            <a:ext cx="1451861" cy="836573"/>
          </a:xfrm>
          <a:custGeom>
            <a:avLst/>
            <a:gdLst>
              <a:gd name="T0" fmla="*/ 197 w 593"/>
              <a:gd name="T1" fmla="*/ 0 h 342"/>
              <a:gd name="T2" fmla="*/ 0 w 593"/>
              <a:gd name="T3" fmla="*/ 342 h 342"/>
              <a:gd name="T4" fmla="*/ 593 w 593"/>
              <a:gd name="T5" fmla="*/ 342 h 342"/>
              <a:gd name="T6" fmla="*/ 397 w 593"/>
              <a:gd name="T7" fmla="*/ 4 h 342"/>
              <a:gd name="T8" fmla="*/ 301 w 593"/>
              <a:gd name="T9" fmla="*/ 23 h 342"/>
              <a:gd name="T10" fmla="*/ 197 w 593"/>
              <a:gd name="T1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197" y="0"/>
                </a:moveTo>
                <a:cubicBezTo>
                  <a:pt x="0" y="342"/>
                  <a:pt x="0" y="342"/>
                  <a:pt x="0" y="342"/>
                </a:cubicBezTo>
                <a:cubicBezTo>
                  <a:pt x="593" y="342"/>
                  <a:pt x="593" y="342"/>
                  <a:pt x="593" y="342"/>
                </a:cubicBezTo>
                <a:cubicBezTo>
                  <a:pt x="397" y="4"/>
                  <a:pt x="397" y="4"/>
                  <a:pt x="397" y="4"/>
                </a:cubicBezTo>
                <a:cubicBezTo>
                  <a:pt x="370" y="17"/>
                  <a:pt x="335" y="23"/>
                  <a:pt x="301" y="23"/>
                </a:cubicBezTo>
                <a:cubicBezTo>
                  <a:pt x="265" y="23"/>
                  <a:pt x="229" y="16"/>
                  <a:pt x="19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AF9F36-4368-B543-B7FD-4B0ED7861D08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Hexágonos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304136" y="18345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33870" y="23763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33870" y="32569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04136" y="38495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15136" y="327110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15136" y="237935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" name="Rectangle 6"/>
          <p:cNvSpPr/>
          <p:nvPr/>
        </p:nvSpPr>
        <p:spPr>
          <a:xfrm>
            <a:off x="3674970" y="4885267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992222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674970" y="526626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992222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237451" y="4885267"/>
            <a:ext cx="169334" cy="16933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554703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237451" y="5266267"/>
            <a:ext cx="169334" cy="1693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554703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892435" y="4885267"/>
            <a:ext cx="169334" cy="16933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7209687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892435" y="5266267"/>
            <a:ext cx="169334" cy="16933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209687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F</a:t>
            </a:r>
          </a:p>
        </p:txBody>
      </p:sp>
    </p:spTree>
    <p:extLst>
      <p:ext uri="{BB962C8B-B14F-4D97-AF65-F5344CB8AC3E}">
        <p14:creationId xmlns:p14="http://schemas.microsoft.com/office/powerpoint/2010/main" val="31301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26C8F5-AE21-D24E-BD47-B653359FC608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Paleta</a:t>
            </a:r>
            <a:r>
              <a:rPr lang="en-US" dirty="0"/>
              <a:t> de </a:t>
            </a:r>
            <a:r>
              <a:rPr lang="en-US" dirty="0" smtClean="0"/>
              <a:t>color </a:t>
            </a:r>
            <a:r>
              <a:rPr lang="en-US" dirty="0" err="1"/>
              <a:t>secundaria</a:t>
            </a:r>
            <a:r>
              <a:rPr lang="en-US" dirty="0"/>
              <a:t> – </a:t>
            </a:r>
            <a:r>
              <a:rPr lang="en-US" dirty="0" err="1"/>
              <a:t>colores</a:t>
            </a:r>
            <a:r>
              <a:rPr lang="en-US" dirty="0"/>
              <a:t> </a:t>
            </a:r>
            <a:r>
              <a:rPr lang="en-US" dirty="0" err="1"/>
              <a:t>vibrantes</a:t>
            </a:r>
            <a:r>
              <a:rPr lang="en-US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69861" y="1634066"/>
            <a:ext cx="1179715" cy="1179715"/>
          </a:xfrm>
          <a:prstGeom prst="rect">
            <a:avLst/>
          </a:prstGeom>
          <a:solidFill>
            <a:srgbClr val="C0E8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3663" y="1634066"/>
            <a:ext cx="1179715" cy="1179715"/>
          </a:xfrm>
          <a:prstGeom prst="rect">
            <a:avLst/>
          </a:prstGeom>
          <a:solidFill>
            <a:srgbClr val="9CDB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62492" y="1634066"/>
            <a:ext cx="1179715" cy="1179715"/>
          </a:xfrm>
          <a:prstGeom prst="rect">
            <a:avLst/>
          </a:prstGeom>
          <a:solidFill>
            <a:srgbClr val="71C5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58338" y="1634066"/>
            <a:ext cx="1179715" cy="1179715"/>
          </a:xfrm>
          <a:prstGeom prst="rect">
            <a:avLst/>
          </a:prstGeom>
          <a:solidFill>
            <a:srgbClr val="7BAF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61" y="3011901"/>
            <a:ext cx="1179715" cy="1179715"/>
          </a:xfrm>
          <a:prstGeom prst="rect">
            <a:avLst/>
          </a:prstGeom>
          <a:solidFill>
            <a:srgbClr val="97D7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3663" y="3011901"/>
            <a:ext cx="1179715" cy="1179715"/>
          </a:xfrm>
          <a:prstGeom prst="rect">
            <a:avLst/>
          </a:prstGeom>
          <a:solidFill>
            <a:srgbClr val="64CC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62492" y="3011901"/>
            <a:ext cx="1179715" cy="1179715"/>
          </a:xfrm>
          <a:prstGeom prst="rect">
            <a:avLst/>
          </a:prstGeom>
          <a:solidFill>
            <a:srgbClr val="41B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58338" y="3011901"/>
            <a:ext cx="1179715" cy="1179715"/>
          </a:xfrm>
          <a:prstGeom prst="rect">
            <a:avLst/>
          </a:prstGeom>
          <a:solidFill>
            <a:srgbClr val="003C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9861" y="4416752"/>
            <a:ext cx="1179715" cy="1179715"/>
          </a:xfrm>
          <a:prstGeom prst="rect">
            <a:avLst/>
          </a:prstGeom>
          <a:solidFill>
            <a:srgbClr val="78BE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3663" y="4416752"/>
            <a:ext cx="1179715" cy="1179715"/>
          </a:xfrm>
          <a:prstGeom prst="rect">
            <a:avLst/>
          </a:prstGeom>
          <a:solidFill>
            <a:srgbClr val="00B2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2492" y="4416752"/>
            <a:ext cx="1179715" cy="1179715"/>
          </a:xfrm>
          <a:prstGeom prst="rect">
            <a:avLst/>
          </a:prstGeom>
          <a:solidFill>
            <a:srgbClr val="00A3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58338" y="4416752"/>
            <a:ext cx="1179715" cy="1179715"/>
          </a:xfrm>
          <a:prstGeom prst="rect">
            <a:avLst/>
          </a:prstGeom>
          <a:solidFill>
            <a:srgbClr val="0030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03516" y="1634066"/>
            <a:ext cx="1179715" cy="1179715"/>
          </a:xfrm>
          <a:prstGeom prst="rect">
            <a:avLst/>
          </a:prstGeom>
          <a:solidFill>
            <a:srgbClr val="F9E5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7318" y="1634066"/>
            <a:ext cx="1179715" cy="1179715"/>
          </a:xfrm>
          <a:prstGeom prst="rect">
            <a:avLst/>
          </a:prstGeom>
          <a:solidFill>
            <a:srgbClr val="F1BE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96147" y="1634066"/>
            <a:ext cx="1179715" cy="1179715"/>
          </a:xfrm>
          <a:prstGeom prst="rect">
            <a:avLst/>
          </a:prstGeom>
          <a:solidFill>
            <a:srgbClr val="FC3D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591993" y="1634066"/>
            <a:ext cx="1179715" cy="1179715"/>
          </a:xfrm>
          <a:prstGeom prst="rect">
            <a:avLst/>
          </a:prstGeom>
          <a:solidFill>
            <a:srgbClr val="F57E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03516" y="3011901"/>
            <a:ext cx="1179715" cy="1179715"/>
          </a:xfrm>
          <a:prstGeom prst="rect">
            <a:avLst/>
          </a:prstGeom>
          <a:solidFill>
            <a:srgbClr val="FDDA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27318" y="3011901"/>
            <a:ext cx="1179715" cy="1179715"/>
          </a:xfrm>
          <a:prstGeom prst="rect">
            <a:avLst/>
          </a:prstGeom>
          <a:solidFill>
            <a:srgbClr val="F1B4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196147" y="3011901"/>
            <a:ext cx="1179715" cy="1179715"/>
          </a:xfrm>
          <a:prstGeom prst="rect">
            <a:avLst/>
          </a:prstGeom>
          <a:solidFill>
            <a:srgbClr val="F942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591993" y="3011901"/>
            <a:ext cx="1179715" cy="1179715"/>
          </a:xfrm>
          <a:prstGeom prst="rect">
            <a:avLst/>
          </a:prstGeom>
          <a:solidFill>
            <a:srgbClr val="F04E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03516" y="4416752"/>
            <a:ext cx="1179715" cy="1179715"/>
          </a:xfrm>
          <a:prstGeom prst="rect">
            <a:avLst/>
          </a:prstGeom>
          <a:solidFill>
            <a:srgbClr val="FFC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827318" y="4416752"/>
            <a:ext cx="1179715" cy="1179715"/>
          </a:xfrm>
          <a:prstGeom prst="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196147" y="4416752"/>
            <a:ext cx="1179715" cy="1179715"/>
          </a:xfrm>
          <a:prstGeom prst="rect">
            <a:avLst/>
          </a:prstGeom>
          <a:solidFill>
            <a:srgbClr val="E400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591993" y="4416752"/>
            <a:ext cx="1179715" cy="1179715"/>
          </a:xfrm>
          <a:prstGeom prst="rect">
            <a:avLst/>
          </a:prstGeom>
          <a:solidFill>
            <a:srgbClr val="E31C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8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ea typeface="Arial" charset="0"/>
                <a:cs typeface="Arial" charset="0"/>
              </a:rPr>
              <a:t>PANTONE 374 C</a:t>
            </a:r>
          </a:p>
          <a:p>
            <a:r>
              <a:rPr lang="fi-FI" sz="800" dirty="0" smtClean="0">
                <a:ea typeface="Arial" charset="0"/>
                <a:cs typeface="Arial" charset="0"/>
              </a:rPr>
              <a:t>RGB</a:t>
            </a:r>
            <a:r>
              <a:rPr lang="fi-FI" sz="800" dirty="0"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ea typeface="Arial" charset="0"/>
                <a:cs typeface="Arial" charset="0"/>
              </a:rPr>
              <a:t>197.232.108</a:t>
            </a:r>
            <a:endParaRPr lang="fi-FI" sz="800" dirty="0"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626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ea typeface="Arial" charset="0"/>
                <a:cs typeface="Arial" charset="0"/>
              </a:rPr>
              <a:t>PANTONE 324 C</a:t>
            </a:r>
          </a:p>
          <a:p>
            <a:r>
              <a:rPr lang="fi-FI" sz="800" dirty="0" smtClean="0">
                <a:ea typeface="Arial" charset="0"/>
                <a:cs typeface="Arial" charset="0"/>
              </a:rPr>
              <a:t>RGB</a:t>
            </a:r>
            <a:r>
              <a:rPr lang="fi-FI" sz="800" dirty="0"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ea typeface="Arial" charset="0"/>
                <a:cs typeface="Arial" charset="0"/>
              </a:rPr>
              <a:t>156.219.217</a:t>
            </a:r>
            <a:endParaRPr lang="fi-FI" sz="800" dirty="0">
              <a:ea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4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297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113.197.232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1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542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123.175.212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18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375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151.215.0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626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325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100.204.201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4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65.182.230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31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PANTONE 541 C</a:t>
            </a:r>
          </a:p>
          <a:p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0.60.113</a:t>
            </a:r>
            <a:endParaRPr lang="fi-FI" sz="8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18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368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120.190.32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626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326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0.178.169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4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299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0.163.224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31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PANTONE 540 C</a:t>
            </a:r>
          </a:p>
          <a:p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0.48.87</a:t>
            </a:r>
            <a:endParaRPr lang="fi-FI" sz="8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701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106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249.229.71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909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241.190.72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625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178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255.88.93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6595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211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245.126.182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701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115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253.218.36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909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143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241.180.52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62533" y="3454401"/>
            <a:ext cx="103997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</a:t>
            </a:r>
          </a:p>
          <a:p>
            <a:r>
              <a:rPr lang="fi-FI" sz="800" dirty="0" err="1">
                <a:solidFill>
                  <a:srgbClr val="FFFFFF"/>
                </a:solidFill>
                <a:ea typeface="Arial" charset="0"/>
                <a:cs typeface="Arial" charset="0"/>
              </a:rPr>
              <a:t>Warm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 Red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249.66.58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595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240.78.152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701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116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255.205.0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909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144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237.139.0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625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185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228.0.43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6595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213 C</a:t>
            </a:r>
          </a:p>
          <a:p>
            <a:r>
              <a:rPr lang="cs-CZ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cs-CZ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cs-CZ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227.28.121</a:t>
            </a:r>
            <a:endParaRPr lang="cs-CZ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369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0341C8-83AD-F54B-91EE-C4BD36B5734D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Triángulos</a:t>
            </a:r>
            <a:endParaRPr lang="en-US" dirty="0"/>
          </a:p>
        </p:txBody>
      </p:sp>
      <p:sp>
        <p:nvSpPr>
          <p:cNvPr id="72" name="Isosceles Triangle 71"/>
          <p:cNvSpPr/>
          <p:nvPr/>
        </p:nvSpPr>
        <p:spPr>
          <a:xfrm>
            <a:off x="5257800" y="1509814"/>
            <a:ext cx="1306237" cy="1126066"/>
          </a:xfrm>
          <a:prstGeom prst="triangle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4494616" y="2864481"/>
            <a:ext cx="1306237" cy="1126066"/>
          </a:xfrm>
          <a:prstGeom prst="triangle">
            <a:avLst/>
          </a:prstGeom>
          <a:solidFill>
            <a:srgbClr val="00AEC7">
              <a:alpha val="5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6020983" y="2864481"/>
            <a:ext cx="1306237" cy="1126066"/>
          </a:xfrm>
          <a:prstGeom prst="triangle">
            <a:avLst/>
          </a:prstGeom>
          <a:solidFill>
            <a:srgbClr val="00AEC7">
              <a:alpha val="5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 rot="10800000">
            <a:off x="5257799" y="2745947"/>
            <a:ext cx="1306237" cy="1126066"/>
          </a:xfrm>
          <a:prstGeom prst="triangle">
            <a:avLst/>
          </a:prstGeom>
          <a:solidFill>
            <a:srgbClr val="00AEC7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5408851" y="22381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408851" y="286448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21451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170851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6" name="Rectangle 95"/>
          <p:cNvSpPr/>
          <p:nvPr/>
        </p:nvSpPr>
        <p:spPr>
          <a:xfrm>
            <a:off x="4621451" y="4357361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938703" y="4347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98" name="Rectangle 97"/>
          <p:cNvSpPr/>
          <p:nvPr/>
        </p:nvSpPr>
        <p:spPr>
          <a:xfrm>
            <a:off x="4621451" y="4738361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4938703" y="472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984023" y="4351642"/>
            <a:ext cx="169334" cy="169334"/>
          </a:xfrm>
          <a:prstGeom prst="rect">
            <a:avLst/>
          </a:prstGeom>
          <a:solidFill>
            <a:srgbClr val="00AEC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6301275" y="4342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5984023" y="4732642"/>
            <a:ext cx="169334" cy="169334"/>
          </a:xfrm>
          <a:prstGeom prst="rect">
            <a:avLst/>
          </a:prstGeom>
          <a:solidFill>
            <a:srgbClr val="00AEC7">
              <a:alpha val="5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6301275" y="4723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</p:spTree>
    <p:extLst>
      <p:ext uri="{BB962C8B-B14F-4D97-AF65-F5344CB8AC3E}">
        <p14:creationId xmlns:p14="http://schemas.microsoft.com/office/powerpoint/2010/main" val="707333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7CBC9CB-39FE-7440-9D19-C15D08A63FEF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Triángulo</a:t>
            </a:r>
            <a:r>
              <a:rPr lang="en-US" dirty="0" smtClean="0"/>
              <a:t> con </a:t>
            </a:r>
            <a:r>
              <a:rPr lang="en-US" dirty="0" err="1" smtClean="0"/>
              <a:t>franjas</a:t>
            </a:r>
            <a:endParaRPr lang="en-US" dirty="0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2566387" y="3172235"/>
            <a:ext cx="1510944" cy="2057212"/>
          </a:xfrm>
          <a:custGeom>
            <a:avLst/>
            <a:gdLst>
              <a:gd name="T0" fmla="*/ 91 w 130"/>
              <a:gd name="T1" fmla="*/ 0 h 177"/>
              <a:gd name="T2" fmla="*/ 0 w 130"/>
              <a:gd name="T3" fmla="*/ 177 h 177"/>
              <a:gd name="T4" fmla="*/ 79 w 130"/>
              <a:gd name="T5" fmla="*/ 177 h 177"/>
              <a:gd name="T6" fmla="*/ 130 w 130"/>
              <a:gd name="T7" fmla="*/ 79 h 177"/>
              <a:gd name="T8" fmla="*/ 91 w 130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77">
                <a:moveTo>
                  <a:pt x="91" y="0"/>
                </a:moveTo>
                <a:lnTo>
                  <a:pt x="0" y="177"/>
                </a:lnTo>
                <a:lnTo>
                  <a:pt x="79" y="177"/>
                </a:lnTo>
                <a:lnTo>
                  <a:pt x="130" y="79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31"/>
          <p:cNvSpPr>
            <a:spLocks/>
          </p:cNvSpPr>
          <p:nvPr/>
        </p:nvSpPr>
        <p:spPr bwMode="auto">
          <a:xfrm>
            <a:off x="1531975" y="2161069"/>
            <a:ext cx="2057211" cy="3068378"/>
          </a:xfrm>
          <a:custGeom>
            <a:avLst/>
            <a:gdLst>
              <a:gd name="T0" fmla="*/ 137 w 177"/>
              <a:gd name="T1" fmla="*/ 0 h 264"/>
              <a:gd name="T2" fmla="*/ 0 w 177"/>
              <a:gd name="T3" fmla="*/ 264 h 264"/>
              <a:gd name="T4" fmla="*/ 83 w 177"/>
              <a:gd name="T5" fmla="*/ 264 h 264"/>
              <a:gd name="T6" fmla="*/ 177 w 177"/>
              <a:gd name="T7" fmla="*/ 83 h 264"/>
              <a:gd name="T8" fmla="*/ 137 w 177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264">
                <a:moveTo>
                  <a:pt x="137" y="0"/>
                </a:moveTo>
                <a:lnTo>
                  <a:pt x="0" y="264"/>
                </a:lnTo>
                <a:lnTo>
                  <a:pt x="83" y="264"/>
                </a:lnTo>
                <a:lnTo>
                  <a:pt x="177" y="83"/>
                </a:lnTo>
                <a:lnTo>
                  <a:pt x="137" y="0"/>
                </a:lnTo>
                <a:close/>
              </a:path>
            </a:pathLst>
          </a:custGeom>
          <a:solidFill>
            <a:srgbClr val="ADB6B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32"/>
          <p:cNvSpPr>
            <a:spLocks/>
          </p:cNvSpPr>
          <p:nvPr/>
        </p:nvSpPr>
        <p:spPr bwMode="auto">
          <a:xfrm>
            <a:off x="3551000" y="4136918"/>
            <a:ext cx="1080909" cy="109252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32"/>
          <p:cNvSpPr>
            <a:spLocks/>
          </p:cNvSpPr>
          <p:nvPr/>
        </p:nvSpPr>
        <p:spPr bwMode="auto">
          <a:xfrm rot="10800000">
            <a:off x="4198982" y="4136918"/>
            <a:ext cx="1080909" cy="109252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32"/>
          <p:cNvSpPr>
            <a:spLocks/>
          </p:cNvSpPr>
          <p:nvPr/>
        </p:nvSpPr>
        <p:spPr bwMode="auto">
          <a:xfrm rot="10800000">
            <a:off x="3703256" y="3133797"/>
            <a:ext cx="916228" cy="92607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 rot="10800000">
            <a:off x="3204503" y="2161068"/>
            <a:ext cx="914169" cy="923997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rgbClr val="ADB6B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Rectangle 15"/>
          <p:cNvSpPr/>
          <p:nvPr/>
        </p:nvSpPr>
        <p:spPr>
          <a:xfrm>
            <a:off x="3643012" y="2161069"/>
            <a:ext cx="5650858" cy="923998"/>
          </a:xfrm>
          <a:prstGeom prst="rect">
            <a:avLst/>
          </a:prstGeom>
          <a:solidFill>
            <a:srgbClr val="ADB6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47213" y="3133797"/>
            <a:ext cx="5146657" cy="9260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2763" y="4136918"/>
            <a:ext cx="4571107" cy="109252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767305" y="2411506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82264" y="2479408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Opción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70039" y="2305231"/>
            <a:ext cx="44608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dolore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6536" y="339773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382264" y="346563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B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69270" y="3291459"/>
            <a:ext cx="396165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dolore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0836" y="4451512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382264" y="451941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tx2"/>
                </a:solidFill>
              </a:rPr>
              <a:t>Opción</a:t>
            </a:r>
            <a:r>
              <a:rPr lang="en-US" sz="1800" b="1" dirty="0" smtClean="0">
                <a:solidFill>
                  <a:schemeClr val="tx2"/>
                </a:solidFill>
              </a:rPr>
              <a:t> C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53570" y="4345237"/>
            <a:ext cx="347735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dolore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1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/>
          </p:cNvSpPr>
          <p:nvPr/>
        </p:nvSpPr>
        <p:spPr bwMode="auto">
          <a:xfrm>
            <a:off x="5111453" y="1521665"/>
            <a:ext cx="2174324" cy="2175283"/>
          </a:xfrm>
          <a:custGeom>
            <a:avLst/>
            <a:gdLst>
              <a:gd name="T0" fmla="*/ 785 w 956"/>
              <a:gd name="T1" fmla="*/ 170 h 956"/>
              <a:gd name="T2" fmla="*/ 786 w 956"/>
              <a:gd name="T3" fmla="*/ 785 h 956"/>
              <a:gd name="T4" fmla="*/ 170 w 956"/>
              <a:gd name="T5" fmla="*/ 786 h 956"/>
              <a:gd name="T6" fmla="*/ 170 w 956"/>
              <a:gd name="T7" fmla="*/ 171 h 956"/>
              <a:gd name="T8" fmla="*/ 785 w 956"/>
              <a:gd name="T9" fmla="*/ 17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6" h="956">
                <a:moveTo>
                  <a:pt x="785" y="170"/>
                </a:moveTo>
                <a:cubicBezTo>
                  <a:pt x="955" y="339"/>
                  <a:pt x="956" y="615"/>
                  <a:pt x="786" y="785"/>
                </a:cubicBezTo>
                <a:cubicBezTo>
                  <a:pt x="616" y="956"/>
                  <a:pt x="341" y="956"/>
                  <a:pt x="170" y="786"/>
                </a:cubicBezTo>
                <a:cubicBezTo>
                  <a:pt x="0" y="616"/>
                  <a:pt x="0" y="341"/>
                  <a:pt x="170" y="171"/>
                </a:cubicBezTo>
                <a:cubicBezTo>
                  <a:pt x="339" y="0"/>
                  <a:pt x="615" y="0"/>
                  <a:pt x="785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5836868" y="2782253"/>
            <a:ext cx="2195462" cy="2197382"/>
          </a:xfrm>
          <a:custGeom>
            <a:avLst/>
            <a:gdLst>
              <a:gd name="T0" fmla="*/ 596 w 965"/>
              <a:gd name="T1" fmla="*/ 903 h 966"/>
              <a:gd name="T2" fmla="*/ 62 w 965"/>
              <a:gd name="T3" fmla="*/ 596 h 966"/>
              <a:gd name="T4" fmla="*/ 369 w 965"/>
              <a:gd name="T5" fmla="*/ 63 h 966"/>
              <a:gd name="T6" fmla="*/ 903 w 965"/>
              <a:gd name="T7" fmla="*/ 370 h 966"/>
              <a:gd name="T8" fmla="*/ 596 w 965"/>
              <a:gd name="T9" fmla="*/ 903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6">
                <a:moveTo>
                  <a:pt x="596" y="903"/>
                </a:moveTo>
                <a:cubicBezTo>
                  <a:pt x="364" y="966"/>
                  <a:pt x="125" y="828"/>
                  <a:pt x="62" y="596"/>
                </a:cubicBezTo>
                <a:cubicBezTo>
                  <a:pt x="0" y="364"/>
                  <a:pt x="137" y="125"/>
                  <a:pt x="369" y="63"/>
                </a:cubicBezTo>
                <a:cubicBezTo>
                  <a:pt x="602" y="0"/>
                  <a:pt x="840" y="138"/>
                  <a:pt x="903" y="370"/>
                </a:cubicBezTo>
                <a:cubicBezTo>
                  <a:pt x="965" y="602"/>
                  <a:pt x="828" y="841"/>
                  <a:pt x="596" y="9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4367782" y="2784175"/>
            <a:ext cx="2194501" cy="2195460"/>
          </a:xfrm>
          <a:custGeom>
            <a:avLst/>
            <a:gdLst>
              <a:gd name="T0" fmla="*/ 62 w 965"/>
              <a:gd name="T1" fmla="*/ 371 h 965"/>
              <a:gd name="T2" fmla="*/ 595 w 965"/>
              <a:gd name="T3" fmla="*/ 62 h 965"/>
              <a:gd name="T4" fmla="*/ 903 w 965"/>
              <a:gd name="T5" fmla="*/ 595 h 965"/>
              <a:gd name="T6" fmla="*/ 370 w 965"/>
              <a:gd name="T7" fmla="*/ 904 h 965"/>
              <a:gd name="T8" fmla="*/ 62 w 965"/>
              <a:gd name="T9" fmla="*/ 371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5">
                <a:moveTo>
                  <a:pt x="62" y="371"/>
                </a:moveTo>
                <a:cubicBezTo>
                  <a:pt x="124" y="139"/>
                  <a:pt x="362" y="0"/>
                  <a:pt x="595" y="62"/>
                </a:cubicBezTo>
                <a:cubicBezTo>
                  <a:pt x="827" y="124"/>
                  <a:pt x="965" y="363"/>
                  <a:pt x="903" y="595"/>
                </a:cubicBezTo>
                <a:cubicBezTo>
                  <a:pt x="841" y="827"/>
                  <a:pt x="603" y="965"/>
                  <a:pt x="370" y="904"/>
                </a:cubicBezTo>
                <a:cubicBezTo>
                  <a:pt x="138" y="842"/>
                  <a:pt x="0" y="603"/>
                  <a:pt x="62" y="3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5991559" y="2880256"/>
            <a:ext cx="1149135" cy="763847"/>
          </a:xfrm>
          <a:custGeom>
            <a:avLst/>
            <a:gdLst>
              <a:gd name="T0" fmla="*/ 0 w 505"/>
              <a:gd name="T1" fmla="*/ 307 h 336"/>
              <a:gd name="T2" fmla="*/ 399 w 505"/>
              <a:gd name="T3" fmla="*/ 188 h 336"/>
              <a:gd name="T4" fmla="*/ 505 w 505"/>
              <a:gd name="T5" fmla="*/ 14 h 336"/>
              <a:gd name="T6" fmla="*/ 301 w 505"/>
              <a:gd name="T7" fmla="*/ 20 h 336"/>
              <a:gd name="T8" fmla="*/ 0 w 505"/>
              <a:gd name="T9" fmla="*/ 30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6">
                <a:moveTo>
                  <a:pt x="0" y="307"/>
                </a:moveTo>
                <a:cubicBezTo>
                  <a:pt x="140" y="336"/>
                  <a:pt x="291" y="297"/>
                  <a:pt x="399" y="188"/>
                </a:cubicBezTo>
                <a:cubicBezTo>
                  <a:pt x="449" y="138"/>
                  <a:pt x="485" y="78"/>
                  <a:pt x="505" y="14"/>
                </a:cubicBezTo>
                <a:cubicBezTo>
                  <a:pt x="440" y="0"/>
                  <a:pt x="370" y="1"/>
                  <a:pt x="301" y="20"/>
                </a:cubicBezTo>
                <a:cubicBezTo>
                  <a:pt x="154" y="60"/>
                  <a:pt x="44" y="171"/>
                  <a:pt x="0" y="307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5886830" y="3218463"/>
            <a:ext cx="623569" cy="1326884"/>
          </a:xfrm>
          <a:custGeom>
            <a:avLst/>
            <a:gdLst>
              <a:gd name="T0" fmla="*/ 235 w 274"/>
              <a:gd name="T1" fmla="*/ 404 h 583"/>
              <a:gd name="T2" fmla="*/ 137 w 274"/>
              <a:gd name="T3" fmla="*/ 0 h 583"/>
              <a:gd name="T4" fmla="*/ 40 w 274"/>
              <a:gd name="T5" fmla="*/ 404 h 583"/>
              <a:gd name="T6" fmla="*/ 138 w 274"/>
              <a:gd name="T7" fmla="*/ 583 h 583"/>
              <a:gd name="T8" fmla="*/ 235 w 274"/>
              <a:gd name="T9" fmla="*/ 404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" h="583">
                <a:moveTo>
                  <a:pt x="235" y="404"/>
                </a:moveTo>
                <a:cubicBezTo>
                  <a:pt x="274" y="256"/>
                  <a:pt x="233" y="106"/>
                  <a:pt x="137" y="0"/>
                </a:cubicBezTo>
                <a:cubicBezTo>
                  <a:pt x="42" y="106"/>
                  <a:pt x="0" y="256"/>
                  <a:pt x="40" y="404"/>
                </a:cubicBezTo>
                <a:cubicBezTo>
                  <a:pt x="59" y="473"/>
                  <a:pt x="93" y="534"/>
                  <a:pt x="138" y="583"/>
                </a:cubicBezTo>
                <a:cubicBezTo>
                  <a:pt x="183" y="534"/>
                  <a:pt x="217" y="473"/>
                  <a:pt x="235" y="404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5257497" y="2882178"/>
            <a:ext cx="1148174" cy="761926"/>
          </a:xfrm>
          <a:custGeom>
            <a:avLst/>
            <a:gdLst>
              <a:gd name="T0" fmla="*/ 0 w 505"/>
              <a:gd name="T1" fmla="*/ 14 h 335"/>
              <a:gd name="T2" fmla="*/ 106 w 505"/>
              <a:gd name="T3" fmla="*/ 188 h 335"/>
              <a:gd name="T4" fmla="*/ 505 w 505"/>
              <a:gd name="T5" fmla="*/ 305 h 335"/>
              <a:gd name="T6" fmla="*/ 204 w 505"/>
              <a:gd name="T7" fmla="*/ 19 h 335"/>
              <a:gd name="T8" fmla="*/ 0 w 505"/>
              <a:gd name="T9" fmla="*/ 14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5">
                <a:moveTo>
                  <a:pt x="0" y="14"/>
                </a:moveTo>
                <a:cubicBezTo>
                  <a:pt x="20" y="78"/>
                  <a:pt x="56" y="138"/>
                  <a:pt x="106" y="188"/>
                </a:cubicBezTo>
                <a:cubicBezTo>
                  <a:pt x="215" y="296"/>
                  <a:pt x="366" y="335"/>
                  <a:pt x="505" y="305"/>
                </a:cubicBezTo>
                <a:cubicBezTo>
                  <a:pt x="461" y="170"/>
                  <a:pt x="352" y="59"/>
                  <a:pt x="204" y="19"/>
                </a:cubicBezTo>
                <a:cubicBezTo>
                  <a:pt x="135" y="1"/>
                  <a:pt x="65" y="0"/>
                  <a:pt x="0" y="1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5991559" y="3218463"/>
            <a:ext cx="414111" cy="380482"/>
          </a:xfrm>
          <a:custGeom>
            <a:avLst/>
            <a:gdLst>
              <a:gd name="T0" fmla="*/ 91 w 182"/>
              <a:gd name="T1" fmla="*/ 0 h 167"/>
              <a:gd name="T2" fmla="*/ 0 w 182"/>
              <a:gd name="T3" fmla="*/ 158 h 167"/>
              <a:gd name="T4" fmla="*/ 4 w 182"/>
              <a:gd name="T5" fmla="*/ 158 h 167"/>
              <a:gd name="T6" fmla="*/ 12 w 182"/>
              <a:gd name="T7" fmla="*/ 160 h 167"/>
              <a:gd name="T8" fmla="*/ 17 w 182"/>
              <a:gd name="T9" fmla="*/ 161 h 167"/>
              <a:gd name="T10" fmla="*/ 25 w 182"/>
              <a:gd name="T11" fmla="*/ 162 h 167"/>
              <a:gd name="T12" fmla="*/ 31 w 182"/>
              <a:gd name="T13" fmla="*/ 163 h 167"/>
              <a:gd name="T14" fmla="*/ 38 w 182"/>
              <a:gd name="T15" fmla="*/ 164 h 167"/>
              <a:gd name="T16" fmla="*/ 44 w 182"/>
              <a:gd name="T17" fmla="*/ 165 h 167"/>
              <a:gd name="T18" fmla="*/ 52 w 182"/>
              <a:gd name="T19" fmla="*/ 165 h 167"/>
              <a:gd name="T20" fmla="*/ 57 w 182"/>
              <a:gd name="T21" fmla="*/ 166 h 167"/>
              <a:gd name="T22" fmla="*/ 65 w 182"/>
              <a:gd name="T23" fmla="*/ 166 h 167"/>
              <a:gd name="T24" fmla="*/ 71 w 182"/>
              <a:gd name="T25" fmla="*/ 167 h 167"/>
              <a:gd name="T26" fmla="*/ 78 w 182"/>
              <a:gd name="T27" fmla="*/ 167 h 167"/>
              <a:gd name="T28" fmla="*/ 85 w 182"/>
              <a:gd name="T29" fmla="*/ 167 h 167"/>
              <a:gd name="T30" fmla="*/ 91 w 182"/>
              <a:gd name="T31" fmla="*/ 167 h 167"/>
              <a:gd name="T32" fmla="*/ 98 w 182"/>
              <a:gd name="T33" fmla="*/ 167 h 167"/>
              <a:gd name="T34" fmla="*/ 105 w 182"/>
              <a:gd name="T35" fmla="*/ 167 h 167"/>
              <a:gd name="T36" fmla="*/ 112 w 182"/>
              <a:gd name="T37" fmla="*/ 167 h 167"/>
              <a:gd name="T38" fmla="*/ 118 w 182"/>
              <a:gd name="T39" fmla="*/ 166 h 167"/>
              <a:gd name="T40" fmla="*/ 125 w 182"/>
              <a:gd name="T41" fmla="*/ 166 h 167"/>
              <a:gd name="T42" fmla="*/ 131 w 182"/>
              <a:gd name="T43" fmla="*/ 165 h 167"/>
              <a:gd name="T44" fmla="*/ 139 w 182"/>
              <a:gd name="T45" fmla="*/ 165 h 167"/>
              <a:gd name="T46" fmla="*/ 144 w 182"/>
              <a:gd name="T47" fmla="*/ 164 h 167"/>
              <a:gd name="T48" fmla="*/ 152 w 182"/>
              <a:gd name="T49" fmla="*/ 163 h 167"/>
              <a:gd name="T50" fmla="*/ 157 w 182"/>
              <a:gd name="T51" fmla="*/ 162 h 167"/>
              <a:gd name="T52" fmla="*/ 165 w 182"/>
              <a:gd name="T53" fmla="*/ 161 h 167"/>
              <a:gd name="T54" fmla="*/ 170 w 182"/>
              <a:gd name="T55" fmla="*/ 160 h 167"/>
              <a:gd name="T56" fmla="*/ 179 w 182"/>
              <a:gd name="T57" fmla="*/ 158 h 167"/>
              <a:gd name="T58" fmla="*/ 182 w 182"/>
              <a:gd name="T59" fmla="*/ 157 h 167"/>
              <a:gd name="T60" fmla="*/ 91 w 182"/>
              <a:gd name="T6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2" h="167">
                <a:moveTo>
                  <a:pt x="91" y="0"/>
                </a:moveTo>
                <a:cubicBezTo>
                  <a:pt x="50" y="45"/>
                  <a:pt x="19" y="99"/>
                  <a:pt x="0" y="158"/>
                </a:cubicBezTo>
                <a:cubicBezTo>
                  <a:pt x="1" y="158"/>
                  <a:pt x="3" y="158"/>
                  <a:pt x="4" y="158"/>
                </a:cubicBezTo>
                <a:cubicBezTo>
                  <a:pt x="7" y="159"/>
                  <a:pt x="9" y="160"/>
                  <a:pt x="12" y="160"/>
                </a:cubicBezTo>
                <a:cubicBezTo>
                  <a:pt x="14" y="160"/>
                  <a:pt x="16" y="161"/>
                  <a:pt x="17" y="161"/>
                </a:cubicBezTo>
                <a:cubicBezTo>
                  <a:pt x="20" y="161"/>
                  <a:pt x="23" y="162"/>
                  <a:pt x="25" y="162"/>
                </a:cubicBezTo>
                <a:cubicBezTo>
                  <a:pt x="27" y="162"/>
                  <a:pt x="29" y="163"/>
                  <a:pt x="31" y="163"/>
                </a:cubicBezTo>
                <a:cubicBezTo>
                  <a:pt x="33" y="163"/>
                  <a:pt x="36" y="164"/>
                  <a:pt x="38" y="164"/>
                </a:cubicBezTo>
                <a:cubicBezTo>
                  <a:pt x="40" y="164"/>
                  <a:pt x="42" y="164"/>
                  <a:pt x="44" y="165"/>
                </a:cubicBezTo>
                <a:cubicBezTo>
                  <a:pt x="47" y="165"/>
                  <a:pt x="49" y="165"/>
                  <a:pt x="52" y="165"/>
                </a:cubicBezTo>
                <a:cubicBezTo>
                  <a:pt x="54" y="166"/>
                  <a:pt x="56" y="166"/>
                  <a:pt x="57" y="166"/>
                </a:cubicBezTo>
                <a:cubicBezTo>
                  <a:pt x="60" y="166"/>
                  <a:pt x="62" y="166"/>
                  <a:pt x="65" y="166"/>
                </a:cubicBezTo>
                <a:cubicBezTo>
                  <a:pt x="67" y="167"/>
                  <a:pt x="69" y="167"/>
                  <a:pt x="71" y="167"/>
                </a:cubicBezTo>
                <a:cubicBezTo>
                  <a:pt x="73" y="167"/>
                  <a:pt x="76" y="167"/>
                  <a:pt x="78" y="167"/>
                </a:cubicBezTo>
                <a:cubicBezTo>
                  <a:pt x="80" y="167"/>
                  <a:pt x="82" y="167"/>
                  <a:pt x="85" y="167"/>
                </a:cubicBezTo>
                <a:cubicBezTo>
                  <a:pt x="87" y="167"/>
                  <a:pt x="89" y="167"/>
                  <a:pt x="91" y="167"/>
                </a:cubicBezTo>
                <a:cubicBezTo>
                  <a:pt x="94" y="167"/>
                  <a:pt x="96" y="167"/>
                  <a:pt x="98" y="167"/>
                </a:cubicBezTo>
                <a:cubicBezTo>
                  <a:pt x="100" y="167"/>
                  <a:pt x="102" y="167"/>
                  <a:pt x="105" y="167"/>
                </a:cubicBezTo>
                <a:cubicBezTo>
                  <a:pt x="107" y="167"/>
                  <a:pt x="109" y="167"/>
                  <a:pt x="112" y="167"/>
                </a:cubicBezTo>
                <a:cubicBezTo>
                  <a:pt x="114" y="167"/>
                  <a:pt x="116" y="166"/>
                  <a:pt x="118" y="166"/>
                </a:cubicBezTo>
                <a:cubicBezTo>
                  <a:pt x="120" y="166"/>
                  <a:pt x="123" y="166"/>
                  <a:pt x="125" y="166"/>
                </a:cubicBezTo>
                <a:cubicBezTo>
                  <a:pt x="127" y="166"/>
                  <a:pt x="129" y="165"/>
                  <a:pt x="131" y="165"/>
                </a:cubicBezTo>
                <a:cubicBezTo>
                  <a:pt x="134" y="165"/>
                  <a:pt x="136" y="165"/>
                  <a:pt x="139" y="165"/>
                </a:cubicBezTo>
                <a:cubicBezTo>
                  <a:pt x="140" y="164"/>
                  <a:pt x="142" y="164"/>
                  <a:pt x="144" y="164"/>
                </a:cubicBezTo>
                <a:cubicBezTo>
                  <a:pt x="147" y="164"/>
                  <a:pt x="149" y="163"/>
                  <a:pt x="152" y="163"/>
                </a:cubicBezTo>
                <a:cubicBezTo>
                  <a:pt x="154" y="163"/>
                  <a:pt x="156" y="162"/>
                  <a:pt x="157" y="162"/>
                </a:cubicBezTo>
                <a:cubicBezTo>
                  <a:pt x="160" y="162"/>
                  <a:pt x="163" y="161"/>
                  <a:pt x="165" y="161"/>
                </a:cubicBezTo>
                <a:cubicBezTo>
                  <a:pt x="167" y="160"/>
                  <a:pt x="169" y="160"/>
                  <a:pt x="170" y="160"/>
                </a:cubicBezTo>
                <a:cubicBezTo>
                  <a:pt x="173" y="159"/>
                  <a:pt x="176" y="159"/>
                  <a:pt x="179" y="158"/>
                </a:cubicBezTo>
                <a:cubicBezTo>
                  <a:pt x="180" y="158"/>
                  <a:pt x="181" y="158"/>
                  <a:pt x="182" y="157"/>
                </a:cubicBezTo>
                <a:cubicBezTo>
                  <a:pt x="163" y="99"/>
                  <a:pt x="132" y="45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213120-1DA7-FD4E-8369-3C2169AEBD2E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Venn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5700714" y="2228583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684718" y="3792385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588685" y="3766985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109436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B2ADBAD-0AE0-5047-8189-C70E32AECD10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420763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4564251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Block Arc 67"/>
          <p:cNvSpPr>
            <a:spLocks noChangeAspect="1"/>
          </p:cNvSpPr>
          <p:nvPr/>
        </p:nvSpPr>
        <p:spPr>
          <a:xfrm rot="16200000">
            <a:off x="4534121" y="2003458"/>
            <a:ext cx="750486" cy="768646"/>
          </a:xfrm>
          <a:prstGeom prst="blockArc">
            <a:avLst>
              <a:gd name="adj1" fmla="val 0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5746440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889928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Block Arc 70"/>
          <p:cNvSpPr>
            <a:spLocks noChangeAspect="1"/>
          </p:cNvSpPr>
          <p:nvPr/>
        </p:nvSpPr>
        <p:spPr>
          <a:xfrm rot="16200000">
            <a:off x="5859798" y="2003458"/>
            <a:ext cx="750486" cy="768646"/>
          </a:xfrm>
          <a:prstGeom prst="blockArc">
            <a:avLst>
              <a:gd name="adj1" fmla="val 310581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7121696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265184" y="2051663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Block Arc 73"/>
          <p:cNvSpPr>
            <a:spLocks noChangeAspect="1"/>
          </p:cNvSpPr>
          <p:nvPr/>
        </p:nvSpPr>
        <p:spPr>
          <a:xfrm rot="16200000">
            <a:off x="7235054" y="2003458"/>
            <a:ext cx="750486" cy="768646"/>
          </a:xfrm>
          <a:prstGeom prst="blockArc">
            <a:avLst>
              <a:gd name="adj1" fmla="val 545915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4420763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564251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Block Arc 76"/>
          <p:cNvSpPr>
            <a:spLocks noChangeAspect="1"/>
          </p:cNvSpPr>
          <p:nvPr/>
        </p:nvSpPr>
        <p:spPr>
          <a:xfrm rot="16200000">
            <a:off x="4534121" y="3184515"/>
            <a:ext cx="750486" cy="768646"/>
          </a:xfrm>
          <a:prstGeom prst="blockArc">
            <a:avLst>
              <a:gd name="adj1" fmla="val 796265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5746440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889928" y="3232720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Block Arc 79"/>
          <p:cNvSpPr>
            <a:spLocks noChangeAspect="1"/>
          </p:cNvSpPr>
          <p:nvPr/>
        </p:nvSpPr>
        <p:spPr>
          <a:xfrm rot="16200000">
            <a:off x="5859798" y="3184515"/>
            <a:ext cx="750486" cy="768646"/>
          </a:xfrm>
          <a:prstGeom prst="blockArc">
            <a:avLst>
              <a:gd name="adj1" fmla="val 1072636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7121696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265184" y="3232720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Block Arc 82"/>
          <p:cNvSpPr>
            <a:spLocks noChangeAspect="1"/>
          </p:cNvSpPr>
          <p:nvPr/>
        </p:nvSpPr>
        <p:spPr>
          <a:xfrm rot="16200000">
            <a:off x="7235054" y="3184515"/>
            <a:ext cx="750486" cy="768646"/>
          </a:xfrm>
          <a:prstGeom prst="blockArc">
            <a:avLst>
              <a:gd name="adj1" fmla="val 1395850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4420763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4564251" y="4443906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Block Arc 85"/>
          <p:cNvSpPr>
            <a:spLocks noChangeAspect="1"/>
          </p:cNvSpPr>
          <p:nvPr/>
        </p:nvSpPr>
        <p:spPr>
          <a:xfrm rot="16200000">
            <a:off x="4534121" y="4395701"/>
            <a:ext cx="750486" cy="768646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5746440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889928" y="4443906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Block Arc 88"/>
          <p:cNvSpPr>
            <a:spLocks noChangeAspect="1"/>
          </p:cNvSpPr>
          <p:nvPr/>
        </p:nvSpPr>
        <p:spPr>
          <a:xfrm rot="16200000">
            <a:off x="5859798" y="4395701"/>
            <a:ext cx="750486" cy="768646"/>
          </a:xfrm>
          <a:prstGeom prst="blockArc">
            <a:avLst>
              <a:gd name="adj1" fmla="val 1889673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7121696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265184" y="4443906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4714691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035491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407091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714691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035491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407091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14691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035491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407091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002402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2D46DF-95F1-6A44-B41C-A584C39BBD21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Procesos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131" name="Block Arc 130"/>
          <p:cNvSpPr/>
          <p:nvPr/>
        </p:nvSpPr>
        <p:spPr>
          <a:xfrm rot="5400000">
            <a:off x="5839849" y="2609554"/>
            <a:ext cx="714375" cy="714375"/>
          </a:xfrm>
          <a:prstGeom prst="blockArc">
            <a:avLst>
              <a:gd name="adj1" fmla="val 10800000"/>
              <a:gd name="adj2" fmla="val 5437951"/>
              <a:gd name="adj3" fmla="val 19776"/>
            </a:avLst>
          </a:prstGeom>
          <a:solidFill>
            <a:schemeClr val="accent3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2" name="Block Arc 131"/>
          <p:cNvSpPr/>
          <p:nvPr/>
        </p:nvSpPr>
        <p:spPr>
          <a:xfrm rot="5400000">
            <a:off x="5560499" y="2330205"/>
            <a:ext cx="1273074" cy="1273074"/>
          </a:xfrm>
          <a:prstGeom prst="blockArc">
            <a:avLst>
              <a:gd name="adj1" fmla="val 10799104"/>
              <a:gd name="adj2" fmla="val 21578038"/>
              <a:gd name="adj3" fmla="val 10936"/>
            </a:avLst>
          </a:prstGeom>
          <a:solidFill>
            <a:schemeClr val="accent3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3" name="Block Arc 132"/>
          <p:cNvSpPr/>
          <p:nvPr/>
        </p:nvSpPr>
        <p:spPr>
          <a:xfrm rot="5400000">
            <a:off x="5281249" y="2050854"/>
            <a:ext cx="1831574" cy="1831574"/>
          </a:xfrm>
          <a:prstGeom prst="blockArc">
            <a:avLst>
              <a:gd name="adj1" fmla="val 10799104"/>
              <a:gd name="adj2" fmla="val 5395134"/>
              <a:gd name="adj3" fmla="val 760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5663686" y="4194414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/>
          <p:cNvSpPr txBox="1"/>
          <p:nvPr/>
        </p:nvSpPr>
        <p:spPr>
          <a:xfrm>
            <a:off x="5980938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5663686" y="4483081"/>
            <a:ext cx="169334" cy="169334"/>
          </a:xfrm>
          <a:prstGeom prst="rect">
            <a:avLst/>
          </a:prstGeom>
          <a:solidFill>
            <a:srgbClr val="00AEC7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5980938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5663686" y="4796348"/>
            <a:ext cx="169334" cy="169334"/>
          </a:xfrm>
          <a:prstGeom prst="rect">
            <a:avLst/>
          </a:prstGeom>
          <a:solidFill>
            <a:schemeClr val="accent3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/>
          <p:cNvSpPr txBox="1"/>
          <p:nvPr/>
        </p:nvSpPr>
        <p:spPr>
          <a:xfrm>
            <a:off x="5980938" y="478673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</p:spTree>
    <p:extLst>
      <p:ext uri="{BB962C8B-B14F-4D97-AF65-F5344CB8AC3E}">
        <p14:creationId xmlns:p14="http://schemas.microsoft.com/office/powerpoint/2010/main" val="41314262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E2187B-0E19-0647-BDAC-E92A8777461F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circular 1</a:t>
            </a:r>
            <a:endParaRPr lang="en-US" dirty="0"/>
          </a:p>
        </p:txBody>
      </p:sp>
      <p:sp>
        <p:nvSpPr>
          <p:cNvPr id="115" name="Block Arc 114"/>
          <p:cNvSpPr/>
          <p:nvPr/>
        </p:nvSpPr>
        <p:spPr>
          <a:xfrm rot="5400000">
            <a:off x="3690904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449454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3766706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449454" y="4483081"/>
            <a:ext cx="169334" cy="169334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3766706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581339" y="420402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4898591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33" name="Block Arc 32"/>
          <p:cNvSpPr/>
          <p:nvPr/>
        </p:nvSpPr>
        <p:spPr>
          <a:xfrm rot="5400000">
            <a:off x="3690904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Block Arc 33"/>
          <p:cNvSpPr/>
          <p:nvPr/>
        </p:nvSpPr>
        <p:spPr>
          <a:xfrm rot="16200000">
            <a:off x="3690904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Block Arc 34"/>
          <p:cNvSpPr/>
          <p:nvPr/>
        </p:nvSpPr>
        <p:spPr>
          <a:xfrm rot="16200000">
            <a:off x="3690904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81339" y="4534227"/>
            <a:ext cx="169334" cy="1693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898591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09221" y="330497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06691" y="330497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41399" y="2451153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25009" y="2451153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6" name="Block Arc 75"/>
          <p:cNvSpPr/>
          <p:nvPr/>
        </p:nvSpPr>
        <p:spPr>
          <a:xfrm rot="5400000">
            <a:off x="6688494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447044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764296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79" name="Rectangle 78"/>
          <p:cNvSpPr/>
          <p:nvPr/>
        </p:nvSpPr>
        <p:spPr>
          <a:xfrm>
            <a:off x="6447044" y="4483081"/>
            <a:ext cx="169334" cy="169334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6764296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578929" y="420402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7896181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83" name="Block Arc 82"/>
          <p:cNvSpPr/>
          <p:nvPr/>
        </p:nvSpPr>
        <p:spPr>
          <a:xfrm rot="5400000">
            <a:off x="6688494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Block Arc 83"/>
          <p:cNvSpPr/>
          <p:nvPr/>
        </p:nvSpPr>
        <p:spPr>
          <a:xfrm rot="16200000">
            <a:off x="6688494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Block Arc 84"/>
          <p:cNvSpPr/>
          <p:nvPr/>
        </p:nvSpPr>
        <p:spPr>
          <a:xfrm rot="16200000">
            <a:off x="6688494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578929" y="4534227"/>
            <a:ext cx="169334" cy="1693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7896181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706811" y="3406574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604281" y="3406574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638989" y="237495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622599" y="237495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2" name="Donut 91"/>
          <p:cNvSpPr/>
          <p:nvPr/>
        </p:nvSpPr>
        <p:spPr>
          <a:xfrm>
            <a:off x="7100191" y="2466000"/>
            <a:ext cx="1008180" cy="1008180"/>
          </a:xfrm>
          <a:prstGeom prst="donut">
            <a:avLst/>
          </a:prstGeom>
          <a:solidFill>
            <a:schemeClr val="bg1"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BCF3FF1-8E7F-9B40-9E7E-EDF83D7D6B26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circular 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91842" y="2961055"/>
            <a:ext cx="169334" cy="169334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09094" y="29514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91842" y="3249722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809094" y="324010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91842" y="3571455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809094" y="35618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26" name="Freeform 15"/>
          <p:cNvSpPr>
            <a:spLocks/>
          </p:cNvSpPr>
          <p:nvPr/>
        </p:nvSpPr>
        <p:spPr bwMode="auto">
          <a:xfrm>
            <a:off x="5971845" y="2101280"/>
            <a:ext cx="1226445" cy="1839658"/>
          </a:xfrm>
          <a:custGeom>
            <a:avLst/>
            <a:gdLst>
              <a:gd name="T0" fmla="*/ 651 w 706"/>
              <a:gd name="T1" fmla="*/ 431 h 1056"/>
              <a:gd name="T2" fmla="*/ 697 w 706"/>
              <a:gd name="T3" fmla="*/ 310 h 1056"/>
              <a:gd name="T4" fmla="*/ 570 w 706"/>
              <a:gd name="T5" fmla="*/ 291 h 1056"/>
              <a:gd name="T6" fmla="*/ 0 w 706"/>
              <a:gd name="T7" fmla="*/ 0 h 1056"/>
              <a:gd name="T8" fmla="*/ 0 w 706"/>
              <a:gd name="T9" fmla="*/ 161 h 1056"/>
              <a:gd name="T10" fmla="*/ 1 w 706"/>
              <a:gd name="T11" fmla="*/ 161 h 1056"/>
              <a:gd name="T12" fmla="*/ 545 w 706"/>
              <a:gd name="T13" fmla="*/ 704 h 1056"/>
              <a:gd name="T14" fmla="*/ 472 w 706"/>
              <a:gd name="T15" fmla="*/ 976 h 1056"/>
              <a:gd name="T16" fmla="*/ 611 w 706"/>
              <a:gd name="T17" fmla="*/ 1056 h 1056"/>
              <a:gd name="T18" fmla="*/ 706 w 706"/>
              <a:gd name="T19" fmla="*/ 704 h 1056"/>
              <a:gd name="T20" fmla="*/ 651 w 706"/>
              <a:gd name="T21" fmla="*/ 431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6" h="1056">
                <a:moveTo>
                  <a:pt x="651" y="431"/>
                </a:moveTo>
                <a:cubicBezTo>
                  <a:pt x="697" y="310"/>
                  <a:pt x="697" y="310"/>
                  <a:pt x="697" y="310"/>
                </a:cubicBezTo>
                <a:cubicBezTo>
                  <a:pt x="570" y="291"/>
                  <a:pt x="570" y="291"/>
                  <a:pt x="570" y="291"/>
                </a:cubicBezTo>
                <a:cubicBezTo>
                  <a:pt x="442" y="115"/>
                  <a:pt x="236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301" y="161"/>
                  <a:pt x="545" y="405"/>
                  <a:pt x="545" y="704"/>
                </a:cubicBezTo>
                <a:cubicBezTo>
                  <a:pt x="545" y="803"/>
                  <a:pt x="518" y="896"/>
                  <a:pt x="472" y="976"/>
                </a:cubicBezTo>
                <a:cubicBezTo>
                  <a:pt x="611" y="1056"/>
                  <a:pt x="611" y="1056"/>
                  <a:pt x="611" y="1056"/>
                </a:cubicBezTo>
                <a:cubicBezTo>
                  <a:pt x="671" y="953"/>
                  <a:pt x="706" y="833"/>
                  <a:pt x="706" y="704"/>
                </a:cubicBezTo>
                <a:cubicBezTo>
                  <a:pt x="706" y="608"/>
                  <a:pt x="686" y="515"/>
                  <a:pt x="651" y="4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4695680" y="2101280"/>
            <a:ext cx="1276165" cy="1839658"/>
          </a:xfrm>
          <a:custGeom>
            <a:avLst/>
            <a:gdLst>
              <a:gd name="T0" fmla="*/ 378 w 729"/>
              <a:gd name="T1" fmla="*/ 95 h 1057"/>
              <a:gd name="T2" fmla="*/ 161 w 729"/>
              <a:gd name="T3" fmla="*/ 291 h 1057"/>
              <a:gd name="T4" fmla="*/ 36 w 729"/>
              <a:gd name="T5" fmla="*/ 310 h 1057"/>
              <a:gd name="T6" fmla="*/ 82 w 729"/>
              <a:gd name="T7" fmla="*/ 431 h 1057"/>
              <a:gd name="T8" fmla="*/ 121 w 729"/>
              <a:gd name="T9" fmla="*/ 1057 h 1057"/>
              <a:gd name="T10" fmla="*/ 260 w 729"/>
              <a:gd name="T11" fmla="*/ 977 h 1057"/>
              <a:gd name="T12" fmla="*/ 260 w 729"/>
              <a:gd name="T13" fmla="*/ 977 h 1057"/>
              <a:gd name="T14" fmla="*/ 458 w 729"/>
              <a:gd name="T15" fmla="*/ 234 h 1057"/>
              <a:gd name="T16" fmla="*/ 729 w 729"/>
              <a:gd name="T17" fmla="*/ 161 h 1057"/>
              <a:gd name="T18" fmla="*/ 729 w 729"/>
              <a:gd name="T19" fmla="*/ 1 h 1057"/>
              <a:gd name="T20" fmla="*/ 378 w 729"/>
              <a:gd name="T21" fmla="*/ 95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9" h="1057">
                <a:moveTo>
                  <a:pt x="378" y="95"/>
                </a:moveTo>
                <a:cubicBezTo>
                  <a:pt x="290" y="146"/>
                  <a:pt x="217" y="213"/>
                  <a:pt x="161" y="291"/>
                </a:cubicBezTo>
                <a:cubicBezTo>
                  <a:pt x="36" y="310"/>
                  <a:pt x="36" y="310"/>
                  <a:pt x="36" y="310"/>
                </a:cubicBezTo>
                <a:cubicBezTo>
                  <a:pt x="82" y="431"/>
                  <a:pt x="82" y="431"/>
                  <a:pt x="82" y="431"/>
                </a:cubicBezTo>
                <a:cubicBezTo>
                  <a:pt x="0" y="627"/>
                  <a:pt x="7" y="859"/>
                  <a:pt x="121" y="105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110" y="717"/>
                  <a:pt x="199" y="384"/>
                  <a:pt x="458" y="234"/>
                </a:cubicBezTo>
                <a:cubicBezTo>
                  <a:pt x="544" y="185"/>
                  <a:pt x="637" y="161"/>
                  <a:pt x="729" y="161"/>
                </a:cubicBezTo>
                <a:cubicBezTo>
                  <a:pt x="729" y="1"/>
                  <a:pt x="729" y="1"/>
                  <a:pt x="729" y="1"/>
                </a:cubicBezTo>
                <a:cubicBezTo>
                  <a:pt x="613" y="0"/>
                  <a:pt x="489" y="31"/>
                  <a:pt x="378" y="95"/>
                </a:cubicBez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7"/>
          <p:cNvSpPr>
            <a:spLocks/>
          </p:cNvSpPr>
          <p:nvPr/>
        </p:nvSpPr>
        <p:spPr bwMode="auto">
          <a:xfrm>
            <a:off x="4911136" y="3800066"/>
            <a:ext cx="2129707" cy="919832"/>
          </a:xfrm>
          <a:custGeom>
            <a:avLst/>
            <a:gdLst>
              <a:gd name="T0" fmla="*/ 1220 w 1220"/>
              <a:gd name="T1" fmla="*/ 81 h 527"/>
              <a:gd name="T2" fmla="*/ 1080 w 1220"/>
              <a:gd name="T3" fmla="*/ 0 h 527"/>
              <a:gd name="T4" fmla="*/ 1080 w 1220"/>
              <a:gd name="T5" fmla="*/ 0 h 527"/>
              <a:gd name="T6" fmla="*/ 338 w 1220"/>
              <a:gd name="T7" fmla="*/ 199 h 527"/>
              <a:gd name="T8" fmla="*/ 139 w 1220"/>
              <a:gd name="T9" fmla="*/ 0 h 527"/>
              <a:gd name="T10" fmla="*/ 0 w 1220"/>
              <a:gd name="T11" fmla="*/ 80 h 527"/>
              <a:gd name="T12" fmla="*/ 258 w 1220"/>
              <a:gd name="T13" fmla="*/ 338 h 527"/>
              <a:gd name="T14" fmla="*/ 536 w 1220"/>
              <a:gd name="T15" fmla="*/ 429 h 527"/>
              <a:gd name="T16" fmla="*/ 615 w 1220"/>
              <a:gd name="T17" fmla="*/ 527 h 527"/>
              <a:gd name="T18" fmla="*/ 695 w 1220"/>
              <a:gd name="T19" fmla="*/ 427 h 527"/>
              <a:gd name="T20" fmla="*/ 1220 w 1220"/>
              <a:gd name="T21" fmla="*/ 8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0" h="527">
                <a:moveTo>
                  <a:pt x="1220" y="81"/>
                </a:moveTo>
                <a:cubicBezTo>
                  <a:pt x="1080" y="0"/>
                  <a:pt x="1080" y="0"/>
                  <a:pt x="1080" y="0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931" y="260"/>
                  <a:pt x="598" y="349"/>
                  <a:pt x="338" y="199"/>
                </a:cubicBezTo>
                <a:cubicBezTo>
                  <a:pt x="252" y="150"/>
                  <a:pt x="186" y="80"/>
                  <a:pt x="139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60" y="184"/>
                  <a:pt x="147" y="274"/>
                  <a:pt x="258" y="338"/>
                </a:cubicBezTo>
                <a:cubicBezTo>
                  <a:pt x="346" y="389"/>
                  <a:pt x="440" y="419"/>
                  <a:pt x="536" y="429"/>
                </a:cubicBezTo>
                <a:cubicBezTo>
                  <a:pt x="615" y="527"/>
                  <a:pt x="615" y="527"/>
                  <a:pt x="615" y="527"/>
                </a:cubicBezTo>
                <a:cubicBezTo>
                  <a:pt x="695" y="427"/>
                  <a:pt x="695" y="427"/>
                  <a:pt x="695" y="427"/>
                </a:cubicBezTo>
                <a:cubicBezTo>
                  <a:pt x="907" y="401"/>
                  <a:pt x="1105" y="279"/>
                  <a:pt x="1220" y="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07656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5208BC-7F97-2140-8202-FA43F5A7197E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circular 3</a:t>
            </a:r>
            <a:endParaRPr lang="en-US" dirty="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699470" y="3084283"/>
            <a:ext cx="275462" cy="585983"/>
          </a:xfrm>
          <a:custGeom>
            <a:avLst/>
            <a:gdLst>
              <a:gd name="T0" fmla="*/ 55 w 133"/>
              <a:gd name="T1" fmla="*/ 213 h 283"/>
              <a:gd name="T2" fmla="*/ 133 w 133"/>
              <a:gd name="T3" fmla="*/ 44 h 283"/>
              <a:gd name="T4" fmla="*/ 101 w 133"/>
              <a:gd name="T5" fmla="*/ 0 h 283"/>
              <a:gd name="T6" fmla="*/ 0 w 133"/>
              <a:gd name="T7" fmla="*/ 213 h 283"/>
              <a:gd name="T8" fmla="*/ 9 w 133"/>
              <a:gd name="T9" fmla="*/ 283 h 283"/>
              <a:gd name="T10" fmla="*/ 61 w 133"/>
              <a:gd name="T11" fmla="*/ 266 h 283"/>
              <a:gd name="T12" fmla="*/ 55 w 133"/>
              <a:gd name="T13" fmla="*/ 2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283">
                <a:moveTo>
                  <a:pt x="55" y="213"/>
                </a:moveTo>
                <a:cubicBezTo>
                  <a:pt x="55" y="145"/>
                  <a:pt x="85" y="85"/>
                  <a:pt x="133" y="44"/>
                </a:cubicBezTo>
                <a:cubicBezTo>
                  <a:pt x="101" y="0"/>
                  <a:pt x="101" y="0"/>
                  <a:pt x="101" y="0"/>
                </a:cubicBezTo>
                <a:cubicBezTo>
                  <a:pt x="39" y="50"/>
                  <a:pt x="0" y="127"/>
                  <a:pt x="0" y="213"/>
                </a:cubicBezTo>
                <a:cubicBezTo>
                  <a:pt x="0" y="237"/>
                  <a:pt x="3" y="261"/>
                  <a:pt x="9" y="283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57" y="249"/>
                  <a:pt x="55" y="231"/>
                  <a:pt x="55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565923" y="3084283"/>
            <a:ext cx="275462" cy="585983"/>
          </a:xfrm>
          <a:custGeom>
            <a:avLst/>
            <a:gdLst>
              <a:gd name="T0" fmla="*/ 32 w 133"/>
              <a:gd name="T1" fmla="*/ 0 h 283"/>
              <a:gd name="T2" fmla="*/ 0 w 133"/>
              <a:gd name="T3" fmla="*/ 44 h 283"/>
              <a:gd name="T4" fmla="*/ 78 w 133"/>
              <a:gd name="T5" fmla="*/ 213 h 283"/>
              <a:gd name="T6" fmla="*/ 72 w 133"/>
              <a:gd name="T7" fmla="*/ 266 h 283"/>
              <a:gd name="T8" fmla="*/ 124 w 133"/>
              <a:gd name="T9" fmla="*/ 283 h 283"/>
              <a:gd name="T10" fmla="*/ 133 w 133"/>
              <a:gd name="T11" fmla="*/ 213 h 283"/>
              <a:gd name="T12" fmla="*/ 32 w 133"/>
              <a:gd name="T13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283">
                <a:moveTo>
                  <a:pt x="32" y="0"/>
                </a:moveTo>
                <a:cubicBezTo>
                  <a:pt x="0" y="44"/>
                  <a:pt x="0" y="44"/>
                  <a:pt x="0" y="44"/>
                </a:cubicBezTo>
                <a:cubicBezTo>
                  <a:pt x="48" y="85"/>
                  <a:pt x="78" y="145"/>
                  <a:pt x="78" y="213"/>
                </a:cubicBezTo>
                <a:cubicBezTo>
                  <a:pt x="78" y="231"/>
                  <a:pt x="76" y="249"/>
                  <a:pt x="72" y="266"/>
                </a:cubicBezTo>
                <a:cubicBezTo>
                  <a:pt x="124" y="283"/>
                  <a:pt x="124" y="283"/>
                  <a:pt x="124" y="283"/>
                </a:cubicBezTo>
                <a:cubicBezTo>
                  <a:pt x="130" y="261"/>
                  <a:pt x="133" y="237"/>
                  <a:pt x="133" y="213"/>
                </a:cubicBezTo>
                <a:cubicBezTo>
                  <a:pt x="133" y="127"/>
                  <a:pt x="94" y="50"/>
                  <a:pt x="3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962911" y="2953063"/>
            <a:ext cx="617034" cy="184309"/>
          </a:xfrm>
          <a:custGeom>
            <a:avLst/>
            <a:gdLst>
              <a:gd name="T0" fmla="*/ 298 w 298"/>
              <a:gd name="T1" fmla="*/ 44 h 89"/>
              <a:gd name="T2" fmla="*/ 149 w 298"/>
              <a:gd name="T3" fmla="*/ 0 h 89"/>
              <a:gd name="T4" fmla="*/ 0 w 298"/>
              <a:gd name="T5" fmla="*/ 44 h 89"/>
              <a:gd name="T6" fmla="*/ 32 w 298"/>
              <a:gd name="T7" fmla="*/ 89 h 89"/>
              <a:gd name="T8" fmla="*/ 149 w 298"/>
              <a:gd name="T9" fmla="*/ 55 h 89"/>
              <a:gd name="T10" fmla="*/ 265 w 298"/>
              <a:gd name="T11" fmla="*/ 89 h 89"/>
              <a:gd name="T12" fmla="*/ 298 w 298"/>
              <a:gd name="T13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" h="89">
                <a:moveTo>
                  <a:pt x="298" y="44"/>
                </a:moveTo>
                <a:cubicBezTo>
                  <a:pt x="255" y="16"/>
                  <a:pt x="204" y="0"/>
                  <a:pt x="149" y="0"/>
                </a:cubicBezTo>
                <a:cubicBezTo>
                  <a:pt x="94" y="0"/>
                  <a:pt x="43" y="16"/>
                  <a:pt x="0" y="44"/>
                </a:cubicBezTo>
                <a:cubicBezTo>
                  <a:pt x="32" y="89"/>
                  <a:pt x="32" y="89"/>
                  <a:pt x="32" y="89"/>
                </a:cubicBezTo>
                <a:cubicBezTo>
                  <a:pt x="66" y="68"/>
                  <a:pt x="106" y="55"/>
                  <a:pt x="149" y="55"/>
                </a:cubicBezTo>
                <a:cubicBezTo>
                  <a:pt x="191" y="55"/>
                  <a:pt x="231" y="68"/>
                  <a:pt x="265" y="89"/>
                </a:cubicBezTo>
                <a:lnTo>
                  <a:pt x="298" y="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304485" y="3697311"/>
            <a:ext cx="499837" cy="397667"/>
          </a:xfrm>
          <a:custGeom>
            <a:avLst/>
            <a:gdLst>
              <a:gd name="T0" fmla="*/ 0 w 241"/>
              <a:gd name="T1" fmla="*/ 137 h 192"/>
              <a:gd name="T2" fmla="*/ 0 w 241"/>
              <a:gd name="T3" fmla="*/ 192 h 192"/>
              <a:gd name="T4" fmla="*/ 241 w 241"/>
              <a:gd name="T5" fmla="*/ 17 h 192"/>
              <a:gd name="T6" fmla="*/ 188 w 241"/>
              <a:gd name="T7" fmla="*/ 0 h 192"/>
              <a:gd name="T8" fmla="*/ 0 w 241"/>
              <a:gd name="T9" fmla="*/ 13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92">
                <a:moveTo>
                  <a:pt x="0" y="137"/>
                </a:moveTo>
                <a:cubicBezTo>
                  <a:pt x="0" y="192"/>
                  <a:pt x="0" y="192"/>
                  <a:pt x="0" y="192"/>
                </a:cubicBezTo>
                <a:cubicBezTo>
                  <a:pt x="110" y="186"/>
                  <a:pt x="202" y="115"/>
                  <a:pt x="241" y="17"/>
                </a:cubicBezTo>
                <a:cubicBezTo>
                  <a:pt x="188" y="0"/>
                  <a:pt x="188" y="0"/>
                  <a:pt x="188" y="0"/>
                </a:cubicBezTo>
                <a:cubicBezTo>
                  <a:pt x="157" y="76"/>
                  <a:pt x="85" y="131"/>
                  <a:pt x="0" y="1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2738536" y="3697311"/>
            <a:ext cx="499837" cy="397667"/>
          </a:xfrm>
          <a:custGeom>
            <a:avLst/>
            <a:gdLst>
              <a:gd name="T0" fmla="*/ 52 w 241"/>
              <a:gd name="T1" fmla="*/ 0 h 192"/>
              <a:gd name="T2" fmla="*/ 0 w 241"/>
              <a:gd name="T3" fmla="*/ 17 h 192"/>
              <a:gd name="T4" fmla="*/ 241 w 241"/>
              <a:gd name="T5" fmla="*/ 192 h 192"/>
              <a:gd name="T6" fmla="*/ 241 w 241"/>
              <a:gd name="T7" fmla="*/ 137 h 192"/>
              <a:gd name="T8" fmla="*/ 52 w 241"/>
              <a:gd name="T9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92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38" y="115"/>
                  <a:pt x="131" y="186"/>
                  <a:pt x="241" y="192"/>
                </a:cubicBezTo>
                <a:cubicBezTo>
                  <a:pt x="241" y="137"/>
                  <a:pt x="241" y="137"/>
                  <a:pt x="241" y="137"/>
                </a:cubicBezTo>
                <a:cubicBezTo>
                  <a:pt x="155" y="131"/>
                  <a:pt x="83" y="76"/>
                  <a:pt x="52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7909801" y="1351378"/>
            <a:ext cx="538903" cy="536900"/>
          </a:xfrm>
          <a:custGeom>
            <a:avLst/>
            <a:gdLst>
              <a:gd name="T0" fmla="*/ 0 w 260"/>
              <a:gd name="T1" fmla="*/ 259 h 259"/>
              <a:gd name="T2" fmla="*/ 56 w 260"/>
              <a:gd name="T3" fmla="*/ 259 h 259"/>
              <a:gd name="T4" fmla="*/ 260 w 260"/>
              <a:gd name="T5" fmla="*/ 55 h 259"/>
              <a:gd name="T6" fmla="*/ 260 w 260"/>
              <a:gd name="T7" fmla="*/ 0 h 259"/>
              <a:gd name="T8" fmla="*/ 0 w 260"/>
              <a:gd name="T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59">
                <a:moveTo>
                  <a:pt x="0" y="259"/>
                </a:moveTo>
                <a:cubicBezTo>
                  <a:pt x="56" y="259"/>
                  <a:pt x="56" y="259"/>
                  <a:pt x="56" y="259"/>
                </a:cubicBezTo>
                <a:cubicBezTo>
                  <a:pt x="63" y="150"/>
                  <a:pt x="150" y="63"/>
                  <a:pt x="260" y="55"/>
                </a:cubicBezTo>
                <a:cubicBezTo>
                  <a:pt x="260" y="0"/>
                  <a:pt x="260" y="0"/>
                  <a:pt x="260" y="0"/>
                </a:cubicBezTo>
                <a:cubicBezTo>
                  <a:pt x="120" y="8"/>
                  <a:pt x="8" y="120"/>
                  <a:pt x="0" y="2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8514816" y="1351378"/>
            <a:ext cx="536900" cy="536900"/>
          </a:xfrm>
          <a:custGeom>
            <a:avLst/>
            <a:gdLst>
              <a:gd name="T0" fmla="*/ 203 w 259"/>
              <a:gd name="T1" fmla="*/ 259 h 259"/>
              <a:gd name="T2" fmla="*/ 259 w 259"/>
              <a:gd name="T3" fmla="*/ 259 h 259"/>
              <a:gd name="T4" fmla="*/ 0 w 259"/>
              <a:gd name="T5" fmla="*/ 0 h 259"/>
              <a:gd name="T6" fmla="*/ 0 w 259"/>
              <a:gd name="T7" fmla="*/ 55 h 259"/>
              <a:gd name="T8" fmla="*/ 203 w 259"/>
              <a:gd name="T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259">
                <a:moveTo>
                  <a:pt x="203" y="259"/>
                </a:moveTo>
                <a:cubicBezTo>
                  <a:pt x="259" y="259"/>
                  <a:pt x="259" y="259"/>
                  <a:pt x="259" y="259"/>
                </a:cubicBezTo>
                <a:cubicBezTo>
                  <a:pt x="251" y="120"/>
                  <a:pt x="139" y="8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109" y="63"/>
                  <a:pt x="196" y="150"/>
                  <a:pt x="203" y="2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7909801" y="1954390"/>
            <a:ext cx="538903" cy="538903"/>
          </a:xfrm>
          <a:custGeom>
            <a:avLst/>
            <a:gdLst>
              <a:gd name="T0" fmla="*/ 56 w 260"/>
              <a:gd name="T1" fmla="*/ 0 h 260"/>
              <a:gd name="T2" fmla="*/ 0 w 260"/>
              <a:gd name="T3" fmla="*/ 0 h 260"/>
              <a:gd name="T4" fmla="*/ 260 w 260"/>
              <a:gd name="T5" fmla="*/ 260 h 260"/>
              <a:gd name="T6" fmla="*/ 260 w 260"/>
              <a:gd name="T7" fmla="*/ 204 h 260"/>
              <a:gd name="T8" fmla="*/ 56 w 260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0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8" y="140"/>
                  <a:pt x="120" y="252"/>
                  <a:pt x="260" y="260"/>
                </a:cubicBezTo>
                <a:cubicBezTo>
                  <a:pt x="260" y="204"/>
                  <a:pt x="260" y="204"/>
                  <a:pt x="260" y="204"/>
                </a:cubicBezTo>
                <a:cubicBezTo>
                  <a:pt x="150" y="197"/>
                  <a:pt x="63" y="110"/>
                  <a:pt x="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8514816" y="1954390"/>
            <a:ext cx="536900" cy="538903"/>
          </a:xfrm>
          <a:custGeom>
            <a:avLst/>
            <a:gdLst>
              <a:gd name="T0" fmla="*/ 0 w 259"/>
              <a:gd name="T1" fmla="*/ 204 h 260"/>
              <a:gd name="T2" fmla="*/ 0 w 259"/>
              <a:gd name="T3" fmla="*/ 260 h 260"/>
              <a:gd name="T4" fmla="*/ 259 w 259"/>
              <a:gd name="T5" fmla="*/ 0 h 260"/>
              <a:gd name="T6" fmla="*/ 203 w 259"/>
              <a:gd name="T7" fmla="*/ 0 h 260"/>
              <a:gd name="T8" fmla="*/ 0 w 259"/>
              <a:gd name="T9" fmla="*/ 20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260">
                <a:moveTo>
                  <a:pt x="0" y="204"/>
                </a:moveTo>
                <a:cubicBezTo>
                  <a:pt x="0" y="260"/>
                  <a:pt x="0" y="260"/>
                  <a:pt x="0" y="260"/>
                </a:cubicBezTo>
                <a:cubicBezTo>
                  <a:pt x="139" y="252"/>
                  <a:pt x="251" y="140"/>
                  <a:pt x="259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6" y="110"/>
                  <a:pt x="109" y="197"/>
                  <a:pt x="0" y="2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4"/>
          <p:cNvSpPr>
            <a:spLocks/>
          </p:cNvSpPr>
          <p:nvPr/>
        </p:nvSpPr>
        <p:spPr bwMode="auto">
          <a:xfrm>
            <a:off x="5231761" y="1665905"/>
            <a:ext cx="535898" cy="827386"/>
          </a:xfrm>
          <a:custGeom>
            <a:avLst/>
            <a:gdLst>
              <a:gd name="T0" fmla="*/ 55 w 259"/>
              <a:gd name="T1" fmla="*/ 123 h 399"/>
              <a:gd name="T2" fmla="*/ 77 w 259"/>
              <a:gd name="T3" fmla="*/ 27 h 399"/>
              <a:gd name="T4" fmla="*/ 29 w 259"/>
              <a:gd name="T5" fmla="*/ 0 h 399"/>
              <a:gd name="T6" fmla="*/ 0 w 259"/>
              <a:gd name="T7" fmla="*/ 123 h 399"/>
              <a:gd name="T8" fmla="*/ 259 w 259"/>
              <a:gd name="T9" fmla="*/ 399 h 399"/>
              <a:gd name="T10" fmla="*/ 259 w 259"/>
              <a:gd name="T11" fmla="*/ 343 h 399"/>
              <a:gd name="T12" fmla="*/ 55 w 259"/>
              <a:gd name="T13" fmla="*/ 123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9" h="399">
                <a:moveTo>
                  <a:pt x="55" y="123"/>
                </a:moveTo>
                <a:cubicBezTo>
                  <a:pt x="55" y="89"/>
                  <a:pt x="63" y="56"/>
                  <a:pt x="77" y="27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3"/>
                </a:cubicBezTo>
                <a:cubicBezTo>
                  <a:pt x="0" y="270"/>
                  <a:pt x="114" y="390"/>
                  <a:pt x="259" y="399"/>
                </a:cubicBezTo>
                <a:cubicBezTo>
                  <a:pt x="259" y="343"/>
                  <a:pt x="259" y="343"/>
                  <a:pt x="259" y="343"/>
                </a:cubicBezTo>
                <a:cubicBezTo>
                  <a:pt x="145" y="335"/>
                  <a:pt x="55" y="240"/>
                  <a:pt x="55" y="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5324917" y="1351378"/>
            <a:ext cx="954600" cy="314527"/>
          </a:xfrm>
          <a:custGeom>
            <a:avLst/>
            <a:gdLst>
              <a:gd name="T0" fmla="*/ 413 w 461"/>
              <a:gd name="T1" fmla="*/ 152 h 152"/>
              <a:gd name="T2" fmla="*/ 461 w 461"/>
              <a:gd name="T3" fmla="*/ 124 h 152"/>
              <a:gd name="T4" fmla="*/ 230 w 461"/>
              <a:gd name="T5" fmla="*/ 0 h 152"/>
              <a:gd name="T6" fmla="*/ 0 w 461"/>
              <a:gd name="T7" fmla="*/ 124 h 152"/>
              <a:gd name="T8" fmla="*/ 48 w 461"/>
              <a:gd name="T9" fmla="*/ 152 h 152"/>
              <a:gd name="T10" fmla="*/ 230 w 461"/>
              <a:gd name="T11" fmla="*/ 55 h 152"/>
              <a:gd name="T12" fmla="*/ 413 w 461"/>
              <a:gd name="T13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1" h="152">
                <a:moveTo>
                  <a:pt x="413" y="152"/>
                </a:moveTo>
                <a:cubicBezTo>
                  <a:pt x="461" y="124"/>
                  <a:pt x="461" y="124"/>
                  <a:pt x="461" y="124"/>
                </a:cubicBezTo>
                <a:cubicBezTo>
                  <a:pt x="412" y="49"/>
                  <a:pt x="327" y="0"/>
                  <a:pt x="230" y="0"/>
                </a:cubicBezTo>
                <a:cubicBezTo>
                  <a:pt x="134" y="0"/>
                  <a:pt x="49" y="49"/>
                  <a:pt x="0" y="12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87" y="93"/>
                  <a:pt x="154" y="55"/>
                  <a:pt x="230" y="55"/>
                </a:cubicBezTo>
                <a:cubicBezTo>
                  <a:pt x="306" y="55"/>
                  <a:pt x="373" y="93"/>
                  <a:pt x="413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>
            <a:off x="5834772" y="1665905"/>
            <a:ext cx="537901" cy="827386"/>
          </a:xfrm>
          <a:custGeom>
            <a:avLst/>
            <a:gdLst>
              <a:gd name="T0" fmla="*/ 231 w 260"/>
              <a:gd name="T1" fmla="*/ 0 h 399"/>
              <a:gd name="T2" fmla="*/ 183 w 260"/>
              <a:gd name="T3" fmla="*/ 27 h 399"/>
              <a:gd name="T4" fmla="*/ 205 w 260"/>
              <a:gd name="T5" fmla="*/ 123 h 399"/>
              <a:gd name="T6" fmla="*/ 0 w 260"/>
              <a:gd name="T7" fmla="*/ 343 h 399"/>
              <a:gd name="T8" fmla="*/ 0 w 260"/>
              <a:gd name="T9" fmla="*/ 399 h 399"/>
              <a:gd name="T10" fmla="*/ 260 w 260"/>
              <a:gd name="T11" fmla="*/ 123 h 399"/>
              <a:gd name="T12" fmla="*/ 231 w 260"/>
              <a:gd name="T13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399">
                <a:moveTo>
                  <a:pt x="231" y="0"/>
                </a:moveTo>
                <a:cubicBezTo>
                  <a:pt x="183" y="27"/>
                  <a:pt x="183" y="27"/>
                  <a:pt x="183" y="27"/>
                </a:cubicBezTo>
                <a:cubicBezTo>
                  <a:pt x="197" y="56"/>
                  <a:pt x="205" y="89"/>
                  <a:pt x="205" y="123"/>
                </a:cubicBezTo>
                <a:cubicBezTo>
                  <a:pt x="205" y="240"/>
                  <a:pt x="115" y="335"/>
                  <a:pt x="0" y="343"/>
                </a:cubicBezTo>
                <a:cubicBezTo>
                  <a:pt x="0" y="399"/>
                  <a:pt x="0" y="399"/>
                  <a:pt x="0" y="399"/>
                </a:cubicBezTo>
                <a:cubicBezTo>
                  <a:pt x="145" y="390"/>
                  <a:pt x="260" y="270"/>
                  <a:pt x="260" y="123"/>
                </a:cubicBezTo>
                <a:cubicBezTo>
                  <a:pt x="260" y="79"/>
                  <a:pt x="250" y="37"/>
                  <a:pt x="23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7"/>
          <p:cNvSpPr>
            <a:spLocks/>
          </p:cNvSpPr>
          <p:nvPr/>
        </p:nvSpPr>
        <p:spPr bwMode="auto">
          <a:xfrm>
            <a:off x="2699470" y="1351378"/>
            <a:ext cx="538903" cy="1141915"/>
          </a:xfrm>
          <a:custGeom>
            <a:avLst/>
            <a:gdLst>
              <a:gd name="T0" fmla="*/ 0 w 260"/>
              <a:gd name="T1" fmla="*/ 275 h 551"/>
              <a:gd name="T2" fmla="*/ 260 w 260"/>
              <a:gd name="T3" fmla="*/ 551 h 551"/>
              <a:gd name="T4" fmla="*/ 260 w 260"/>
              <a:gd name="T5" fmla="*/ 495 h 551"/>
              <a:gd name="T6" fmla="*/ 55 w 260"/>
              <a:gd name="T7" fmla="*/ 275 h 551"/>
              <a:gd name="T8" fmla="*/ 260 w 260"/>
              <a:gd name="T9" fmla="*/ 55 h 551"/>
              <a:gd name="T10" fmla="*/ 260 w 260"/>
              <a:gd name="T11" fmla="*/ 0 h 551"/>
              <a:gd name="T12" fmla="*/ 0 w 260"/>
              <a:gd name="T13" fmla="*/ 275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551">
                <a:moveTo>
                  <a:pt x="0" y="275"/>
                </a:moveTo>
                <a:cubicBezTo>
                  <a:pt x="0" y="422"/>
                  <a:pt x="115" y="542"/>
                  <a:pt x="260" y="551"/>
                </a:cubicBezTo>
                <a:cubicBezTo>
                  <a:pt x="260" y="495"/>
                  <a:pt x="260" y="495"/>
                  <a:pt x="260" y="495"/>
                </a:cubicBezTo>
                <a:cubicBezTo>
                  <a:pt x="145" y="487"/>
                  <a:pt x="55" y="392"/>
                  <a:pt x="55" y="275"/>
                </a:cubicBezTo>
                <a:cubicBezTo>
                  <a:pt x="55" y="159"/>
                  <a:pt x="145" y="64"/>
                  <a:pt x="260" y="55"/>
                </a:cubicBezTo>
                <a:cubicBezTo>
                  <a:pt x="260" y="0"/>
                  <a:pt x="260" y="0"/>
                  <a:pt x="260" y="0"/>
                </a:cubicBezTo>
                <a:cubicBezTo>
                  <a:pt x="115" y="8"/>
                  <a:pt x="0" y="128"/>
                  <a:pt x="0" y="2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8"/>
          <p:cNvSpPr>
            <a:spLocks/>
          </p:cNvSpPr>
          <p:nvPr/>
        </p:nvSpPr>
        <p:spPr bwMode="auto">
          <a:xfrm>
            <a:off x="3304485" y="1351378"/>
            <a:ext cx="536900" cy="1141915"/>
          </a:xfrm>
          <a:custGeom>
            <a:avLst/>
            <a:gdLst>
              <a:gd name="T0" fmla="*/ 0 w 259"/>
              <a:gd name="T1" fmla="*/ 0 h 551"/>
              <a:gd name="T2" fmla="*/ 0 w 259"/>
              <a:gd name="T3" fmla="*/ 55 h 551"/>
              <a:gd name="T4" fmla="*/ 204 w 259"/>
              <a:gd name="T5" fmla="*/ 275 h 551"/>
              <a:gd name="T6" fmla="*/ 0 w 259"/>
              <a:gd name="T7" fmla="*/ 495 h 551"/>
              <a:gd name="T8" fmla="*/ 0 w 259"/>
              <a:gd name="T9" fmla="*/ 551 h 551"/>
              <a:gd name="T10" fmla="*/ 259 w 259"/>
              <a:gd name="T11" fmla="*/ 275 h 551"/>
              <a:gd name="T12" fmla="*/ 0 w 259"/>
              <a:gd name="T13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9" h="551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114" y="64"/>
                  <a:pt x="204" y="159"/>
                  <a:pt x="204" y="275"/>
                </a:cubicBezTo>
                <a:cubicBezTo>
                  <a:pt x="204" y="392"/>
                  <a:pt x="114" y="487"/>
                  <a:pt x="0" y="495"/>
                </a:cubicBezTo>
                <a:cubicBezTo>
                  <a:pt x="0" y="551"/>
                  <a:pt x="0" y="551"/>
                  <a:pt x="0" y="551"/>
                </a:cubicBezTo>
                <a:cubicBezTo>
                  <a:pt x="145" y="542"/>
                  <a:pt x="259" y="422"/>
                  <a:pt x="259" y="275"/>
                </a:cubicBezTo>
                <a:cubicBezTo>
                  <a:pt x="259" y="128"/>
                  <a:pt x="145" y="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5834772" y="2955066"/>
            <a:ext cx="444746" cy="313526"/>
          </a:xfrm>
          <a:custGeom>
            <a:avLst/>
            <a:gdLst>
              <a:gd name="T0" fmla="*/ 167 w 215"/>
              <a:gd name="T1" fmla="*/ 151 h 151"/>
              <a:gd name="T2" fmla="*/ 215 w 215"/>
              <a:gd name="T3" fmla="*/ 123 h 151"/>
              <a:gd name="T4" fmla="*/ 0 w 215"/>
              <a:gd name="T5" fmla="*/ 0 h 151"/>
              <a:gd name="T6" fmla="*/ 0 w 215"/>
              <a:gd name="T7" fmla="*/ 55 h 151"/>
              <a:gd name="T8" fmla="*/ 167 w 215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167" y="151"/>
                </a:moveTo>
                <a:cubicBezTo>
                  <a:pt x="215" y="123"/>
                  <a:pt x="215" y="123"/>
                  <a:pt x="215" y="123"/>
                </a:cubicBezTo>
                <a:cubicBezTo>
                  <a:pt x="168" y="53"/>
                  <a:pt x="90" y="5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70" y="60"/>
                  <a:pt x="130" y="97"/>
                  <a:pt x="167" y="1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>
            <a:off x="5324917" y="2955066"/>
            <a:ext cx="442742" cy="313526"/>
          </a:xfrm>
          <a:custGeom>
            <a:avLst/>
            <a:gdLst>
              <a:gd name="T0" fmla="*/ 0 w 214"/>
              <a:gd name="T1" fmla="*/ 124 h 151"/>
              <a:gd name="T2" fmla="*/ 48 w 214"/>
              <a:gd name="T3" fmla="*/ 151 h 151"/>
              <a:gd name="T4" fmla="*/ 214 w 214"/>
              <a:gd name="T5" fmla="*/ 55 h 151"/>
              <a:gd name="T6" fmla="*/ 214 w 214"/>
              <a:gd name="T7" fmla="*/ 0 h 151"/>
              <a:gd name="T8" fmla="*/ 0 w 214"/>
              <a:gd name="T9" fmla="*/ 12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0" y="124"/>
                </a:moveTo>
                <a:cubicBezTo>
                  <a:pt x="48" y="151"/>
                  <a:pt x="48" y="151"/>
                  <a:pt x="48" y="151"/>
                </a:cubicBezTo>
                <a:cubicBezTo>
                  <a:pt x="85" y="97"/>
                  <a:pt x="145" y="60"/>
                  <a:pt x="214" y="55"/>
                </a:cubicBezTo>
                <a:cubicBezTo>
                  <a:pt x="214" y="0"/>
                  <a:pt x="214" y="0"/>
                  <a:pt x="214" y="0"/>
                </a:cubicBezTo>
                <a:cubicBezTo>
                  <a:pt x="125" y="5"/>
                  <a:pt x="46" y="53"/>
                  <a:pt x="0" y="124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21"/>
          <p:cNvSpPr>
            <a:spLocks/>
          </p:cNvSpPr>
          <p:nvPr/>
        </p:nvSpPr>
        <p:spPr bwMode="auto">
          <a:xfrm>
            <a:off x="6213406" y="3268592"/>
            <a:ext cx="159267" cy="513862"/>
          </a:xfrm>
          <a:custGeom>
            <a:avLst/>
            <a:gdLst>
              <a:gd name="T0" fmla="*/ 48 w 77"/>
              <a:gd name="T1" fmla="*/ 0 h 248"/>
              <a:gd name="T2" fmla="*/ 0 w 77"/>
              <a:gd name="T3" fmla="*/ 28 h 248"/>
              <a:gd name="T4" fmla="*/ 22 w 77"/>
              <a:gd name="T5" fmla="*/ 124 h 248"/>
              <a:gd name="T6" fmla="*/ 0 w 77"/>
              <a:gd name="T7" fmla="*/ 220 h 248"/>
              <a:gd name="T8" fmla="*/ 48 w 77"/>
              <a:gd name="T9" fmla="*/ 248 h 248"/>
              <a:gd name="T10" fmla="*/ 77 w 77"/>
              <a:gd name="T11" fmla="*/ 124 h 248"/>
              <a:gd name="T12" fmla="*/ 48 w 77"/>
              <a:gd name="T1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58"/>
                  <a:pt x="14" y="191"/>
                  <a:pt x="0" y="220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67" y="211"/>
                  <a:pt x="77" y="169"/>
                  <a:pt x="77" y="124"/>
                </a:cubicBezTo>
                <a:cubicBezTo>
                  <a:pt x="77" y="79"/>
                  <a:pt x="67" y="37"/>
                  <a:pt x="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2"/>
          <p:cNvSpPr>
            <a:spLocks/>
          </p:cNvSpPr>
          <p:nvPr/>
        </p:nvSpPr>
        <p:spPr bwMode="auto">
          <a:xfrm>
            <a:off x="5231761" y="3268592"/>
            <a:ext cx="159267" cy="513862"/>
          </a:xfrm>
          <a:custGeom>
            <a:avLst/>
            <a:gdLst>
              <a:gd name="T0" fmla="*/ 55 w 77"/>
              <a:gd name="T1" fmla="*/ 124 h 248"/>
              <a:gd name="T2" fmla="*/ 77 w 77"/>
              <a:gd name="T3" fmla="*/ 28 h 248"/>
              <a:gd name="T4" fmla="*/ 29 w 77"/>
              <a:gd name="T5" fmla="*/ 0 h 248"/>
              <a:gd name="T6" fmla="*/ 0 w 77"/>
              <a:gd name="T7" fmla="*/ 124 h 248"/>
              <a:gd name="T8" fmla="*/ 29 w 77"/>
              <a:gd name="T9" fmla="*/ 248 h 248"/>
              <a:gd name="T10" fmla="*/ 77 w 77"/>
              <a:gd name="T11" fmla="*/ 220 h 248"/>
              <a:gd name="T12" fmla="*/ 55 w 77"/>
              <a:gd name="T13" fmla="*/ 12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4"/>
                </a:cubicBezTo>
                <a:cubicBezTo>
                  <a:pt x="0" y="169"/>
                  <a:pt x="10" y="211"/>
                  <a:pt x="29" y="248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63" y="191"/>
                  <a:pt x="55" y="158"/>
                  <a:pt x="55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23"/>
          <p:cNvSpPr>
            <a:spLocks/>
          </p:cNvSpPr>
          <p:nvPr/>
        </p:nvSpPr>
        <p:spPr bwMode="auto">
          <a:xfrm>
            <a:off x="5324917" y="3782453"/>
            <a:ext cx="442742" cy="312524"/>
          </a:xfrm>
          <a:custGeom>
            <a:avLst/>
            <a:gdLst>
              <a:gd name="T0" fmla="*/ 48 w 214"/>
              <a:gd name="T1" fmla="*/ 0 h 151"/>
              <a:gd name="T2" fmla="*/ 0 w 214"/>
              <a:gd name="T3" fmla="*/ 28 h 151"/>
              <a:gd name="T4" fmla="*/ 214 w 214"/>
              <a:gd name="T5" fmla="*/ 151 h 151"/>
              <a:gd name="T6" fmla="*/ 214 w 214"/>
              <a:gd name="T7" fmla="*/ 96 h 151"/>
              <a:gd name="T8" fmla="*/ 48 w 214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46" y="98"/>
                  <a:pt x="125" y="146"/>
                  <a:pt x="214" y="151"/>
                </a:cubicBezTo>
                <a:cubicBezTo>
                  <a:pt x="214" y="96"/>
                  <a:pt x="214" y="96"/>
                  <a:pt x="214" y="96"/>
                </a:cubicBezTo>
                <a:cubicBezTo>
                  <a:pt x="145" y="91"/>
                  <a:pt x="85" y="54"/>
                  <a:pt x="48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4"/>
          <p:cNvSpPr>
            <a:spLocks/>
          </p:cNvSpPr>
          <p:nvPr/>
        </p:nvSpPr>
        <p:spPr bwMode="auto">
          <a:xfrm>
            <a:off x="5834772" y="3782453"/>
            <a:ext cx="444746" cy="312524"/>
          </a:xfrm>
          <a:custGeom>
            <a:avLst/>
            <a:gdLst>
              <a:gd name="T0" fmla="*/ 0 w 215"/>
              <a:gd name="T1" fmla="*/ 96 h 151"/>
              <a:gd name="T2" fmla="*/ 0 w 215"/>
              <a:gd name="T3" fmla="*/ 151 h 151"/>
              <a:gd name="T4" fmla="*/ 215 w 215"/>
              <a:gd name="T5" fmla="*/ 28 h 151"/>
              <a:gd name="T6" fmla="*/ 167 w 215"/>
              <a:gd name="T7" fmla="*/ 0 h 151"/>
              <a:gd name="T8" fmla="*/ 0 w 215"/>
              <a:gd name="T9" fmla="*/ 9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0" y="96"/>
                </a:moveTo>
                <a:cubicBezTo>
                  <a:pt x="0" y="151"/>
                  <a:pt x="0" y="151"/>
                  <a:pt x="0" y="151"/>
                </a:cubicBezTo>
                <a:cubicBezTo>
                  <a:pt x="90" y="146"/>
                  <a:pt x="168" y="98"/>
                  <a:pt x="215" y="28"/>
                </a:cubicBezTo>
                <a:cubicBezTo>
                  <a:pt x="167" y="0"/>
                  <a:pt x="167" y="0"/>
                  <a:pt x="167" y="0"/>
                </a:cubicBezTo>
                <a:cubicBezTo>
                  <a:pt x="130" y="54"/>
                  <a:pt x="70" y="91"/>
                  <a:pt x="0" y="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25"/>
          <p:cNvSpPr>
            <a:spLocks/>
          </p:cNvSpPr>
          <p:nvPr/>
        </p:nvSpPr>
        <p:spPr bwMode="auto">
          <a:xfrm>
            <a:off x="8262394" y="2953063"/>
            <a:ext cx="436732" cy="147246"/>
          </a:xfrm>
          <a:custGeom>
            <a:avLst/>
            <a:gdLst>
              <a:gd name="T0" fmla="*/ 211 w 211"/>
              <a:gd name="T1" fmla="*/ 21 h 71"/>
              <a:gd name="T2" fmla="*/ 106 w 211"/>
              <a:gd name="T3" fmla="*/ 0 h 71"/>
              <a:gd name="T4" fmla="*/ 0 w 211"/>
              <a:gd name="T5" fmla="*/ 21 h 71"/>
              <a:gd name="T6" fmla="*/ 24 w 211"/>
              <a:gd name="T7" fmla="*/ 71 h 71"/>
              <a:gd name="T8" fmla="*/ 106 w 211"/>
              <a:gd name="T9" fmla="*/ 55 h 71"/>
              <a:gd name="T10" fmla="*/ 187 w 211"/>
              <a:gd name="T11" fmla="*/ 71 h 71"/>
              <a:gd name="T12" fmla="*/ 211 w 211"/>
              <a:gd name="T13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1" h="71">
                <a:moveTo>
                  <a:pt x="211" y="21"/>
                </a:moveTo>
                <a:cubicBezTo>
                  <a:pt x="178" y="8"/>
                  <a:pt x="143" y="0"/>
                  <a:pt x="106" y="0"/>
                </a:cubicBezTo>
                <a:cubicBezTo>
                  <a:pt x="68" y="0"/>
                  <a:pt x="33" y="8"/>
                  <a:pt x="0" y="21"/>
                </a:cubicBezTo>
                <a:cubicBezTo>
                  <a:pt x="24" y="71"/>
                  <a:pt x="24" y="71"/>
                  <a:pt x="24" y="71"/>
                </a:cubicBezTo>
                <a:cubicBezTo>
                  <a:pt x="50" y="61"/>
                  <a:pt x="77" y="55"/>
                  <a:pt x="106" y="55"/>
                </a:cubicBezTo>
                <a:cubicBezTo>
                  <a:pt x="134" y="55"/>
                  <a:pt x="162" y="61"/>
                  <a:pt x="187" y="71"/>
                </a:cubicBezTo>
                <a:lnTo>
                  <a:pt x="211" y="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26"/>
          <p:cNvSpPr>
            <a:spLocks/>
          </p:cNvSpPr>
          <p:nvPr/>
        </p:nvSpPr>
        <p:spPr bwMode="auto">
          <a:xfrm>
            <a:off x="8859394" y="3429862"/>
            <a:ext cx="192322" cy="424712"/>
          </a:xfrm>
          <a:custGeom>
            <a:avLst/>
            <a:gdLst>
              <a:gd name="T0" fmla="*/ 90 w 93"/>
              <a:gd name="T1" fmla="*/ 0 h 205"/>
              <a:gd name="T2" fmla="*/ 36 w 93"/>
              <a:gd name="T3" fmla="*/ 13 h 205"/>
              <a:gd name="T4" fmla="*/ 38 w 93"/>
              <a:gd name="T5" fmla="*/ 46 h 205"/>
              <a:gd name="T6" fmla="*/ 0 w 93"/>
              <a:gd name="T7" fmla="*/ 171 h 205"/>
              <a:gd name="T8" fmla="*/ 43 w 93"/>
              <a:gd name="T9" fmla="*/ 205 h 205"/>
              <a:gd name="T10" fmla="*/ 93 w 93"/>
              <a:gd name="T11" fmla="*/ 46 h 205"/>
              <a:gd name="T12" fmla="*/ 90 w 93"/>
              <a:gd name="T13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205">
                <a:moveTo>
                  <a:pt x="90" y="0"/>
                </a:moveTo>
                <a:cubicBezTo>
                  <a:pt x="36" y="13"/>
                  <a:pt x="36" y="13"/>
                  <a:pt x="36" y="13"/>
                </a:cubicBezTo>
                <a:cubicBezTo>
                  <a:pt x="37" y="24"/>
                  <a:pt x="38" y="35"/>
                  <a:pt x="38" y="46"/>
                </a:cubicBezTo>
                <a:cubicBezTo>
                  <a:pt x="38" y="92"/>
                  <a:pt x="24" y="135"/>
                  <a:pt x="0" y="171"/>
                </a:cubicBezTo>
                <a:cubicBezTo>
                  <a:pt x="43" y="205"/>
                  <a:pt x="43" y="205"/>
                  <a:pt x="43" y="205"/>
                </a:cubicBezTo>
                <a:cubicBezTo>
                  <a:pt x="75" y="160"/>
                  <a:pt x="93" y="105"/>
                  <a:pt x="93" y="46"/>
                </a:cubicBezTo>
                <a:cubicBezTo>
                  <a:pt x="93" y="30"/>
                  <a:pt x="92" y="15"/>
                  <a:pt x="9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7"/>
          <p:cNvSpPr>
            <a:spLocks/>
          </p:cNvSpPr>
          <p:nvPr/>
        </p:nvSpPr>
        <p:spPr bwMode="auto">
          <a:xfrm>
            <a:off x="8708141" y="3026185"/>
            <a:ext cx="320537" cy="364611"/>
          </a:xfrm>
          <a:custGeom>
            <a:avLst/>
            <a:gdLst>
              <a:gd name="T0" fmla="*/ 102 w 155"/>
              <a:gd name="T1" fmla="*/ 176 h 176"/>
              <a:gd name="T2" fmla="*/ 155 w 155"/>
              <a:gd name="T3" fmla="*/ 164 h 176"/>
              <a:gd name="T4" fmla="*/ 25 w 155"/>
              <a:gd name="T5" fmla="*/ 0 h 176"/>
              <a:gd name="T6" fmla="*/ 0 w 155"/>
              <a:gd name="T7" fmla="*/ 50 h 176"/>
              <a:gd name="T8" fmla="*/ 102 w 155"/>
              <a:gd name="T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176">
                <a:moveTo>
                  <a:pt x="102" y="176"/>
                </a:moveTo>
                <a:cubicBezTo>
                  <a:pt x="155" y="164"/>
                  <a:pt x="155" y="164"/>
                  <a:pt x="155" y="164"/>
                </a:cubicBezTo>
                <a:cubicBezTo>
                  <a:pt x="135" y="94"/>
                  <a:pt x="87" y="35"/>
                  <a:pt x="25" y="0"/>
                </a:cubicBezTo>
                <a:cubicBezTo>
                  <a:pt x="0" y="50"/>
                  <a:pt x="0" y="50"/>
                  <a:pt x="0" y="50"/>
                </a:cubicBezTo>
                <a:cubicBezTo>
                  <a:pt x="48" y="77"/>
                  <a:pt x="85" y="122"/>
                  <a:pt x="102" y="17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8"/>
          <p:cNvSpPr>
            <a:spLocks/>
          </p:cNvSpPr>
          <p:nvPr/>
        </p:nvSpPr>
        <p:spPr bwMode="auto">
          <a:xfrm>
            <a:off x="7909801" y="3429862"/>
            <a:ext cx="195328" cy="424712"/>
          </a:xfrm>
          <a:custGeom>
            <a:avLst/>
            <a:gdLst>
              <a:gd name="T0" fmla="*/ 55 w 94"/>
              <a:gd name="T1" fmla="*/ 46 h 205"/>
              <a:gd name="T2" fmla="*/ 58 w 94"/>
              <a:gd name="T3" fmla="*/ 13 h 205"/>
              <a:gd name="T4" fmla="*/ 4 w 94"/>
              <a:gd name="T5" fmla="*/ 0 h 205"/>
              <a:gd name="T6" fmla="*/ 0 w 94"/>
              <a:gd name="T7" fmla="*/ 46 h 205"/>
              <a:gd name="T8" fmla="*/ 50 w 94"/>
              <a:gd name="T9" fmla="*/ 205 h 205"/>
              <a:gd name="T10" fmla="*/ 94 w 94"/>
              <a:gd name="T11" fmla="*/ 171 h 205"/>
              <a:gd name="T12" fmla="*/ 55 w 94"/>
              <a:gd name="T13" fmla="*/ 4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205">
                <a:moveTo>
                  <a:pt x="55" y="46"/>
                </a:moveTo>
                <a:cubicBezTo>
                  <a:pt x="55" y="35"/>
                  <a:pt x="56" y="24"/>
                  <a:pt x="58" y="13"/>
                </a:cubicBezTo>
                <a:cubicBezTo>
                  <a:pt x="4" y="0"/>
                  <a:pt x="4" y="0"/>
                  <a:pt x="4" y="0"/>
                </a:cubicBezTo>
                <a:cubicBezTo>
                  <a:pt x="1" y="15"/>
                  <a:pt x="0" y="30"/>
                  <a:pt x="0" y="46"/>
                </a:cubicBezTo>
                <a:cubicBezTo>
                  <a:pt x="0" y="105"/>
                  <a:pt x="19" y="160"/>
                  <a:pt x="50" y="205"/>
                </a:cubicBezTo>
                <a:cubicBezTo>
                  <a:pt x="94" y="171"/>
                  <a:pt x="94" y="171"/>
                  <a:pt x="94" y="171"/>
                </a:cubicBezTo>
                <a:cubicBezTo>
                  <a:pt x="69" y="135"/>
                  <a:pt x="55" y="92"/>
                  <a:pt x="55" y="46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>
            <a:off x="7932841" y="3026185"/>
            <a:ext cx="321539" cy="364611"/>
          </a:xfrm>
          <a:custGeom>
            <a:avLst/>
            <a:gdLst>
              <a:gd name="T0" fmla="*/ 155 w 155"/>
              <a:gd name="T1" fmla="*/ 50 h 176"/>
              <a:gd name="T2" fmla="*/ 131 w 155"/>
              <a:gd name="T3" fmla="*/ 0 h 176"/>
              <a:gd name="T4" fmla="*/ 0 w 155"/>
              <a:gd name="T5" fmla="*/ 164 h 176"/>
              <a:gd name="T6" fmla="*/ 54 w 155"/>
              <a:gd name="T7" fmla="*/ 176 h 176"/>
              <a:gd name="T8" fmla="*/ 155 w 155"/>
              <a:gd name="T9" fmla="*/ 5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176">
                <a:moveTo>
                  <a:pt x="155" y="50"/>
                </a:moveTo>
                <a:cubicBezTo>
                  <a:pt x="131" y="0"/>
                  <a:pt x="131" y="0"/>
                  <a:pt x="131" y="0"/>
                </a:cubicBezTo>
                <a:cubicBezTo>
                  <a:pt x="68" y="35"/>
                  <a:pt x="20" y="94"/>
                  <a:pt x="0" y="164"/>
                </a:cubicBezTo>
                <a:cubicBezTo>
                  <a:pt x="54" y="176"/>
                  <a:pt x="54" y="176"/>
                  <a:pt x="54" y="176"/>
                </a:cubicBezTo>
                <a:cubicBezTo>
                  <a:pt x="70" y="122"/>
                  <a:pt x="107" y="77"/>
                  <a:pt x="155" y="5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8514816" y="3836544"/>
            <a:ext cx="391657" cy="258434"/>
          </a:xfrm>
          <a:custGeom>
            <a:avLst/>
            <a:gdLst>
              <a:gd name="T0" fmla="*/ 0 w 189"/>
              <a:gd name="T1" fmla="*/ 70 h 125"/>
              <a:gd name="T2" fmla="*/ 0 w 189"/>
              <a:gd name="T3" fmla="*/ 125 h 125"/>
              <a:gd name="T4" fmla="*/ 189 w 189"/>
              <a:gd name="T5" fmla="*/ 34 h 125"/>
              <a:gd name="T6" fmla="*/ 146 w 189"/>
              <a:gd name="T7" fmla="*/ 0 h 125"/>
              <a:gd name="T8" fmla="*/ 0 w 189"/>
              <a:gd name="T9" fmla="*/ 7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" h="125">
                <a:moveTo>
                  <a:pt x="0" y="70"/>
                </a:moveTo>
                <a:cubicBezTo>
                  <a:pt x="0" y="125"/>
                  <a:pt x="0" y="125"/>
                  <a:pt x="0" y="125"/>
                </a:cubicBezTo>
                <a:cubicBezTo>
                  <a:pt x="75" y="121"/>
                  <a:pt x="142" y="87"/>
                  <a:pt x="189" y="34"/>
                </a:cubicBezTo>
                <a:cubicBezTo>
                  <a:pt x="146" y="0"/>
                  <a:pt x="146" y="0"/>
                  <a:pt x="146" y="0"/>
                </a:cubicBezTo>
                <a:cubicBezTo>
                  <a:pt x="109" y="40"/>
                  <a:pt x="57" y="66"/>
                  <a:pt x="0" y="7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31"/>
          <p:cNvSpPr>
            <a:spLocks/>
          </p:cNvSpPr>
          <p:nvPr/>
        </p:nvSpPr>
        <p:spPr bwMode="auto">
          <a:xfrm>
            <a:off x="8055046" y="3836544"/>
            <a:ext cx="393660" cy="258434"/>
          </a:xfrm>
          <a:custGeom>
            <a:avLst/>
            <a:gdLst>
              <a:gd name="T0" fmla="*/ 44 w 190"/>
              <a:gd name="T1" fmla="*/ 0 h 125"/>
              <a:gd name="T2" fmla="*/ 0 w 190"/>
              <a:gd name="T3" fmla="*/ 34 h 125"/>
              <a:gd name="T4" fmla="*/ 190 w 190"/>
              <a:gd name="T5" fmla="*/ 125 h 125"/>
              <a:gd name="T6" fmla="*/ 190 w 190"/>
              <a:gd name="T7" fmla="*/ 70 h 125"/>
              <a:gd name="T8" fmla="*/ 44 w 190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25">
                <a:moveTo>
                  <a:pt x="44" y="0"/>
                </a:moveTo>
                <a:cubicBezTo>
                  <a:pt x="0" y="34"/>
                  <a:pt x="0" y="34"/>
                  <a:pt x="0" y="34"/>
                </a:cubicBezTo>
                <a:cubicBezTo>
                  <a:pt x="47" y="87"/>
                  <a:pt x="114" y="121"/>
                  <a:pt x="190" y="125"/>
                </a:cubicBezTo>
                <a:cubicBezTo>
                  <a:pt x="190" y="70"/>
                  <a:pt x="190" y="70"/>
                  <a:pt x="190" y="70"/>
                </a:cubicBezTo>
                <a:cubicBezTo>
                  <a:pt x="132" y="66"/>
                  <a:pt x="80" y="40"/>
                  <a:pt x="4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2699470" y="5139728"/>
            <a:ext cx="225377" cy="346581"/>
          </a:xfrm>
          <a:custGeom>
            <a:avLst/>
            <a:gdLst>
              <a:gd name="T0" fmla="*/ 56 w 109"/>
              <a:gd name="T1" fmla="*/ 0 h 167"/>
              <a:gd name="T2" fmla="*/ 0 w 109"/>
              <a:gd name="T3" fmla="*/ 0 h 167"/>
              <a:gd name="T4" fmla="*/ 70 w 109"/>
              <a:gd name="T5" fmla="*/ 167 h 167"/>
              <a:gd name="T6" fmla="*/ 109 w 109"/>
              <a:gd name="T7" fmla="*/ 128 h 167"/>
              <a:gd name="T8" fmla="*/ 56 w 109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67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4" y="64"/>
                  <a:pt x="30" y="122"/>
                  <a:pt x="70" y="167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79" y="93"/>
                  <a:pt x="59" y="49"/>
                  <a:pt x="56" y="0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33"/>
          <p:cNvSpPr>
            <a:spLocks/>
          </p:cNvSpPr>
          <p:nvPr/>
        </p:nvSpPr>
        <p:spPr bwMode="auto">
          <a:xfrm>
            <a:off x="3304485" y="5452252"/>
            <a:ext cx="345579" cy="224376"/>
          </a:xfrm>
          <a:custGeom>
            <a:avLst/>
            <a:gdLst>
              <a:gd name="T0" fmla="*/ 0 w 167"/>
              <a:gd name="T1" fmla="*/ 53 h 108"/>
              <a:gd name="T2" fmla="*/ 0 w 167"/>
              <a:gd name="T3" fmla="*/ 108 h 108"/>
              <a:gd name="T4" fmla="*/ 167 w 167"/>
              <a:gd name="T5" fmla="*/ 39 h 108"/>
              <a:gd name="T6" fmla="*/ 128 w 167"/>
              <a:gd name="T7" fmla="*/ 0 h 108"/>
              <a:gd name="T8" fmla="*/ 0 w 167"/>
              <a:gd name="T9" fmla="*/ 5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" h="108">
                <a:moveTo>
                  <a:pt x="0" y="53"/>
                </a:moveTo>
                <a:cubicBezTo>
                  <a:pt x="0" y="108"/>
                  <a:pt x="0" y="108"/>
                  <a:pt x="0" y="108"/>
                </a:cubicBezTo>
                <a:cubicBezTo>
                  <a:pt x="64" y="105"/>
                  <a:pt x="122" y="79"/>
                  <a:pt x="167" y="39"/>
                </a:cubicBezTo>
                <a:cubicBezTo>
                  <a:pt x="128" y="0"/>
                  <a:pt x="128" y="0"/>
                  <a:pt x="128" y="0"/>
                </a:cubicBezTo>
                <a:cubicBezTo>
                  <a:pt x="93" y="30"/>
                  <a:pt x="49" y="49"/>
                  <a:pt x="0" y="53"/>
                </a:cubicBezTo>
                <a:close/>
              </a:path>
            </a:pathLst>
          </a:custGeom>
          <a:solidFill>
            <a:srgbClr val="0082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2889789" y="5452252"/>
            <a:ext cx="348584" cy="224376"/>
          </a:xfrm>
          <a:custGeom>
            <a:avLst/>
            <a:gdLst>
              <a:gd name="T0" fmla="*/ 0 w 168"/>
              <a:gd name="T1" fmla="*/ 39 h 108"/>
              <a:gd name="T2" fmla="*/ 168 w 168"/>
              <a:gd name="T3" fmla="*/ 108 h 108"/>
              <a:gd name="T4" fmla="*/ 168 w 168"/>
              <a:gd name="T5" fmla="*/ 53 h 108"/>
              <a:gd name="T6" fmla="*/ 39 w 168"/>
              <a:gd name="T7" fmla="*/ 0 h 108"/>
              <a:gd name="T8" fmla="*/ 0 w 168"/>
              <a:gd name="T9" fmla="*/ 3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08">
                <a:moveTo>
                  <a:pt x="0" y="39"/>
                </a:moveTo>
                <a:cubicBezTo>
                  <a:pt x="45" y="79"/>
                  <a:pt x="104" y="105"/>
                  <a:pt x="168" y="108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19" y="49"/>
                  <a:pt x="74" y="30"/>
                  <a:pt x="39" y="0"/>
                </a:cubicBezTo>
                <a:lnTo>
                  <a:pt x="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3304485" y="4536717"/>
            <a:ext cx="345579" cy="223374"/>
          </a:xfrm>
          <a:custGeom>
            <a:avLst/>
            <a:gdLst>
              <a:gd name="T0" fmla="*/ 167 w 167"/>
              <a:gd name="T1" fmla="*/ 69 h 108"/>
              <a:gd name="T2" fmla="*/ 0 w 167"/>
              <a:gd name="T3" fmla="*/ 0 h 108"/>
              <a:gd name="T4" fmla="*/ 0 w 167"/>
              <a:gd name="T5" fmla="*/ 55 h 108"/>
              <a:gd name="T6" fmla="*/ 128 w 167"/>
              <a:gd name="T7" fmla="*/ 108 h 108"/>
              <a:gd name="T8" fmla="*/ 167 w 167"/>
              <a:gd name="T9" fmla="*/ 6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" h="108">
                <a:moveTo>
                  <a:pt x="167" y="69"/>
                </a:moveTo>
                <a:cubicBezTo>
                  <a:pt x="122" y="29"/>
                  <a:pt x="64" y="3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59"/>
                  <a:pt x="93" y="78"/>
                  <a:pt x="128" y="108"/>
                </a:cubicBezTo>
                <a:lnTo>
                  <a:pt x="167" y="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36"/>
          <p:cNvSpPr>
            <a:spLocks/>
          </p:cNvSpPr>
          <p:nvPr/>
        </p:nvSpPr>
        <p:spPr bwMode="auto">
          <a:xfrm>
            <a:off x="2889789" y="4536717"/>
            <a:ext cx="348584" cy="223374"/>
          </a:xfrm>
          <a:custGeom>
            <a:avLst/>
            <a:gdLst>
              <a:gd name="T0" fmla="*/ 39 w 168"/>
              <a:gd name="T1" fmla="*/ 108 h 108"/>
              <a:gd name="T2" fmla="*/ 168 w 168"/>
              <a:gd name="T3" fmla="*/ 55 h 108"/>
              <a:gd name="T4" fmla="*/ 168 w 168"/>
              <a:gd name="T5" fmla="*/ 0 h 108"/>
              <a:gd name="T6" fmla="*/ 0 w 168"/>
              <a:gd name="T7" fmla="*/ 69 h 108"/>
              <a:gd name="T8" fmla="*/ 39 w 16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08">
                <a:moveTo>
                  <a:pt x="39" y="108"/>
                </a:moveTo>
                <a:cubicBezTo>
                  <a:pt x="74" y="78"/>
                  <a:pt x="119" y="59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04" y="3"/>
                  <a:pt x="45" y="29"/>
                  <a:pt x="0" y="69"/>
                </a:cubicBezTo>
                <a:lnTo>
                  <a:pt x="39" y="108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37"/>
          <p:cNvSpPr>
            <a:spLocks/>
          </p:cNvSpPr>
          <p:nvPr/>
        </p:nvSpPr>
        <p:spPr bwMode="auto">
          <a:xfrm>
            <a:off x="2699470" y="4727036"/>
            <a:ext cx="225377" cy="346581"/>
          </a:xfrm>
          <a:custGeom>
            <a:avLst/>
            <a:gdLst>
              <a:gd name="T0" fmla="*/ 109 w 109"/>
              <a:gd name="T1" fmla="*/ 39 h 167"/>
              <a:gd name="T2" fmla="*/ 70 w 109"/>
              <a:gd name="T3" fmla="*/ 0 h 167"/>
              <a:gd name="T4" fmla="*/ 0 w 109"/>
              <a:gd name="T5" fmla="*/ 167 h 167"/>
              <a:gd name="T6" fmla="*/ 56 w 109"/>
              <a:gd name="T7" fmla="*/ 167 h 167"/>
              <a:gd name="T8" fmla="*/ 109 w 109"/>
              <a:gd name="T9" fmla="*/ 3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67">
                <a:moveTo>
                  <a:pt x="109" y="39"/>
                </a:moveTo>
                <a:cubicBezTo>
                  <a:pt x="70" y="0"/>
                  <a:pt x="70" y="0"/>
                  <a:pt x="70" y="0"/>
                </a:cubicBezTo>
                <a:cubicBezTo>
                  <a:pt x="30" y="45"/>
                  <a:pt x="4" y="103"/>
                  <a:pt x="0" y="167"/>
                </a:cubicBezTo>
                <a:cubicBezTo>
                  <a:pt x="56" y="167"/>
                  <a:pt x="56" y="167"/>
                  <a:pt x="56" y="167"/>
                </a:cubicBezTo>
                <a:cubicBezTo>
                  <a:pt x="59" y="118"/>
                  <a:pt x="79" y="74"/>
                  <a:pt x="109" y="39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38"/>
          <p:cNvSpPr>
            <a:spLocks/>
          </p:cNvSpPr>
          <p:nvPr/>
        </p:nvSpPr>
        <p:spPr bwMode="auto">
          <a:xfrm>
            <a:off x="3617009" y="5139728"/>
            <a:ext cx="224376" cy="346581"/>
          </a:xfrm>
          <a:custGeom>
            <a:avLst/>
            <a:gdLst>
              <a:gd name="T0" fmla="*/ 0 w 108"/>
              <a:gd name="T1" fmla="*/ 128 h 167"/>
              <a:gd name="T2" fmla="*/ 39 w 108"/>
              <a:gd name="T3" fmla="*/ 167 h 167"/>
              <a:gd name="T4" fmla="*/ 108 w 108"/>
              <a:gd name="T5" fmla="*/ 0 h 167"/>
              <a:gd name="T6" fmla="*/ 53 w 108"/>
              <a:gd name="T7" fmla="*/ 0 h 167"/>
              <a:gd name="T8" fmla="*/ 0 w 108"/>
              <a:gd name="T9" fmla="*/ 128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67">
                <a:moveTo>
                  <a:pt x="0" y="128"/>
                </a:moveTo>
                <a:cubicBezTo>
                  <a:pt x="39" y="167"/>
                  <a:pt x="39" y="167"/>
                  <a:pt x="39" y="167"/>
                </a:cubicBezTo>
                <a:cubicBezTo>
                  <a:pt x="79" y="122"/>
                  <a:pt x="104" y="64"/>
                  <a:pt x="10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49"/>
                  <a:pt x="30" y="93"/>
                  <a:pt x="0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39"/>
          <p:cNvSpPr>
            <a:spLocks/>
          </p:cNvSpPr>
          <p:nvPr/>
        </p:nvSpPr>
        <p:spPr bwMode="auto">
          <a:xfrm>
            <a:off x="3617009" y="4727036"/>
            <a:ext cx="224376" cy="346581"/>
          </a:xfrm>
          <a:custGeom>
            <a:avLst/>
            <a:gdLst>
              <a:gd name="T0" fmla="*/ 53 w 108"/>
              <a:gd name="T1" fmla="*/ 167 h 167"/>
              <a:gd name="T2" fmla="*/ 108 w 108"/>
              <a:gd name="T3" fmla="*/ 167 h 167"/>
              <a:gd name="T4" fmla="*/ 39 w 108"/>
              <a:gd name="T5" fmla="*/ 0 h 167"/>
              <a:gd name="T6" fmla="*/ 0 w 108"/>
              <a:gd name="T7" fmla="*/ 39 h 167"/>
              <a:gd name="T8" fmla="*/ 53 w 108"/>
              <a:gd name="T9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67">
                <a:moveTo>
                  <a:pt x="53" y="167"/>
                </a:moveTo>
                <a:cubicBezTo>
                  <a:pt x="108" y="167"/>
                  <a:pt x="108" y="167"/>
                  <a:pt x="108" y="167"/>
                </a:cubicBezTo>
                <a:cubicBezTo>
                  <a:pt x="104" y="103"/>
                  <a:pt x="79" y="45"/>
                  <a:pt x="39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30" y="74"/>
                  <a:pt x="49" y="118"/>
                  <a:pt x="53" y="16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0"/>
          <p:cNvSpPr>
            <a:spLocks/>
          </p:cNvSpPr>
          <p:nvPr/>
        </p:nvSpPr>
        <p:spPr bwMode="auto">
          <a:xfrm>
            <a:off x="5979013" y="4581793"/>
            <a:ext cx="290488" cy="267448"/>
          </a:xfrm>
          <a:custGeom>
            <a:avLst/>
            <a:gdLst>
              <a:gd name="T0" fmla="*/ 92 w 140"/>
              <a:gd name="T1" fmla="*/ 129 h 129"/>
              <a:gd name="T2" fmla="*/ 140 w 140"/>
              <a:gd name="T3" fmla="*/ 102 h 129"/>
              <a:gd name="T4" fmla="*/ 19 w 140"/>
              <a:gd name="T5" fmla="*/ 0 h 129"/>
              <a:gd name="T6" fmla="*/ 0 w 140"/>
              <a:gd name="T7" fmla="*/ 52 h 129"/>
              <a:gd name="T8" fmla="*/ 92 w 140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129">
                <a:moveTo>
                  <a:pt x="92" y="129"/>
                </a:moveTo>
                <a:cubicBezTo>
                  <a:pt x="140" y="102"/>
                  <a:pt x="140" y="102"/>
                  <a:pt x="140" y="102"/>
                </a:cubicBezTo>
                <a:cubicBezTo>
                  <a:pt x="111" y="57"/>
                  <a:pt x="69" y="21"/>
                  <a:pt x="19" y="0"/>
                </a:cubicBezTo>
                <a:cubicBezTo>
                  <a:pt x="0" y="52"/>
                  <a:pt x="0" y="52"/>
                  <a:pt x="0" y="52"/>
                </a:cubicBezTo>
                <a:cubicBezTo>
                  <a:pt x="38" y="69"/>
                  <a:pt x="70" y="95"/>
                  <a:pt x="92" y="1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1"/>
          <p:cNvSpPr>
            <a:spLocks/>
          </p:cNvSpPr>
          <p:nvPr/>
        </p:nvSpPr>
        <p:spPr bwMode="auto">
          <a:xfrm>
            <a:off x="5451128" y="5477293"/>
            <a:ext cx="308517" cy="199335"/>
          </a:xfrm>
          <a:custGeom>
            <a:avLst/>
            <a:gdLst>
              <a:gd name="T0" fmla="*/ 0 w 149"/>
              <a:gd name="T1" fmla="*/ 42 h 96"/>
              <a:gd name="T2" fmla="*/ 149 w 149"/>
              <a:gd name="T3" fmla="*/ 96 h 96"/>
              <a:gd name="T4" fmla="*/ 149 w 149"/>
              <a:gd name="T5" fmla="*/ 41 h 96"/>
              <a:gd name="T6" fmla="*/ 36 w 149"/>
              <a:gd name="T7" fmla="*/ 0 h 96"/>
              <a:gd name="T8" fmla="*/ 0 w 149"/>
              <a:gd name="T9" fmla="*/ 4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96">
                <a:moveTo>
                  <a:pt x="0" y="42"/>
                </a:moveTo>
                <a:cubicBezTo>
                  <a:pt x="42" y="74"/>
                  <a:pt x="93" y="93"/>
                  <a:pt x="149" y="96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07" y="38"/>
                  <a:pt x="68" y="23"/>
                  <a:pt x="36" y="0"/>
                </a:cubicBezTo>
                <a:lnTo>
                  <a:pt x="0" y="42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5629428" y="4534713"/>
            <a:ext cx="327549" cy="132221"/>
          </a:xfrm>
          <a:custGeom>
            <a:avLst/>
            <a:gdLst>
              <a:gd name="T0" fmla="*/ 158 w 158"/>
              <a:gd name="T1" fmla="*/ 12 h 64"/>
              <a:gd name="T2" fmla="*/ 79 w 158"/>
              <a:gd name="T3" fmla="*/ 0 h 64"/>
              <a:gd name="T4" fmla="*/ 0 w 158"/>
              <a:gd name="T5" fmla="*/ 12 h 64"/>
              <a:gd name="T6" fmla="*/ 19 w 158"/>
              <a:gd name="T7" fmla="*/ 64 h 64"/>
              <a:gd name="T8" fmla="*/ 79 w 158"/>
              <a:gd name="T9" fmla="*/ 55 h 64"/>
              <a:gd name="T10" fmla="*/ 139 w 158"/>
              <a:gd name="T11" fmla="*/ 64 h 64"/>
              <a:gd name="T12" fmla="*/ 158 w 158"/>
              <a:gd name="T1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" h="64">
                <a:moveTo>
                  <a:pt x="158" y="12"/>
                </a:moveTo>
                <a:cubicBezTo>
                  <a:pt x="133" y="4"/>
                  <a:pt x="106" y="0"/>
                  <a:pt x="79" y="0"/>
                </a:cubicBezTo>
                <a:cubicBezTo>
                  <a:pt x="51" y="0"/>
                  <a:pt x="25" y="4"/>
                  <a:pt x="0" y="12"/>
                </a:cubicBezTo>
                <a:cubicBezTo>
                  <a:pt x="19" y="64"/>
                  <a:pt x="19" y="64"/>
                  <a:pt x="19" y="64"/>
                </a:cubicBezTo>
                <a:cubicBezTo>
                  <a:pt x="38" y="58"/>
                  <a:pt x="58" y="55"/>
                  <a:pt x="79" y="55"/>
                </a:cubicBezTo>
                <a:cubicBezTo>
                  <a:pt x="100" y="55"/>
                  <a:pt x="120" y="58"/>
                  <a:pt x="139" y="64"/>
                </a:cubicBezTo>
                <a:lnTo>
                  <a:pt x="158" y="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6203389" y="4849242"/>
            <a:ext cx="161271" cy="323542"/>
          </a:xfrm>
          <a:custGeom>
            <a:avLst/>
            <a:gdLst>
              <a:gd name="T0" fmla="*/ 48 w 78"/>
              <a:gd name="T1" fmla="*/ 0 h 156"/>
              <a:gd name="T2" fmla="*/ 0 w 78"/>
              <a:gd name="T3" fmla="*/ 28 h 156"/>
              <a:gd name="T4" fmla="*/ 22 w 78"/>
              <a:gd name="T5" fmla="*/ 124 h 156"/>
              <a:gd name="T6" fmla="*/ 21 w 78"/>
              <a:gd name="T7" fmla="*/ 146 h 156"/>
              <a:gd name="T8" fmla="*/ 76 w 78"/>
              <a:gd name="T9" fmla="*/ 156 h 156"/>
              <a:gd name="T10" fmla="*/ 78 w 78"/>
              <a:gd name="T11" fmla="*/ 124 h 156"/>
              <a:gd name="T12" fmla="*/ 48 w 78"/>
              <a:gd name="T1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156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32"/>
                  <a:pt x="22" y="139"/>
                  <a:pt x="21" y="146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46"/>
                  <a:pt x="78" y="135"/>
                  <a:pt x="78" y="124"/>
                </a:cubicBezTo>
                <a:cubicBezTo>
                  <a:pt x="78" y="79"/>
                  <a:pt x="67" y="37"/>
                  <a:pt x="4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44"/>
          <p:cNvSpPr>
            <a:spLocks/>
          </p:cNvSpPr>
          <p:nvPr/>
        </p:nvSpPr>
        <p:spPr bwMode="auto">
          <a:xfrm>
            <a:off x="5825757" y="5477293"/>
            <a:ext cx="309519" cy="199335"/>
          </a:xfrm>
          <a:custGeom>
            <a:avLst/>
            <a:gdLst>
              <a:gd name="T0" fmla="*/ 0 w 149"/>
              <a:gd name="T1" fmla="*/ 41 h 96"/>
              <a:gd name="T2" fmla="*/ 0 w 149"/>
              <a:gd name="T3" fmla="*/ 96 h 96"/>
              <a:gd name="T4" fmla="*/ 149 w 149"/>
              <a:gd name="T5" fmla="*/ 42 h 96"/>
              <a:gd name="T6" fmla="*/ 113 w 149"/>
              <a:gd name="T7" fmla="*/ 0 h 96"/>
              <a:gd name="T8" fmla="*/ 0 w 149"/>
              <a:gd name="T9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96">
                <a:moveTo>
                  <a:pt x="0" y="41"/>
                </a:moveTo>
                <a:cubicBezTo>
                  <a:pt x="0" y="96"/>
                  <a:pt x="0" y="96"/>
                  <a:pt x="0" y="96"/>
                </a:cubicBezTo>
                <a:cubicBezTo>
                  <a:pt x="55" y="93"/>
                  <a:pt x="107" y="74"/>
                  <a:pt x="149" y="42"/>
                </a:cubicBezTo>
                <a:cubicBezTo>
                  <a:pt x="113" y="0"/>
                  <a:pt x="113" y="0"/>
                  <a:pt x="113" y="0"/>
                </a:cubicBezTo>
                <a:cubicBezTo>
                  <a:pt x="81" y="23"/>
                  <a:pt x="42" y="38"/>
                  <a:pt x="0" y="4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45"/>
          <p:cNvSpPr>
            <a:spLocks/>
          </p:cNvSpPr>
          <p:nvPr/>
        </p:nvSpPr>
        <p:spPr bwMode="auto">
          <a:xfrm>
            <a:off x="5313898" y="4581793"/>
            <a:ext cx="292491" cy="267448"/>
          </a:xfrm>
          <a:custGeom>
            <a:avLst/>
            <a:gdLst>
              <a:gd name="T0" fmla="*/ 141 w 141"/>
              <a:gd name="T1" fmla="*/ 52 h 129"/>
              <a:gd name="T2" fmla="*/ 122 w 141"/>
              <a:gd name="T3" fmla="*/ 0 h 129"/>
              <a:gd name="T4" fmla="*/ 0 w 141"/>
              <a:gd name="T5" fmla="*/ 102 h 129"/>
              <a:gd name="T6" fmla="*/ 48 w 141"/>
              <a:gd name="T7" fmla="*/ 129 h 129"/>
              <a:gd name="T8" fmla="*/ 141 w 141"/>
              <a:gd name="T9" fmla="*/ 5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29">
                <a:moveTo>
                  <a:pt x="141" y="52"/>
                </a:moveTo>
                <a:cubicBezTo>
                  <a:pt x="122" y="0"/>
                  <a:pt x="122" y="0"/>
                  <a:pt x="122" y="0"/>
                </a:cubicBezTo>
                <a:cubicBezTo>
                  <a:pt x="72" y="21"/>
                  <a:pt x="30" y="57"/>
                  <a:pt x="0" y="102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71" y="95"/>
                  <a:pt x="103" y="69"/>
                  <a:pt x="141" y="52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46"/>
          <p:cNvSpPr>
            <a:spLocks/>
          </p:cNvSpPr>
          <p:nvPr/>
        </p:nvSpPr>
        <p:spPr bwMode="auto">
          <a:xfrm>
            <a:off x="6110233" y="5218861"/>
            <a:ext cx="238399" cy="304511"/>
          </a:xfrm>
          <a:custGeom>
            <a:avLst/>
            <a:gdLst>
              <a:gd name="T0" fmla="*/ 0 w 115"/>
              <a:gd name="T1" fmla="*/ 104 h 147"/>
              <a:gd name="T2" fmla="*/ 36 w 115"/>
              <a:gd name="T3" fmla="*/ 147 h 147"/>
              <a:gd name="T4" fmla="*/ 115 w 115"/>
              <a:gd name="T5" fmla="*/ 10 h 147"/>
              <a:gd name="T6" fmla="*/ 61 w 115"/>
              <a:gd name="T7" fmla="*/ 0 h 147"/>
              <a:gd name="T8" fmla="*/ 0 w 115"/>
              <a:gd name="T9" fmla="*/ 10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47">
                <a:moveTo>
                  <a:pt x="0" y="104"/>
                </a:moveTo>
                <a:cubicBezTo>
                  <a:pt x="36" y="147"/>
                  <a:pt x="36" y="147"/>
                  <a:pt x="36" y="147"/>
                </a:cubicBezTo>
                <a:cubicBezTo>
                  <a:pt x="75" y="110"/>
                  <a:pt x="103" y="63"/>
                  <a:pt x="115" y="10"/>
                </a:cubicBezTo>
                <a:cubicBezTo>
                  <a:pt x="61" y="0"/>
                  <a:pt x="61" y="0"/>
                  <a:pt x="61" y="0"/>
                </a:cubicBezTo>
                <a:cubicBezTo>
                  <a:pt x="51" y="40"/>
                  <a:pt x="29" y="76"/>
                  <a:pt x="0" y="104"/>
                </a:cubicBezTo>
                <a:close/>
              </a:path>
            </a:pathLst>
          </a:custGeom>
          <a:solidFill>
            <a:srgbClr val="0082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5235767" y="5218861"/>
            <a:ext cx="238399" cy="304511"/>
          </a:xfrm>
          <a:custGeom>
            <a:avLst/>
            <a:gdLst>
              <a:gd name="T0" fmla="*/ 55 w 115"/>
              <a:gd name="T1" fmla="*/ 0 h 147"/>
              <a:gd name="T2" fmla="*/ 0 w 115"/>
              <a:gd name="T3" fmla="*/ 10 h 147"/>
              <a:gd name="T4" fmla="*/ 80 w 115"/>
              <a:gd name="T5" fmla="*/ 147 h 147"/>
              <a:gd name="T6" fmla="*/ 115 w 115"/>
              <a:gd name="T7" fmla="*/ 104 h 147"/>
              <a:gd name="T8" fmla="*/ 55 w 115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47">
                <a:moveTo>
                  <a:pt x="55" y="0"/>
                </a:moveTo>
                <a:cubicBezTo>
                  <a:pt x="0" y="10"/>
                  <a:pt x="0" y="10"/>
                  <a:pt x="0" y="10"/>
                </a:cubicBezTo>
                <a:cubicBezTo>
                  <a:pt x="13" y="63"/>
                  <a:pt x="41" y="110"/>
                  <a:pt x="80" y="147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86" y="76"/>
                  <a:pt x="65" y="40"/>
                  <a:pt x="55" y="0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48"/>
          <p:cNvSpPr>
            <a:spLocks/>
          </p:cNvSpPr>
          <p:nvPr/>
        </p:nvSpPr>
        <p:spPr bwMode="auto">
          <a:xfrm>
            <a:off x="5220742" y="4849242"/>
            <a:ext cx="160268" cy="323542"/>
          </a:xfrm>
          <a:custGeom>
            <a:avLst/>
            <a:gdLst>
              <a:gd name="T0" fmla="*/ 55 w 77"/>
              <a:gd name="T1" fmla="*/ 124 h 156"/>
              <a:gd name="T2" fmla="*/ 77 w 77"/>
              <a:gd name="T3" fmla="*/ 28 h 156"/>
              <a:gd name="T4" fmla="*/ 29 w 77"/>
              <a:gd name="T5" fmla="*/ 0 h 156"/>
              <a:gd name="T6" fmla="*/ 0 w 77"/>
              <a:gd name="T7" fmla="*/ 124 h 156"/>
              <a:gd name="T8" fmla="*/ 2 w 77"/>
              <a:gd name="T9" fmla="*/ 156 h 156"/>
              <a:gd name="T10" fmla="*/ 56 w 77"/>
              <a:gd name="T11" fmla="*/ 146 h 156"/>
              <a:gd name="T12" fmla="*/ 55 w 77"/>
              <a:gd name="T13" fmla="*/ 1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156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37"/>
                  <a:pt x="0" y="79"/>
                  <a:pt x="0" y="124"/>
                </a:cubicBezTo>
                <a:cubicBezTo>
                  <a:pt x="0" y="135"/>
                  <a:pt x="1" y="146"/>
                  <a:pt x="2" y="156"/>
                </a:cubicBezTo>
                <a:cubicBezTo>
                  <a:pt x="56" y="146"/>
                  <a:pt x="56" y="146"/>
                  <a:pt x="56" y="146"/>
                </a:cubicBezTo>
                <a:cubicBezTo>
                  <a:pt x="56" y="139"/>
                  <a:pt x="55" y="132"/>
                  <a:pt x="55" y="124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8776254" y="4664933"/>
            <a:ext cx="236396" cy="269451"/>
          </a:xfrm>
          <a:custGeom>
            <a:avLst/>
            <a:gdLst>
              <a:gd name="T0" fmla="*/ 62 w 114"/>
              <a:gd name="T1" fmla="*/ 130 h 130"/>
              <a:gd name="T2" fmla="*/ 114 w 114"/>
              <a:gd name="T3" fmla="*/ 113 h 130"/>
              <a:gd name="T4" fmla="*/ 32 w 114"/>
              <a:gd name="T5" fmla="*/ 0 h 130"/>
              <a:gd name="T6" fmla="*/ 0 w 114"/>
              <a:gd name="T7" fmla="*/ 44 h 130"/>
              <a:gd name="T8" fmla="*/ 62 w 114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62" y="130"/>
                </a:moveTo>
                <a:cubicBezTo>
                  <a:pt x="114" y="113"/>
                  <a:pt x="114" y="113"/>
                  <a:pt x="114" y="113"/>
                </a:cubicBezTo>
                <a:cubicBezTo>
                  <a:pt x="97" y="68"/>
                  <a:pt x="69" y="29"/>
                  <a:pt x="32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7" y="67"/>
                  <a:pt x="48" y="96"/>
                  <a:pt x="62" y="1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8925505" y="4961429"/>
            <a:ext cx="126211" cy="290487"/>
          </a:xfrm>
          <a:custGeom>
            <a:avLst/>
            <a:gdLst>
              <a:gd name="T0" fmla="*/ 52 w 61"/>
              <a:gd name="T1" fmla="*/ 0 h 140"/>
              <a:gd name="T2" fmla="*/ 0 w 61"/>
              <a:gd name="T3" fmla="*/ 17 h 140"/>
              <a:gd name="T4" fmla="*/ 6 w 61"/>
              <a:gd name="T5" fmla="*/ 70 h 140"/>
              <a:gd name="T6" fmla="*/ 0 w 61"/>
              <a:gd name="T7" fmla="*/ 123 h 140"/>
              <a:gd name="T8" fmla="*/ 52 w 61"/>
              <a:gd name="T9" fmla="*/ 140 h 140"/>
              <a:gd name="T10" fmla="*/ 61 w 61"/>
              <a:gd name="T11" fmla="*/ 70 h 140"/>
              <a:gd name="T12" fmla="*/ 52 w 61"/>
              <a:gd name="T1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40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4" y="34"/>
                  <a:pt x="6" y="52"/>
                  <a:pt x="6" y="70"/>
                </a:cubicBezTo>
                <a:cubicBezTo>
                  <a:pt x="6" y="88"/>
                  <a:pt x="4" y="106"/>
                  <a:pt x="0" y="123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8" y="118"/>
                  <a:pt x="61" y="94"/>
                  <a:pt x="61" y="70"/>
                </a:cubicBezTo>
                <a:cubicBezTo>
                  <a:pt x="61" y="46"/>
                  <a:pt x="58" y="22"/>
                  <a:pt x="52" y="0"/>
                </a:cubicBezTo>
                <a:close/>
              </a:path>
            </a:pathLst>
          </a:custGeom>
          <a:solidFill>
            <a:srgbClr val="0082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8173244" y="5494322"/>
            <a:ext cx="275462" cy="182306"/>
          </a:xfrm>
          <a:custGeom>
            <a:avLst/>
            <a:gdLst>
              <a:gd name="T0" fmla="*/ 0 w 133"/>
              <a:gd name="T1" fmla="*/ 45 h 88"/>
              <a:gd name="T2" fmla="*/ 133 w 133"/>
              <a:gd name="T3" fmla="*/ 88 h 88"/>
              <a:gd name="T4" fmla="*/ 133 w 133"/>
              <a:gd name="T5" fmla="*/ 33 h 88"/>
              <a:gd name="T6" fmla="*/ 32 w 133"/>
              <a:gd name="T7" fmla="*/ 0 h 88"/>
              <a:gd name="T8" fmla="*/ 0 w 133"/>
              <a:gd name="T9" fmla="*/ 4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8">
                <a:moveTo>
                  <a:pt x="0" y="45"/>
                </a:moveTo>
                <a:cubicBezTo>
                  <a:pt x="38" y="70"/>
                  <a:pt x="84" y="85"/>
                  <a:pt x="133" y="88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96" y="30"/>
                  <a:pt x="62" y="19"/>
                  <a:pt x="32" y="0"/>
                </a:cubicBezTo>
                <a:lnTo>
                  <a:pt x="0" y="45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52"/>
          <p:cNvSpPr>
            <a:spLocks/>
          </p:cNvSpPr>
          <p:nvPr/>
        </p:nvSpPr>
        <p:spPr bwMode="auto">
          <a:xfrm>
            <a:off x="8514816" y="5494322"/>
            <a:ext cx="273459" cy="182306"/>
          </a:xfrm>
          <a:custGeom>
            <a:avLst/>
            <a:gdLst>
              <a:gd name="T0" fmla="*/ 0 w 132"/>
              <a:gd name="T1" fmla="*/ 33 h 88"/>
              <a:gd name="T2" fmla="*/ 0 w 132"/>
              <a:gd name="T3" fmla="*/ 88 h 88"/>
              <a:gd name="T4" fmla="*/ 132 w 132"/>
              <a:gd name="T5" fmla="*/ 45 h 88"/>
              <a:gd name="T6" fmla="*/ 100 w 132"/>
              <a:gd name="T7" fmla="*/ 0 h 88"/>
              <a:gd name="T8" fmla="*/ 0 w 132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88">
                <a:moveTo>
                  <a:pt x="0" y="33"/>
                </a:moveTo>
                <a:cubicBezTo>
                  <a:pt x="0" y="88"/>
                  <a:pt x="0" y="88"/>
                  <a:pt x="0" y="88"/>
                </a:cubicBezTo>
                <a:cubicBezTo>
                  <a:pt x="48" y="85"/>
                  <a:pt x="94" y="70"/>
                  <a:pt x="132" y="45"/>
                </a:cubicBezTo>
                <a:cubicBezTo>
                  <a:pt x="100" y="0"/>
                  <a:pt x="100" y="0"/>
                  <a:pt x="100" y="0"/>
                </a:cubicBezTo>
                <a:cubicBezTo>
                  <a:pt x="70" y="19"/>
                  <a:pt x="36" y="30"/>
                  <a:pt x="0" y="33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53"/>
          <p:cNvSpPr>
            <a:spLocks/>
          </p:cNvSpPr>
          <p:nvPr/>
        </p:nvSpPr>
        <p:spPr bwMode="auto">
          <a:xfrm>
            <a:off x="8173244" y="4536717"/>
            <a:ext cx="275462" cy="182306"/>
          </a:xfrm>
          <a:custGeom>
            <a:avLst/>
            <a:gdLst>
              <a:gd name="T0" fmla="*/ 32 w 133"/>
              <a:gd name="T1" fmla="*/ 88 h 88"/>
              <a:gd name="T2" fmla="*/ 133 w 133"/>
              <a:gd name="T3" fmla="*/ 55 h 88"/>
              <a:gd name="T4" fmla="*/ 133 w 133"/>
              <a:gd name="T5" fmla="*/ 0 h 88"/>
              <a:gd name="T6" fmla="*/ 0 w 133"/>
              <a:gd name="T7" fmla="*/ 43 h 88"/>
              <a:gd name="T8" fmla="*/ 32 w 133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8">
                <a:moveTo>
                  <a:pt x="32" y="88"/>
                </a:moveTo>
                <a:cubicBezTo>
                  <a:pt x="62" y="69"/>
                  <a:pt x="96" y="58"/>
                  <a:pt x="133" y="55"/>
                </a:cubicBezTo>
                <a:cubicBezTo>
                  <a:pt x="133" y="0"/>
                  <a:pt x="133" y="0"/>
                  <a:pt x="133" y="0"/>
                </a:cubicBezTo>
                <a:cubicBezTo>
                  <a:pt x="84" y="3"/>
                  <a:pt x="38" y="18"/>
                  <a:pt x="0" y="43"/>
                </a:cubicBezTo>
                <a:lnTo>
                  <a:pt x="32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54"/>
          <p:cNvSpPr>
            <a:spLocks/>
          </p:cNvSpPr>
          <p:nvPr/>
        </p:nvSpPr>
        <p:spPr bwMode="auto">
          <a:xfrm>
            <a:off x="8514816" y="4536717"/>
            <a:ext cx="273459" cy="182306"/>
          </a:xfrm>
          <a:custGeom>
            <a:avLst/>
            <a:gdLst>
              <a:gd name="T0" fmla="*/ 132 w 132"/>
              <a:gd name="T1" fmla="*/ 43 h 88"/>
              <a:gd name="T2" fmla="*/ 0 w 132"/>
              <a:gd name="T3" fmla="*/ 0 h 88"/>
              <a:gd name="T4" fmla="*/ 0 w 132"/>
              <a:gd name="T5" fmla="*/ 55 h 88"/>
              <a:gd name="T6" fmla="*/ 100 w 132"/>
              <a:gd name="T7" fmla="*/ 88 h 88"/>
              <a:gd name="T8" fmla="*/ 132 w 132"/>
              <a:gd name="T9" fmla="*/ 4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88">
                <a:moveTo>
                  <a:pt x="132" y="43"/>
                </a:moveTo>
                <a:cubicBezTo>
                  <a:pt x="94" y="18"/>
                  <a:pt x="48" y="3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36" y="58"/>
                  <a:pt x="70" y="69"/>
                  <a:pt x="100" y="88"/>
                </a:cubicBezTo>
                <a:lnTo>
                  <a:pt x="132" y="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7949869" y="4664933"/>
            <a:ext cx="235395" cy="269451"/>
          </a:xfrm>
          <a:custGeom>
            <a:avLst/>
            <a:gdLst>
              <a:gd name="T0" fmla="*/ 114 w 114"/>
              <a:gd name="T1" fmla="*/ 44 h 130"/>
              <a:gd name="T2" fmla="*/ 82 w 114"/>
              <a:gd name="T3" fmla="*/ 0 h 130"/>
              <a:gd name="T4" fmla="*/ 0 w 114"/>
              <a:gd name="T5" fmla="*/ 113 h 130"/>
              <a:gd name="T6" fmla="*/ 52 w 114"/>
              <a:gd name="T7" fmla="*/ 130 h 130"/>
              <a:gd name="T8" fmla="*/ 114 w 114"/>
              <a:gd name="T9" fmla="*/ 4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114" y="44"/>
                </a:moveTo>
                <a:cubicBezTo>
                  <a:pt x="82" y="0"/>
                  <a:pt x="82" y="0"/>
                  <a:pt x="82" y="0"/>
                </a:cubicBezTo>
                <a:cubicBezTo>
                  <a:pt x="45" y="29"/>
                  <a:pt x="17" y="68"/>
                  <a:pt x="0" y="113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66" y="96"/>
                  <a:pt x="87" y="67"/>
                  <a:pt x="114" y="44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8776254" y="5278961"/>
            <a:ext cx="236396" cy="269451"/>
          </a:xfrm>
          <a:custGeom>
            <a:avLst/>
            <a:gdLst>
              <a:gd name="T0" fmla="*/ 0 w 114"/>
              <a:gd name="T1" fmla="*/ 86 h 130"/>
              <a:gd name="T2" fmla="*/ 32 w 114"/>
              <a:gd name="T3" fmla="*/ 130 h 130"/>
              <a:gd name="T4" fmla="*/ 114 w 114"/>
              <a:gd name="T5" fmla="*/ 17 h 130"/>
              <a:gd name="T6" fmla="*/ 62 w 114"/>
              <a:gd name="T7" fmla="*/ 0 h 130"/>
              <a:gd name="T8" fmla="*/ 0 w 114"/>
              <a:gd name="T9" fmla="*/ 8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0" y="86"/>
                </a:moveTo>
                <a:cubicBezTo>
                  <a:pt x="32" y="130"/>
                  <a:pt x="32" y="130"/>
                  <a:pt x="32" y="130"/>
                </a:cubicBezTo>
                <a:cubicBezTo>
                  <a:pt x="69" y="101"/>
                  <a:pt x="97" y="62"/>
                  <a:pt x="114" y="17"/>
                </a:cubicBezTo>
                <a:cubicBezTo>
                  <a:pt x="62" y="0"/>
                  <a:pt x="62" y="0"/>
                  <a:pt x="62" y="0"/>
                </a:cubicBezTo>
                <a:cubicBezTo>
                  <a:pt x="48" y="34"/>
                  <a:pt x="27" y="63"/>
                  <a:pt x="0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57"/>
          <p:cNvSpPr>
            <a:spLocks/>
          </p:cNvSpPr>
          <p:nvPr/>
        </p:nvSpPr>
        <p:spPr bwMode="auto">
          <a:xfrm>
            <a:off x="7909801" y="4961429"/>
            <a:ext cx="126211" cy="290487"/>
          </a:xfrm>
          <a:custGeom>
            <a:avLst/>
            <a:gdLst>
              <a:gd name="T0" fmla="*/ 55 w 61"/>
              <a:gd name="T1" fmla="*/ 70 h 140"/>
              <a:gd name="T2" fmla="*/ 61 w 61"/>
              <a:gd name="T3" fmla="*/ 17 h 140"/>
              <a:gd name="T4" fmla="*/ 9 w 61"/>
              <a:gd name="T5" fmla="*/ 0 h 140"/>
              <a:gd name="T6" fmla="*/ 0 w 61"/>
              <a:gd name="T7" fmla="*/ 70 h 140"/>
              <a:gd name="T8" fmla="*/ 9 w 61"/>
              <a:gd name="T9" fmla="*/ 140 h 140"/>
              <a:gd name="T10" fmla="*/ 61 w 61"/>
              <a:gd name="T11" fmla="*/ 123 h 140"/>
              <a:gd name="T12" fmla="*/ 55 w 61"/>
              <a:gd name="T13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40">
                <a:moveTo>
                  <a:pt x="55" y="70"/>
                </a:moveTo>
                <a:cubicBezTo>
                  <a:pt x="55" y="52"/>
                  <a:pt x="57" y="34"/>
                  <a:pt x="61" y="17"/>
                </a:cubicBezTo>
                <a:cubicBezTo>
                  <a:pt x="9" y="0"/>
                  <a:pt x="9" y="0"/>
                  <a:pt x="9" y="0"/>
                </a:cubicBezTo>
                <a:cubicBezTo>
                  <a:pt x="3" y="22"/>
                  <a:pt x="0" y="46"/>
                  <a:pt x="0" y="70"/>
                </a:cubicBezTo>
                <a:cubicBezTo>
                  <a:pt x="0" y="94"/>
                  <a:pt x="3" y="118"/>
                  <a:pt x="9" y="140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57" y="106"/>
                  <a:pt x="55" y="88"/>
                  <a:pt x="55" y="70"/>
                </a:cubicBezTo>
                <a:close/>
              </a:path>
            </a:pathLst>
          </a:cu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58"/>
          <p:cNvSpPr>
            <a:spLocks/>
          </p:cNvSpPr>
          <p:nvPr/>
        </p:nvSpPr>
        <p:spPr bwMode="auto">
          <a:xfrm>
            <a:off x="7949869" y="5278961"/>
            <a:ext cx="235395" cy="269451"/>
          </a:xfrm>
          <a:custGeom>
            <a:avLst/>
            <a:gdLst>
              <a:gd name="T0" fmla="*/ 52 w 114"/>
              <a:gd name="T1" fmla="*/ 0 h 130"/>
              <a:gd name="T2" fmla="*/ 0 w 114"/>
              <a:gd name="T3" fmla="*/ 17 h 130"/>
              <a:gd name="T4" fmla="*/ 82 w 114"/>
              <a:gd name="T5" fmla="*/ 130 h 130"/>
              <a:gd name="T6" fmla="*/ 114 w 114"/>
              <a:gd name="T7" fmla="*/ 86 h 130"/>
              <a:gd name="T8" fmla="*/ 52 w 114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17" y="62"/>
                  <a:pt x="45" y="101"/>
                  <a:pt x="82" y="130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87" y="63"/>
                  <a:pt x="66" y="34"/>
                  <a:pt x="52" y="0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65947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DDFDD4-19F7-C247-AEAC-F500543DBC4F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Átomo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45123" y="2675466"/>
            <a:ext cx="1117600" cy="1117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4750857" y="1981200"/>
            <a:ext cx="2506132" cy="2506132"/>
          </a:xfrm>
          <a:prstGeom prst="ellipse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695948" y="1673225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695948" y="4179357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42882" y="2926292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49014" y="2926292"/>
            <a:ext cx="615950" cy="615950"/>
          </a:xfrm>
          <a:prstGeom prst="ellipse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543201" y="31454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11674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7806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64741" y="188886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64741" y="439499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29723955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796319-3005-B140-B238-9B616F4302D0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con </a:t>
            </a:r>
            <a:r>
              <a:rPr lang="en-US" dirty="0" err="1" smtClean="0"/>
              <a:t>recorrido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695948" y="1888867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695948" y="4394999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42882" y="3141934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49014" y="3141934"/>
            <a:ext cx="615950" cy="6159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11674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7806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64741" y="210450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64741" y="4610641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5" name="Arc 34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48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06B910-4296-3E4D-884E-F296A9BCA05E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Paleta</a:t>
            </a:r>
            <a:r>
              <a:rPr lang="en-US" dirty="0"/>
              <a:t> de </a:t>
            </a:r>
            <a:r>
              <a:rPr lang="en-US" dirty="0" smtClean="0"/>
              <a:t>color </a:t>
            </a:r>
            <a:r>
              <a:rPr lang="en-US" dirty="0" err="1"/>
              <a:t>secundaria</a:t>
            </a:r>
            <a:r>
              <a:rPr lang="en-US" dirty="0"/>
              <a:t> – </a:t>
            </a:r>
            <a:r>
              <a:rPr lang="en-US" dirty="0" err="1"/>
              <a:t>colores</a:t>
            </a:r>
            <a:r>
              <a:rPr lang="en-US" dirty="0"/>
              <a:t> tenues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461" y="1634066"/>
            <a:ext cx="1179715" cy="1179715"/>
          </a:xfrm>
          <a:prstGeom prst="rect">
            <a:avLst/>
          </a:prstGeom>
          <a:solidFill>
            <a:srgbClr val="C7C9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8263" y="1634066"/>
            <a:ext cx="1179715" cy="1179715"/>
          </a:xfrm>
          <a:prstGeom prst="rect">
            <a:avLst/>
          </a:prstGeom>
          <a:solidFill>
            <a:srgbClr val="D1CCB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07092" y="1634066"/>
            <a:ext cx="1179715" cy="1179715"/>
          </a:xfrm>
          <a:prstGeom prst="rect">
            <a:avLst/>
          </a:prstGeom>
          <a:solidFill>
            <a:srgbClr val="B7A9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14461" y="3011901"/>
            <a:ext cx="1179715" cy="1179715"/>
          </a:xfrm>
          <a:prstGeom prst="rect">
            <a:avLst/>
          </a:prstGeom>
          <a:solidFill>
            <a:srgbClr val="9EA2A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38263" y="3011901"/>
            <a:ext cx="1179715" cy="1179715"/>
          </a:xfrm>
          <a:prstGeom prst="rect">
            <a:avLst/>
          </a:prstGeom>
          <a:solidFill>
            <a:srgbClr val="B7B0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07092" y="3011901"/>
            <a:ext cx="1179715" cy="1179715"/>
          </a:xfrm>
          <a:prstGeom prst="rect">
            <a:avLst/>
          </a:prstGeom>
          <a:solidFill>
            <a:srgbClr val="A393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14461" y="4416752"/>
            <a:ext cx="1179715" cy="1179715"/>
          </a:xfrm>
          <a:prstGeom prst="rect">
            <a:avLst/>
          </a:prstGeom>
          <a:solidFill>
            <a:srgbClr val="7073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38263" y="4416752"/>
            <a:ext cx="1179715" cy="1179715"/>
          </a:xfrm>
          <a:prstGeom prst="rect">
            <a:avLst/>
          </a:prstGeom>
          <a:solidFill>
            <a:srgbClr val="A69F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07092" y="4416752"/>
            <a:ext cx="1179715" cy="1179715"/>
          </a:xfrm>
          <a:prstGeom prst="rect">
            <a:avLst/>
          </a:prstGeom>
          <a:solidFill>
            <a:srgbClr val="7A68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79287" y="1634066"/>
            <a:ext cx="1179715" cy="1179715"/>
          </a:xfrm>
          <a:prstGeom prst="rect">
            <a:avLst/>
          </a:prstGeom>
          <a:solidFill>
            <a:srgbClr val="A5C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03089" y="1634066"/>
            <a:ext cx="1179715" cy="1179715"/>
          </a:xfrm>
          <a:prstGeom prst="rect">
            <a:avLst/>
          </a:prstGeom>
          <a:solidFill>
            <a:srgbClr val="DCBF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071918" y="1634066"/>
            <a:ext cx="1179715" cy="1179715"/>
          </a:xfrm>
          <a:prstGeom prst="rect">
            <a:avLst/>
          </a:prstGeom>
          <a:solidFill>
            <a:srgbClr val="B7C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379287" y="3011901"/>
            <a:ext cx="1179715" cy="1179715"/>
          </a:xfrm>
          <a:prstGeom prst="rect">
            <a:avLst/>
          </a:prstGeom>
          <a:solidFill>
            <a:srgbClr val="98A4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03089" y="3011901"/>
            <a:ext cx="1179715" cy="1179715"/>
          </a:xfrm>
          <a:prstGeom prst="rect">
            <a:avLst/>
          </a:prstGeom>
          <a:solidFill>
            <a:srgbClr val="CDA7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071918" y="3011901"/>
            <a:ext cx="1179715" cy="1179715"/>
          </a:xfrm>
          <a:prstGeom prst="rect">
            <a:avLst/>
          </a:prstGeom>
          <a:solidFill>
            <a:srgbClr val="9AB9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379287" y="4416752"/>
            <a:ext cx="1179715" cy="117971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03089" y="4416752"/>
            <a:ext cx="1179715" cy="1179715"/>
          </a:xfrm>
          <a:prstGeom prst="rect">
            <a:avLst/>
          </a:prstGeom>
          <a:solidFill>
            <a:srgbClr val="BF94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071918" y="4416752"/>
            <a:ext cx="1179715" cy="1179715"/>
          </a:xfrm>
          <a:prstGeom prst="rect">
            <a:avLst/>
          </a:prstGeom>
          <a:solidFill>
            <a:srgbClr val="789F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864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420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199.201.199</a:t>
            </a:r>
            <a:endParaRPr lang="fi-FI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3107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7534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209.204.189</a:t>
            </a:r>
            <a:endParaRPr lang="fi-FI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44788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7529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183.169.154</a:t>
            </a:r>
            <a:endParaRPr lang="fi-FI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17864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422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158.162.162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07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7535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183.176.156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788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7530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163.147.130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64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424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112.115.114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07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7536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166.159.136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788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7531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122.104.85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515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dirty="0">
                <a:solidFill>
                  <a:srgbClr val="656867"/>
                </a:solidFill>
              </a:rPr>
              <a:t>PANTONE 7542C</a:t>
            </a:r>
          </a:p>
          <a:p>
            <a:r>
              <a:rPr lang="de-DE" sz="800" dirty="0" smtClean="0">
                <a:solidFill>
                  <a:srgbClr val="656867"/>
                </a:solidFill>
              </a:rPr>
              <a:t>RGB</a:t>
            </a:r>
            <a:r>
              <a:rPr lang="de-DE" sz="800" dirty="0">
                <a:solidFill>
                  <a:srgbClr val="656867"/>
                </a:solidFill>
              </a:rPr>
              <a:t>: </a:t>
            </a:r>
            <a:r>
              <a:rPr lang="de-DE" sz="800" dirty="0" smtClean="0">
                <a:solidFill>
                  <a:srgbClr val="656867"/>
                </a:solidFill>
              </a:rPr>
              <a:t>164.188.194</a:t>
            </a:r>
            <a:endParaRPr lang="de-DE" sz="800" dirty="0">
              <a:solidFill>
                <a:srgbClr val="656867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723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tr-TR" sz="800" dirty="0">
                <a:solidFill>
                  <a:srgbClr val="656867"/>
                </a:solidFill>
              </a:rPr>
              <a:t>PANTONE 4675 C</a:t>
            </a:r>
          </a:p>
          <a:p>
            <a:r>
              <a:rPr lang="tr-TR" sz="800" dirty="0" smtClean="0">
                <a:solidFill>
                  <a:srgbClr val="656867"/>
                </a:solidFill>
              </a:rPr>
              <a:t>RGB</a:t>
            </a:r>
            <a:r>
              <a:rPr lang="tr-TR" sz="800" dirty="0">
                <a:solidFill>
                  <a:srgbClr val="656867"/>
                </a:solidFill>
              </a:rPr>
              <a:t>: </a:t>
            </a:r>
            <a:r>
              <a:rPr lang="tr-TR" sz="800" dirty="0" smtClean="0">
                <a:solidFill>
                  <a:srgbClr val="656867"/>
                </a:solidFill>
              </a:rPr>
              <a:t>220.191.166</a:t>
            </a:r>
            <a:endParaRPr lang="tr-TR" sz="800" dirty="0">
              <a:solidFill>
                <a:srgbClr val="656867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439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</a:rPr>
              <a:t>PANTONE 622C</a:t>
            </a:r>
          </a:p>
          <a:p>
            <a:r>
              <a:rPr lang="fi-FI" sz="800" dirty="0" smtClean="0">
                <a:solidFill>
                  <a:srgbClr val="656867"/>
                </a:solidFill>
              </a:rPr>
              <a:t>RGB</a:t>
            </a:r>
            <a:r>
              <a:rPr lang="fi-FI" sz="800" dirty="0">
                <a:solidFill>
                  <a:srgbClr val="656867"/>
                </a:solidFill>
              </a:rPr>
              <a:t>: </a:t>
            </a:r>
            <a:r>
              <a:rPr lang="fi-FI" sz="800" dirty="0" smtClean="0">
                <a:solidFill>
                  <a:srgbClr val="656867"/>
                </a:solidFill>
              </a:rPr>
              <a:t>183.205.194</a:t>
            </a:r>
            <a:endParaRPr lang="fi-FI" sz="800" dirty="0">
              <a:solidFill>
                <a:srgbClr val="656867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515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PANTONE 7543C</a:t>
            </a:r>
          </a:p>
          <a:p>
            <a:r>
              <a:rPr lang="de-DE" sz="800" dirty="0" smtClean="0">
                <a:solidFill>
                  <a:schemeClr val="bg1"/>
                </a:solidFill>
              </a:rPr>
              <a:t>RGB</a:t>
            </a:r>
            <a:r>
              <a:rPr lang="de-DE" sz="800" dirty="0">
                <a:solidFill>
                  <a:schemeClr val="bg1"/>
                </a:solidFill>
              </a:rPr>
              <a:t>: </a:t>
            </a:r>
            <a:r>
              <a:rPr lang="de-DE" sz="800" dirty="0" smtClean="0">
                <a:solidFill>
                  <a:schemeClr val="bg1"/>
                </a:solidFill>
              </a:rPr>
              <a:t>152.164.174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723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800" dirty="0">
                <a:solidFill>
                  <a:schemeClr val="bg1"/>
                </a:solidFill>
              </a:rPr>
              <a:t>PANTONE 4665 C</a:t>
            </a:r>
          </a:p>
          <a:p>
            <a:r>
              <a:rPr lang="nl-NL" sz="800" dirty="0" smtClean="0">
                <a:solidFill>
                  <a:schemeClr val="bg1"/>
                </a:solidFill>
              </a:rPr>
              <a:t>RGB</a:t>
            </a:r>
            <a:r>
              <a:rPr lang="nl-NL" sz="800" dirty="0">
                <a:solidFill>
                  <a:schemeClr val="bg1"/>
                </a:solidFill>
              </a:rPr>
              <a:t>: </a:t>
            </a:r>
            <a:r>
              <a:rPr lang="nl-NL" sz="800" dirty="0" smtClean="0">
                <a:solidFill>
                  <a:schemeClr val="bg1"/>
                </a:solidFill>
              </a:rPr>
              <a:t>205.167.136</a:t>
            </a:r>
            <a:endParaRPr lang="nl-NL" sz="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439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 623C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154.185.173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15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7544C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118.134.146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723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4655C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191.148.116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439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624C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120.159.144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2" name="Freeform 43"/>
          <p:cNvSpPr>
            <a:spLocks/>
          </p:cNvSpPr>
          <p:nvPr/>
        </p:nvSpPr>
        <p:spPr bwMode="auto">
          <a:xfrm>
            <a:off x="4351267" y="3680257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7"/>
          <p:cNvSpPr>
            <a:spLocks/>
          </p:cNvSpPr>
          <p:nvPr/>
        </p:nvSpPr>
        <p:spPr bwMode="auto">
          <a:xfrm>
            <a:off x="5206551" y="2894794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51"/>
          <p:cNvSpPr>
            <a:spLocks/>
          </p:cNvSpPr>
          <p:nvPr/>
        </p:nvSpPr>
        <p:spPr bwMode="auto">
          <a:xfrm>
            <a:off x="6061833" y="3680257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68787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56411A-6222-A242-8241-29C7D6FF0179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s-ES" dirty="0" err="1" smtClean="0"/>
              <a:t>írculos</a:t>
            </a:r>
            <a:r>
              <a:rPr lang="es-ES" dirty="0" smtClean="0"/>
              <a:t> </a:t>
            </a:r>
            <a:r>
              <a:rPr lang="en-US" dirty="0" smtClean="0"/>
              <a:t>con </a:t>
            </a:r>
            <a:r>
              <a:rPr lang="en-US" dirty="0" err="1" smtClean="0"/>
              <a:t>recorrido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695948" y="1704201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695948" y="4210333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42882" y="2957268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49014" y="2957268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11674" y="3176396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7806" y="3176396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64741" y="1919843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64741" y="4425975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5" name="Arc 34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69850" cap="rnd" cmpd="sng">
            <a:solidFill>
              <a:schemeClr val="accent1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69850" cap="rnd" cmpd="sng">
            <a:solidFill>
              <a:schemeClr val="accent3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69850" cap="rnd" cmpd="sng">
            <a:solidFill>
              <a:schemeClr val="tx1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69850" cap="rnd" cmpd="sng">
            <a:solidFill>
              <a:schemeClr val="tx2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541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2240D3-AB83-4545-AE43-01E72AD1E465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Círculos</a:t>
            </a:r>
            <a:r>
              <a:rPr lang="en-US" dirty="0" smtClean="0"/>
              <a:t> con </a:t>
            </a:r>
            <a:r>
              <a:rPr lang="en-US" dirty="0" err="1" smtClean="0"/>
              <a:t>gotas</a:t>
            </a:r>
            <a:endParaRPr lang="en-US" dirty="0"/>
          </a:p>
        </p:txBody>
      </p:sp>
      <p:sp>
        <p:nvSpPr>
          <p:cNvPr id="30" name="Block Arc 29"/>
          <p:cNvSpPr/>
          <p:nvPr/>
        </p:nvSpPr>
        <p:spPr>
          <a:xfrm rot="5400000">
            <a:off x="4806901" y="2075302"/>
            <a:ext cx="2354301" cy="2354300"/>
          </a:xfrm>
          <a:prstGeom prst="blockArc">
            <a:avLst>
              <a:gd name="adj1" fmla="val 21596409"/>
              <a:gd name="adj2" fmla="val 5421188"/>
              <a:gd name="adj3" fmla="val 12298"/>
            </a:avLst>
          </a:prstGeom>
          <a:solidFill>
            <a:schemeClr val="accent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Block Arc 30"/>
          <p:cNvSpPr/>
          <p:nvPr/>
        </p:nvSpPr>
        <p:spPr>
          <a:xfrm rot="5400000">
            <a:off x="4806901" y="2075302"/>
            <a:ext cx="2354301" cy="2354300"/>
          </a:xfrm>
          <a:prstGeom prst="blockArc">
            <a:avLst>
              <a:gd name="adj1" fmla="val 16205409"/>
              <a:gd name="adj2" fmla="val 3555"/>
              <a:gd name="adj3" fmla="val 11929"/>
            </a:avLst>
          </a:prstGeom>
          <a:solidFill>
            <a:srgbClr val="00AEC7">
              <a:alpha val="6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lock Arc 31"/>
          <p:cNvSpPr/>
          <p:nvPr/>
        </p:nvSpPr>
        <p:spPr>
          <a:xfrm rot="16200000">
            <a:off x="4806901" y="2078743"/>
            <a:ext cx="2354301" cy="2354300"/>
          </a:xfrm>
          <a:prstGeom prst="blockArc">
            <a:avLst>
              <a:gd name="adj1" fmla="val 21596409"/>
              <a:gd name="adj2" fmla="val 5421029"/>
              <a:gd name="adj3" fmla="val 12006"/>
            </a:avLst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Block Arc 32"/>
          <p:cNvSpPr/>
          <p:nvPr/>
        </p:nvSpPr>
        <p:spPr>
          <a:xfrm rot="16200000">
            <a:off x="4806901" y="2078743"/>
            <a:ext cx="2354301" cy="2354300"/>
          </a:xfrm>
          <a:prstGeom prst="blockArc">
            <a:avLst>
              <a:gd name="adj1" fmla="val 16205409"/>
              <a:gd name="adj2" fmla="val 83383"/>
              <a:gd name="adj3" fmla="val 12210"/>
            </a:avLst>
          </a:prstGeom>
          <a:solidFill>
            <a:schemeClr val="tx2"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592302" y="1667558"/>
            <a:ext cx="797409" cy="797411"/>
          </a:xfrm>
          <a:prstGeom prst="teardrop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ardrop 42"/>
          <p:cNvSpPr/>
          <p:nvPr/>
        </p:nvSpPr>
        <p:spPr>
          <a:xfrm rot="13500000">
            <a:off x="6762496" y="2795267"/>
            <a:ext cx="797409" cy="797411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ardrop 43"/>
          <p:cNvSpPr/>
          <p:nvPr/>
        </p:nvSpPr>
        <p:spPr>
          <a:xfrm rot="2700000">
            <a:off x="4408195" y="2795267"/>
            <a:ext cx="797409" cy="797411"/>
          </a:xfrm>
          <a:prstGeom prst="teardrop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ardrop 44"/>
          <p:cNvSpPr/>
          <p:nvPr/>
        </p:nvSpPr>
        <p:spPr>
          <a:xfrm rot="18900000">
            <a:off x="5592303" y="4030897"/>
            <a:ext cx="797409" cy="797411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781059" y="1963068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966743" y="3095334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12442" y="3095334"/>
            <a:ext cx="38891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1059" y="4357976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545504" y="5118953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4862756" y="510934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545504" y="5407620"/>
            <a:ext cx="169334" cy="16933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4862756" y="539800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360723" y="5120099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6677975" y="51104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360723" y="5450299"/>
            <a:ext cx="169334" cy="169334"/>
          </a:xfrm>
          <a:prstGeom prst="rect">
            <a:avLst/>
          </a:prstGeom>
          <a:solidFill>
            <a:srgbClr val="65686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6677975" y="54406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</p:spTree>
    <p:extLst>
      <p:ext uri="{BB962C8B-B14F-4D97-AF65-F5344CB8AC3E}">
        <p14:creationId xmlns:p14="http://schemas.microsoft.com/office/powerpoint/2010/main" val="23995839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237B02-CCC9-8E4D-90B1-A3A99B3492D0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Flechas</a:t>
            </a:r>
            <a:r>
              <a:rPr lang="en-US" dirty="0" smtClean="0"/>
              <a:t> con </a:t>
            </a:r>
            <a:r>
              <a:rPr lang="en-US" dirty="0" err="1" smtClean="0"/>
              <a:t>dirección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157005" y="2980041"/>
            <a:ext cx="5551328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3286812" y="3370894"/>
            <a:ext cx="4421520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4239516" y="3761746"/>
            <a:ext cx="3468816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rgbClr val="ADB6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5320468" y="4152598"/>
            <a:ext cx="2387864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2270816" y="318622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388416" y="358816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404412" y="396938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420408" y="437440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828335" y="3042368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828335" y="3464650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01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828335" y="3842449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rgbClr val="768692"/>
                </a:solidFill>
              </a:rPr>
              <a:t>01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828335" y="4256264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698023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8BD10E-3280-D04F-9103-4A2EAD23CE54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Flechas</a:t>
            </a:r>
            <a:r>
              <a:rPr lang="en-US" dirty="0" smtClean="0"/>
              <a:t> </a:t>
            </a:r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cuadrado</a:t>
            </a:r>
            <a:endParaRPr lang="en-US" dirty="0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179345" y="4555811"/>
            <a:ext cx="1054156" cy="3694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Freeform 23"/>
          <p:cNvSpPr>
            <a:spLocks/>
          </p:cNvSpPr>
          <p:nvPr/>
        </p:nvSpPr>
        <p:spPr bwMode="auto">
          <a:xfrm>
            <a:off x="5963205" y="4510765"/>
            <a:ext cx="1621774" cy="459505"/>
          </a:xfrm>
          <a:custGeom>
            <a:avLst/>
            <a:gdLst>
              <a:gd name="T0" fmla="*/ 180 w 180"/>
              <a:gd name="T1" fmla="*/ 4 h 51"/>
              <a:gd name="T2" fmla="*/ 25 w 180"/>
              <a:gd name="T3" fmla="*/ 4 h 51"/>
              <a:gd name="T4" fmla="*/ 25 w 180"/>
              <a:gd name="T5" fmla="*/ 0 h 51"/>
              <a:gd name="T6" fmla="*/ 0 w 180"/>
              <a:gd name="T7" fmla="*/ 25 h 51"/>
              <a:gd name="T8" fmla="*/ 25 w 180"/>
              <a:gd name="T9" fmla="*/ 51 h 51"/>
              <a:gd name="T10" fmla="*/ 25 w 180"/>
              <a:gd name="T11" fmla="*/ 46 h 51"/>
              <a:gd name="T12" fmla="*/ 145 w 180"/>
              <a:gd name="T13" fmla="*/ 46 h 51"/>
              <a:gd name="T14" fmla="*/ 180 w 180"/>
              <a:gd name="T15" fmla="*/ 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1">
                <a:moveTo>
                  <a:pt x="180" y="4"/>
                </a:moveTo>
                <a:lnTo>
                  <a:pt x="25" y="4"/>
                </a:lnTo>
                <a:lnTo>
                  <a:pt x="25" y="0"/>
                </a:lnTo>
                <a:lnTo>
                  <a:pt x="0" y="25"/>
                </a:lnTo>
                <a:lnTo>
                  <a:pt x="25" y="51"/>
                </a:lnTo>
                <a:lnTo>
                  <a:pt x="25" y="46"/>
                </a:lnTo>
                <a:lnTo>
                  <a:pt x="145" y="46"/>
                </a:lnTo>
                <a:lnTo>
                  <a:pt x="180" y="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7197553" y="3501661"/>
            <a:ext cx="378414" cy="1054156"/>
          </a:xfrm>
          <a:prstGeom prst="rect">
            <a:avLst/>
          </a:prstGeom>
          <a:solidFill>
            <a:schemeClr val="accent3">
              <a:alpha val="72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7161513" y="2096124"/>
            <a:ext cx="450493" cy="1621774"/>
          </a:xfrm>
          <a:custGeom>
            <a:avLst/>
            <a:gdLst>
              <a:gd name="T0" fmla="*/ 46 w 50"/>
              <a:gd name="T1" fmla="*/ 155 h 180"/>
              <a:gd name="T2" fmla="*/ 46 w 50"/>
              <a:gd name="T3" fmla="*/ 36 h 180"/>
              <a:gd name="T4" fmla="*/ 5 w 50"/>
              <a:gd name="T5" fmla="*/ 0 h 180"/>
              <a:gd name="T6" fmla="*/ 5 w 50"/>
              <a:gd name="T7" fmla="*/ 155 h 180"/>
              <a:gd name="T8" fmla="*/ 0 w 50"/>
              <a:gd name="T9" fmla="*/ 155 h 180"/>
              <a:gd name="T10" fmla="*/ 25 w 50"/>
              <a:gd name="T11" fmla="*/ 180 h 180"/>
              <a:gd name="T12" fmla="*/ 50 w 50"/>
              <a:gd name="T13" fmla="*/ 155 h 180"/>
              <a:gd name="T14" fmla="*/ 46 w 50"/>
              <a:gd name="T15" fmla="*/ 15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0">
                <a:moveTo>
                  <a:pt x="46" y="155"/>
                </a:moveTo>
                <a:lnTo>
                  <a:pt x="46" y="36"/>
                </a:lnTo>
                <a:lnTo>
                  <a:pt x="5" y="0"/>
                </a:lnTo>
                <a:lnTo>
                  <a:pt x="5" y="155"/>
                </a:lnTo>
                <a:lnTo>
                  <a:pt x="0" y="155"/>
                </a:lnTo>
                <a:lnTo>
                  <a:pt x="25" y="180"/>
                </a:lnTo>
                <a:lnTo>
                  <a:pt x="50" y="155"/>
                </a:lnTo>
                <a:lnTo>
                  <a:pt x="46" y="15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6143403" y="2114143"/>
            <a:ext cx="1063163" cy="369407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4791924" y="2078104"/>
            <a:ext cx="1621774" cy="450493"/>
          </a:xfrm>
          <a:custGeom>
            <a:avLst/>
            <a:gdLst>
              <a:gd name="T0" fmla="*/ 180 w 180"/>
              <a:gd name="T1" fmla="*/ 25 h 50"/>
              <a:gd name="T2" fmla="*/ 155 w 180"/>
              <a:gd name="T3" fmla="*/ 0 h 50"/>
              <a:gd name="T4" fmla="*/ 155 w 180"/>
              <a:gd name="T5" fmla="*/ 4 h 50"/>
              <a:gd name="T6" fmla="*/ 35 w 180"/>
              <a:gd name="T7" fmla="*/ 4 h 50"/>
              <a:gd name="T8" fmla="*/ 0 w 180"/>
              <a:gd name="T9" fmla="*/ 45 h 50"/>
              <a:gd name="T10" fmla="*/ 155 w 180"/>
              <a:gd name="T11" fmla="*/ 45 h 50"/>
              <a:gd name="T12" fmla="*/ 155 w 180"/>
              <a:gd name="T13" fmla="*/ 50 h 50"/>
              <a:gd name="T14" fmla="*/ 180 w 180"/>
              <a:gd name="T15" fmla="*/ 2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0">
                <a:moveTo>
                  <a:pt x="180" y="25"/>
                </a:moveTo>
                <a:lnTo>
                  <a:pt x="155" y="0"/>
                </a:lnTo>
                <a:lnTo>
                  <a:pt x="155" y="4"/>
                </a:lnTo>
                <a:lnTo>
                  <a:pt x="35" y="4"/>
                </a:lnTo>
                <a:lnTo>
                  <a:pt x="0" y="45"/>
                </a:lnTo>
                <a:lnTo>
                  <a:pt x="155" y="45"/>
                </a:lnTo>
                <a:lnTo>
                  <a:pt x="155" y="50"/>
                </a:lnTo>
                <a:lnTo>
                  <a:pt x="180" y="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4809944" y="2483545"/>
            <a:ext cx="369407" cy="1063163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4764892" y="3312451"/>
            <a:ext cx="450493" cy="1630786"/>
          </a:xfrm>
          <a:custGeom>
            <a:avLst/>
            <a:gdLst>
              <a:gd name="T0" fmla="*/ 50 w 50"/>
              <a:gd name="T1" fmla="*/ 25 h 181"/>
              <a:gd name="T2" fmla="*/ 25 w 50"/>
              <a:gd name="T3" fmla="*/ 0 h 181"/>
              <a:gd name="T4" fmla="*/ 0 w 50"/>
              <a:gd name="T5" fmla="*/ 25 h 181"/>
              <a:gd name="T6" fmla="*/ 5 w 50"/>
              <a:gd name="T7" fmla="*/ 25 h 181"/>
              <a:gd name="T8" fmla="*/ 5 w 50"/>
              <a:gd name="T9" fmla="*/ 145 h 181"/>
              <a:gd name="T10" fmla="*/ 46 w 50"/>
              <a:gd name="T11" fmla="*/ 181 h 181"/>
              <a:gd name="T12" fmla="*/ 46 w 50"/>
              <a:gd name="T13" fmla="*/ 25 h 181"/>
              <a:gd name="T14" fmla="*/ 50 w 50"/>
              <a:gd name="T15" fmla="*/ 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1">
                <a:moveTo>
                  <a:pt x="50" y="25"/>
                </a:moveTo>
                <a:lnTo>
                  <a:pt x="25" y="0"/>
                </a:lnTo>
                <a:lnTo>
                  <a:pt x="0" y="25"/>
                </a:lnTo>
                <a:lnTo>
                  <a:pt x="5" y="25"/>
                </a:lnTo>
                <a:lnTo>
                  <a:pt x="5" y="145"/>
                </a:lnTo>
                <a:lnTo>
                  <a:pt x="46" y="181"/>
                </a:lnTo>
                <a:lnTo>
                  <a:pt x="46" y="25"/>
                </a:lnTo>
                <a:lnTo>
                  <a:pt x="50" y="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4179120" y="1846124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0033A0"/>
                </a:solidFill>
              </a:rPr>
              <a:t>Texto</a:t>
            </a:r>
            <a:r>
              <a:rPr lang="en-US" sz="1200" dirty="0" smtClean="0">
                <a:solidFill>
                  <a:srgbClr val="0033A0"/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61497" y="154132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06566" y="1818323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tx2"/>
                </a:solidFill>
              </a:rPr>
              <a:t>Texto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en-US" sz="1200" dirty="0">
                <a:solidFill>
                  <a:schemeClr val="tx2"/>
                </a:solidFill>
              </a:rPr>
              <a:t>B</a:t>
            </a: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06567" y="151352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tx2"/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06566" y="53625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accent3"/>
                </a:solidFill>
              </a:rPr>
              <a:t>Texto</a:t>
            </a:r>
            <a:r>
              <a:rPr lang="en-US" sz="1200" dirty="0" smtClean="0">
                <a:solidFill>
                  <a:schemeClr val="accent3"/>
                </a:solidFill>
              </a:rPr>
              <a:t> 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06567" y="50577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accent3"/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36120" y="539631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18497" y="509151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4348904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620290-B9D5-D142-A3F8-2EBF245A931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Flechas</a:t>
            </a:r>
            <a:r>
              <a:rPr lang="en-US" dirty="0" smtClean="0"/>
              <a:t> </a:t>
            </a:r>
            <a:r>
              <a:rPr lang="en-US" dirty="0" err="1" smtClean="0"/>
              <a:t>recorrido</a:t>
            </a:r>
            <a:r>
              <a:rPr lang="en-US" dirty="0" smtClean="0"/>
              <a:t> circular</a:t>
            </a:r>
            <a:endParaRPr lang="en-US" dirty="0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4410790" y="2243388"/>
            <a:ext cx="1491988" cy="1628507"/>
          </a:xfrm>
          <a:custGeom>
            <a:avLst/>
            <a:gdLst>
              <a:gd name="T0" fmla="*/ 213 w 727"/>
              <a:gd name="T1" fmla="*/ 212 h 793"/>
              <a:gd name="T2" fmla="*/ 0 w 727"/>
              <a:gd name="T3" fmla="*/ 725 h 793"/>
              <a:gd name="T4" fmla="*/ 0 w 727"/>
              <a:gd name="T5" fmla="*/ 725 h 793"/>
              <a:gd name="T6" fmla="*/ 0 w 727"/>
              <a:gd name="T7" fmla="*/ 725 h 793"/>
              <a:gd name="T8" fmla="*/ 0 w 727"/>
              <a:gd name="T9" fmla="*/ 725 h 793"/>
              <a:gd name="T10" fmla="*/ 68 w 727"/>
              <a:gd name="T11" fmla="*/ 793 h 793"/>
              <a:gd name="T12" fmla="*/ 135 w 727"/>
              <a:gd name="T13" fmla="*/ 725 h 793"/>
              <a:gd name="T14" fmla="*/ 136 w 727"/>
              <a:gd name="T15" fmla="*/ 725 h 793"/>
              <a:gd name="T16" fmla="*/ 727 w 727"/>
              <a:gd name="T17" fmla="*/ 135 h 793"/>
              <a:gd name="T18" fmla="*/ 727 w 727"/>
              <a:gd name="T19" fmla="*/ 0 h 793"/>
              <a:gd name="T20" fmla="*/ 213 w 727"/>
              <a:gd name="T21" fmla="*/ 212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7" h="793">
                <a:moveTo>
                  <a:pt x="213" y="212"/>
                </a:moveTo>
                <a:cubicBezTo>
                  <a:pt x="76" y="349"/>
                  <a:pt x="0" y="533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68" y="793"/>
                  <a:pt x="68" y="793"/>
                  <a:pt x="68" y="793"/>
                </a:cubicBezTo>
                <a:cubicBezTo>
                  <a:pt x="135" y="725"/>
                  <a:pt x="135" y="725"/>
                  <a:pt x="135" y="725"/>
                </a:cubicBezTo>
                <a:cubicBezTo>
                  <a:pt x="136" y="725"/>
                  <a:pt x="136" y="725"/>
                  <a:pt x="136" y="725"/>
                </a:cubicBezTo>
                <a:cubicBezTo>
                  <a:pt x="136" y="401"/>
                  <a:pt x="399" y="135"/>
                  <a:pt x="727" y="135"/>
                </a:cubicBezTo>
                <a:cubicBezTo>
                  <a:pt x="727" y="0"/>
                  <a:pt x="727" y="0"/>
                  <a:pt x="727" y="0"/>
                </a:cubicBezTo>
                <a:cubicBezTo>
                  <a:pt x="531" y="0"/>
                  <a:pt x="350" y="75"/>
                  <a:pt x="213" y="212"/>
                </a:cubicBez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5766250" y="2243388"/>
            <a:ext cx="1628510" cy="1491985"/>
          </a:xfrm>
          <a:custGeom>
            <a:avLst/>
            <a:gdLst>
              <a:gd name="T0" fmla="*/ 581 w 793"/>
              <a:gd name="T1" fmla="*/ 213 h 725"/>
              <a:gd name="T2" fmla="*/ 68 w 793"/>
              <a:gd name="T3" fmla="*/ 0 h 725"/>
              <a:gd name="T4" fmla="*/ 0 w 793"/>
              <a:gd name="T5" fmla="*/ 69 h 725"/>
              <a:gd name="T6" fmla="*/ 68 w 793"/>
              <a:gd name="T7" fmla="*/ 135 h 725"/>
              <a:gd name="T8" fmla="*/ 657 w 793"/>
              <a:gd name="T9" fmla="*/ 724 h 725"/>
              <a:gd name="T10" fmla="*/ 793 w 793"/>
              <a:gd name="T11" fmla="*/ 725 h 725"/>
              <a:gd name="T12" fmla="*/ 581 w 793"/>
              <a:gd name="T13" fmla="*/ 21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581" y="213"/>
                </a:moveTo>
                <a:cubicBezTo>
                  <a:pt x="444" y="76"/>
                  <a:pt x="260" y="0"/>
                  <a:pt x="68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393" y="135"/>
                  <a:pt x="657" y="399"/>
                  <a:pt x="657" y="724"/>
                </a:cubicBezTo>
                <a:cubicBezTo>
                  <a:pt x="793" y="725"/>
                  <a:pt x="793" y="725"/>
                  <a:pt x="793" y="725"/>
                </a:cubicBezTo>
                <a:cubicBezTo>
                  <a:pt x="793" y="534"/>
                  <a:pt x="718" y="350"/>
                  <a:pt x="581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5902772" y="3589097"/>
            <a:ext cx="1491988" cy="1628507"/>
          </a:xfrm>
          <a:custGeom>
            <a:avLst/>
            <a:gdLst>
              <a:gd name="T0" fmla="*/ 657 w 725"/>
              <a:gd name="T1" fmla="*/ 0 h 793"/>
              <a:gd name="T2" fmla="*/ 590 w 725"/>
              <a:gd name="T3" fmla="*/ 68 h 793"/>
              <a:gd name="T4" fmla="*/ 0 w 725"/>
              <a:gd name="T5" fmla="*/ 657 h 793"/>
              <a:gd name="T6" fmla="*/ 0 w 725"/>
              <a:gd name="T7" fmla="*/ 793 h 793"/>
              <a:gd name="T8" fmla="*/ 513 w 725"/>
              <a:gd name="T9" fmla="*/ 581 h 793"/>
              <a:gd name="T10" fmla="*/ 725 w 725"/>
              <a:gd name="T11" fmla="*/ 68 h 793"/>
              <a:gd name="T12" fmla="*/ 657 w 725"/>
              <a:gd name="T13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5" h="793">
                <a:moveTo>
                  <a:pt x="657" y="0"/>
                </a:moveTo>
                <a:cubicBezTo>
                  <a:pt x="590" y="68"/>
                  <a:pt x="590" y="68"/>
                  <a:pt x="590" y="68"/>
                </a:cubicBezTo>
                <a:cubicBezTo>
                  <a:pt x="590" y="393"/>
                  <a:pt x="326" y="657"/>
                  <a:pt x="0" y="657"/>
                </a:cubicBezTo>
                <a:cubicBezTo>
                  <a:pt x="0" y="793"/>
                  <a:pt x="0" y="793"/>
                  <a:pt x="0" y="793"/>
                </a:cubicBezTo>
                <a:cubicBezTo>
                  <a:pt x="191" y="793"/>
                  <a:pt x="376" y="718"/>
                  <a:pt x="513" y="581"/>
                </a:cubicBezTo>
                <a:cubicBezTo>
                  <a:pt x="650" y="444"/>
                  <a:pt x="725" y="262"/>
                  <a:pt x="725" y="68"/>
                </a:cubicBezTo>
                <a:lnTo>
                  <a:pt x="657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4410790" y="3735373"/>
            <a:ext cx="1628510" cy="1482231"/>
          </a:xfrm>
          <a:custGeom>
            <a:avLst/>
            <a:gdLst>
              <a:gd name="T0" fmla="*/ 725 w 793"/>
              <a:gd name="T1" fmla="*/ 590 h 725"/>
              <a:gd name="T2" fmla="*/ 136 w 793"/>
              <a:gd name="T3" fmla="*/ 0 h 725"/>
              <a:gd name="T4" fmla="*/ 0 w 793"/>
              <a:gd name="T5" fmla="*/ 0 h 725"/>
              <a:gd name="T6" fmla="*/ 212 w 793"/>
              <a:gd name="T7" fmla="*/ 513 h 725"/>
              <a:gd name="T8" fmla="*/ 725 w 793"/>
              <a:gd name="T9" fmla="*/ 725 h 725"/>
              <a:gd name="T10" fmla="*/ 793 w 793"/>
              <a:gd name="T11" fmla="*/ 657 h 725"/>
              <a:gd name="T12" fmla="*/ 725 w 793"/>
              <a:gd name="T13" fmla="*/ 59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725" y="590"/>
                </a:moveTo>
                <a:cubicBezTo>
                  <a:pt x="400" y="589"/>
                  <a:pt x="136" y="324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6"/>
                  <a:pt x="75" y="376"/>
                  <a:pt x="212" y="513"/>
                </a:cubicBezTo>
                <a:cubicBezTo>
                  <a:pt x="349" y="650"/>
                  <a:pt x="531" y="725"/>
                  <a:pt x="725" y="725"/>
                </a:cubicBezTo>
                <a:cubicBezTo>
                  <a:pt x="793" y="657"/>
                  <a:pt x="793" y="657"/>
                  <a:pt x="793" y="657"/>
                </a:cubicBezTo>
                <a:lnTo>
                  <a:pt x="725" y="5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3818395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00772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8395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0772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28862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28862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28862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28862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40259303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0F1F3F-D14D-2047-B1D8-48AF68F77FBD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Esquinas</a:t>
            </a:r>
            <a:r>
              <a:rPr lang="en-US" dirty="0" smtClean="0"/>
              <a:t> </a:t>
            </a:r>
            <a:r>
              <a:rPr lang="en-US" dirty="0" err="1" smtClean="0"/>
              <a:t>redondeadas</a:t>
            </a:r>
            <a:endParaRPr lang="en-US" dirty="0"/>
          </a:p>
        </p:txBody>
      </p:sp>
      <p:sp>
        <p:nvSpPr>
          <p:cNvPr id="6" name="Freeform 39"/>
          <p:cNvSpPr>
            <a:spLocks/>
          </p:cNvSpPr>
          <p:nvPr/>
        </p:nvSpPr>
        <p:spPr bwMode="auto">
          <a:xfrm>
            <a:off x="6445547" y="2388532"/>
            <a:ext cx="827318" cy="818784"/>
          </a:xfrm>
          <a:custGeom>
            <a:avLst/>
            <a:gdLst>
              <a:gd name="T0" fmla="*/ 155 w 460"/>
              <a:gd name="T1" fmla="*/ 156 h 456"/>
              <a:gd name="T2" fmla="*/ 304 w 460"/>
              <a:gd name="T3" fmla="*/ 305 h 456"/>
              <a:gd name="T4" fmla="*/ 304 w 460"/>
              <a:gd name="T5" fmla="*/ 456 h 456"/>
              <a:gd name="T6" fmla="*/ 460 w 460"/>
              <a:gd name="T7" fmla="*/ 456 h 456"/>
              <a:gd name="T8" fmla="*/ 460 w 460"/>
              <a:gd name="T9" fmla="*/ 305 h 456"/>
              <a:gd name="T10" fmla="*/ 155 w 460"/>
              <a:gd name="T11" fmla="*/ 0 h 456"/>
              <a:gd name="T12" fmla="*/ 0 w 460"/>
              <a:gd name="T13" fmla="*/ 0 h 456"/>
              <a:gd name="T14" fmla="*/ 0 w 460"/>
              <a:gd name="T15" fmla="*/ 156 h 456"/>
              <a:gd name="T16" fmla="*/ 155 w 460"/>
              <a:gd name="T17" fmla="*/ 1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56">
                <a:moveTo>
                  <a:pt x="155" y="156"/>
                </a:moveTo>
                <a:cubicBezTo>
                  <a:pt x="237" y="156"/>
                  <a:pt x="304" y="223"/>
                  <a:pt x="304" y="305"/>
                </a:cubicBezTo>
                <a:cubicBezTo>
                  <a:pt x="304" y="456"/>
                  <a:pt x="304" y="456"/>
                  <a:pt x="304" y="456"/>
                </a:cubicBezTo>
                <a:cubicBezTo>
                  <a:pt x="460" y="456"/>
                  <a:pt x="460" y="456"/>
                  <a:pt x="460" y="456"/>
                </a:cubicBezTo>
                <a:cubicBezTo>
                  <a:pt x="460" y="305"/>
                  <a:pt x="460" y="305"/>
                  <a:pt x="460" y="305"/>
                </a:cubicBezTo>
                <a:cubicBezTo>
                  <a:pt x="460" y="137"/>
                  <a:pt x="323" y="0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6"/>
                  <a:pt x="0" y="156"/>
                  <a:pt x="0" y="156"/>
                </a:cubicBezTo>
                <a:lnTo>
                  <a:pt x="155" y="1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40"/>
          <p:cNvSpPr>
            <a:spLocks/>
          </p:cNvSpPr>
          <p:nvPr/>
        </p:nvSpPr>
        <p:spPr bwMode="auto">
          <a:xfrm>
            <a:off x="4884739" y="2388532"/>
            <a:ext cx="887018" cy="818784"/>
          </a:xfrm>
          <a:custGeom>
            <a:avLst/>
            <a:gdLst>
              <a:gd name="T0" fmla="*/ 156 w 492"/>
              <a:gd name="T1" fmla="*/ 305 h 456"/>
              <a:gd name="T2" fmla="*/ 305 w 492"/>
              <a:gd name="T3" fmla="*/ 156 h 456"/>
              <a:gd name="T4" fmla="*/ 492 w 492"/>
              <a:gd name="T5" fmla="*/ 156 h 456"/>
              <a:gd name="T6" fmla="*/ 492 w 492"/>
              <a:gd name="T7" fmla="*/ 0 h 456"/>
              <a:gd name="T8" fmla="*/ 305 w 492"/>
              <a:gd name="T9" fmla="*/ 0 h 456"/>
              <a:gd name="T10" fmla="*/ 0 w 492"/>
              <a:gd name="T11" fmla="*/ 305 h 456"/>
              <a:gd name="T12" fmla="*/ 0 w 492"/>
              <a:gd name="T13" fmla="*/ 456 h 456"/>
              <a:gd name="T14" fmla="*/ 156 w 492"/>
              <a:gd name="T15" fmla="*/ 456 h 456"/>
              <a:gd name="T16" fmla="*/ 156 w 492"/>
              <a:gd name="T17" fmla="*/ 30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56">
                <a:moveTo>
                  <a:pt x="156" y="305"/>
                </a:moveTo>
                <a:cubicBezTo>
                  <a:pt x="156" y="223"/>
                  <a:pt x="223" y="156"/>
                  <a:pt x="305" y="156"/>
                </a:cubicBezTo>
                <a:cubicBezTo>
                  <a:pt x="492" y="156"/>
                  <a:pt x="492" y="156"/>
                  <a:pt x="492" y="156"/>
                </a:cubicBezTo>
                <a:cubicBezTo>
                  <a:pt x="492" y="0"/>
                  <a:pt x="492" y="0"/>
                  <a:pt x="492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137" y="0"/>
                  <a:pt x="0" y="137"/>
                  <a:pt x="0" y="305"/>
                </a:cubicBezTo>
                <a:cubicBezTo>
                  <a:pt x="0" y="456"/>
                  <a:pt x="0" y="456"/>
                  <a:pt x="0" y="456"/>
                </a:cubicBezTo>
                <a:cubicBezTo>
                  <a:pt x="156" y="456"/>
                  <a:pt x="156" y="456"/>
                  <a:pt x="156" y="456"/>
                </a:cubicBezTo>
                <a:lnTo>
                  <a:pt x="156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41"/>
          <p:cNvSpPr>
            <a:spLocks/>
          </p:cNvSpPr>
          <p:nvPr/>
        </p:nvSpPr>
        <p:spPr bwMode="auto">
          <a:xfrm>
            <a:off x="4884739" y="3881110"/>
            <a:ext cx="887018" cy="895548"/>
          </a:xfrm>
          <a:custGeom>
            <a:avLst/>
            <a:gdLst>
              <a:gd name="T0" fmla="*/ 305 w 492"/>
              <a:gd name="T1" fmla="*/ 340 h 496"/>
              <a:gd name="T2" fmla="*/ 156 w 492"/>
              <a:gd name="T3" fmla="*/ 191 h 496"/>
              <a:gd name="T4" fmla="*/ 156 w 492"/>
              <a:gd name="T5" fmla="*/ 0 h 496"/>
              <a:gd name="T6" fmla="*/ 0 w 492"/>
              <a:gd name="T7" fmla="*/ 0 h 496"/>
              <a:gd name="T8" fmla="*/ 0 w 492"/>
              <a:gd name="T9" fmla="*/ 191 h 496"/>
              <a:gd name="T10" fmla="*/ 305 w 492"/>
              <a:gd name="T11" fmla="*/ 496 h 496"/>
              <a:gd name="T12" fmla="*/ 492 w 492"/>
              <a:gd name="T13" fmla="*/ 496 h 496"/>
              <a:gd name="T14" fmla="*/ 492 w 492"/>
              <a:gd name="T15" fmla="*/ 340 h 496"/>
              <a:gd name="T16" fmla="*/ 305 w 492"/>
              <a:gd name="T17" fmla="*/ 34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96">
                <a:moveTo>
                  <a:pt x="305" y="340"/>
                </a:moveTo>
                <a:cubicBezTo>
                  <a:pt x="223" y="340"/>
                  <a:pt x="156" y="273"/>
                  <a:pt x="156" y="191"/>
                </a:cubicBezTo>
                <a:cubicBezTo>
                  <a:pt x="156" y="0"/>
                  <a:pt x="156" y="0"/>
                  <a:pt x="1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359"/>
                  <a:pt x="137" y="496"/>
                  <a:pt x="305" y="496"/>
                </a:cubicBezTo>
                <a:cubicBezTo>
                  <a:pt x="492" y="496"/>
                  <a:pt x="492" y="496"/>
                  <a:pt x="492" y="496"/>
                </a:cubicBezTo>
                <a:cubicBezTo>
                  <a:pt x="492" y="340"/>
                  <a:pt x="492" y="340"/>
                  <a:pt x="492" y="340"/>
                </a:cubicBezTo>
                <a:lnTo>
                  <a:pt x="305" y="3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42"/>
          <p:cNvSpPr>
            <a:spLocks/>
          </p:cNvSpPr>
          <p:nvPr/>
        </p:nvSpPr>
        <p:spPr bwMode="auto">
          <a:xfrm>
            <a:off x="6445547" y="3881110"/>
            <a:ext cx="827318" cy="895548"/>
          </a:xfrm>
          <a:custGeom>
            <a:avLst/>
            <a:gdLst>
              <a:gd name="T0" fmla="*/ 304 w 460"/>
              <a:gd name="T1" fmla="*/ 191 h 496"/>
              <a:gd name="T2" fmla="*/ 155 w 460"/>
              <a:gd name="T3" fmla="*/ 340 h 496"/>
              <a:gd name="T4" fmla="*/ 0 w 460"/>
              <a:gd name="T5" fmla="*/ 340 h 496"/>
              <a:gd name="T6" fmla="*/ 0 w 460"/>
              <a:gd name="T7" fmla="*/ 496 h 496"/>
              <a:gd name="T8" fmla="*/ 155 w 460"/>
              <a:gd name="T9" fmla="*/ 496 h 496"/>
              <a:gd name="T10" fmla="*/ 460 w 460"/>
              <a:gd name="T11" fmla="*/ 191 h 496"/>
              <a:gd name="T12" fmla="*/ 460 w 460"/>
              <a:gd name="T13" fmla="*/ 0 h 496"/>
              <a:gd name="T14" fmla="*/ 304 w 460"/>
              <a:gd name="T15" fmla="*/ 0 h 496"/>
              <a:gd name="T16" fmla="*/ 304 w 460"/>
              <a:gd name="T17" fmla="*/ 19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96">
                <a:moveTo>
                  <a:pt x="304" y="191"/>
                </a:moveTo>
                <a:cubicBezTo>
                  <a:pt x="304" y="273"/>
                  <a:pt x="237" y="340"/>
                  <a:pt x="155" y="340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496"/>
                  <a:pt x="0" y="496"/>
                  <a:pt x="0" y="496"/>
                </a:cubicBezTo>
                <a:cubicBezTo>
                  <a:pt x="155" y="496"/>
                  <a:pt x="155" y="496"/>
                  <a:pt x="155" y="496"/>
                </a:cubicBezTo>
                <a:cubicBezTo>
                  <a:pt x="323" y="496"/>
                  <a:pt x="460" y="359"/>
                  <a:pt x="460" y="191"/>
                </a:cubicBezTo>
                <a:cubicBezTo>
                  <a:pt x="460" y="0"/>
                  <a:pt x="460" y="0"/>
                  <a:pt x="460" y="0"/>
                </a:cubicBezTo>
                <a:cubicBezTo>
                  <a:pt x="304" y="0"/>
                  <a:pt x="304" y="0"/>
                  <a:pt x="304" y="0"/>
                </a:cubicBezTo>
                <a:lnTo>
                  <a:pt x="304" y="19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3895476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7853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95476" y="4884356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77853" y="457955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13369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13369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13369" y="480445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13369" y="449965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4556443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8CAC4A-B56C-4B4D-A093-983D5F7FC44C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segmentos</a:t>
            </a:r>
            <a:r>
              <a:rPr lang="en-US" dirty="0" smtClean="0"/>
              <a:t> </a:t>
            </a:r>
            <a:r>
              <a:rPr lang="en-US" dirty="0" err="1" smtClean="0"/>
              <a:t>curvos</a:t>
            </a:r>
            <a:endParaRPr lang="en-US" dirty="0"/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3765180" y="3472347"/>
            <a:ext cx="1553948" cy="1553946"/>
          </a:xfrm>
          <a:custGeom>
            <a:avLst/>
            <a:gdLst>
              <a:gd name="T0" fmla="*/ 431 w 431"/>
              <a:gd name="T1" fmla="*/ 0 h 432"/>
              <a:gd name="T2" fmla="*/ 186 w 431"/>
              <a:gd name="T3" fmla="*/ 0 h 432"/>
              <a:gd name="T4" fmla="*/ 157 w 431"/>
              <a:gd name="T5" fmla="*/ 101 h 432"/>
              <a:gd name="T6" fmla="*/ 109 w 431"/>
              <a:gd name="T7" fmla="*/ 101 h 432"/>
              <a:gd name="T8" fmla="*/ 109 w 431"/>
              <a:gd name="T9" fmla="*/ 151 h 432"/>
              <a:gd name="T10" fmla="*/ 0 w 431"/>
              <a:gd name="T11" fmla="*/ 185 h 432"/>
              <a:gd name="T12" fmla="*/ 0 w 431"/>
              <a:gd name="T13" fmla="*/ 432 h 432"/>
              <a:gd name="T14" fmla="*/ 431 w 431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431" y="0"/>
                </a:moveTo>
                <a:cubicBezTo>
                  <a:pt x="186" y="0"/>
                  <a:pt x="186" y="0"/>
                  <a:pt x="186" y="0"/>
                </a:cubicBezTo>
                <a:cubicBezTo>
                  <a:pt x="186" y="37"/>
                  <a:pt x="175" y="71"/>
                  <a:pt x="157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51"/>
                  <a:pt x="109" y="151"/>
                  <a:pt x="109" y="151"/>
                </a:cubicBezTo>
                <a:cubicBezTo>
                  <a:pt x="77" y="174"/>
                  <a:pt x="40" y="185"/>
                  <a:pt x="0" y="185"/>
                </a:cubicBezTo>
                <a:cubicBezTo>
                  <a:pt x="0" y="432"/>
                  <a:pt x="0" y="432"/>
                  <a:pt x="0" y="432"/>
                </a:cubicBezTo>
                <a:cubicBezTo>
                  <a:pt x="237" y="432"/>
                  <a:pt x="431" y="237"/>
                  <a:pt x="431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34"/>
          <p:cNvSpPr>
            <a:spLocks/>
          </p:cNvSpPr>
          <p:nvPr/>
        </p:nvSpPr>
        <p:spPr bwMode="auto">
          <a:xfrm>
            <a:off x="2057551" y="3472347"/>
            <a:ext cx="1553948" cy="1553946"/>
          </a:xfrm>
          <a:custGeom>
            <a:avLst/>
            <a:gdLst>
              <a:gd name="T0" fmla="*/ 322 w 431"/>
              <a:gd name="T1" fmla="*/ 151 h 432"/>
              <a:gd name="T2" fmla="*/ 322 w 431"/>
              <a:gd name="T3" fmla="*/ 101 h 432"/>
              <a:gd name="T4" fmla="*/ 274 w 431"/>
              <a:gd name="T5" fmla="*/ 101 h 432"/>
              <a:gd name="T6" fmla="*/ 245 w 431"/>
              <a:gd name="T7" fmla="*/ 0 h 432"/>
              <a:gd name="T8" fmla="*/ 0 w 431"/>
              <a:gd name="T9" fmla="*/ 0 h 432"/>
              <a:gd name="T10" fmla="*/ 431 w 431"/>
              <a:gd name="T11" fmla="*/ 432 h 432"/>
              <a:gd name="T12" fmla="*/ 431 w 431"/>
              <a:gd name="T13" fmla="*/ 185 h 432"/>
              <a:gd name="T14" fmla="*/ 322 w 431"/>
              <a:gd name="T15" fmla="*/ 15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322" y="151"/>
                </a:moveTo>
                <a:cubicBezTo>
                  <a:pt x="322" y="101"/>
                  <a:pt x="322" y="101"/>
                  <a:pt x="322" y="10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55" y="71"/>
                  <a:pt x="245" y="37"/>
                  <a:pt x="24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7"/>
                  <a:pt x="193" y="432"/>
                  <a:pt x="431" y="432"/>
                </a:cubicBezTo>
                <a:cubicBezTo>
                  <a:pt x="431" y="185"/>
                  <a:pt x="431" y="185"/>
                  <a:pt x="431" y="185"/>
                </a:cubicBezTo>
                <a:cubicBezTo>
                  <a:pt x="390" y="185"/>
                  <a:pt x="354" y="174"/>
                  <a:pt x="322" y="151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35"/>
          <p:cNvSpPr>
            <a:spLocks/>
          </p:cNvSpPr>
          <p:nvPr/>
        </p:nvSpPr>
        <p:spPr bwMode="auto">
          <a:xfrm>
            <a:off x="8563623" y="3506499"/>
            <a:ext cx="1553948" cy="1553946"/>
          </a:xfrm>
          <a:custGeom>
            <a:avLst/>
            <a:gdLst>
              <a:gd name="T0" fmla="*/ 431 w 431"/>
              <a:gd name="T1" fmla="*/ 0 h 430"/>
              <a:gd name="T2" fmla="*/ 187 w 431"/>
              <a:gd name="T3" fmla="*/ 0 h 430"/>
              <a:gd name="T4" fmla="*/ 163 w 431"/>
              <a:gd name="T5" fmla="*/ 90 h 430"/>
              <a:gd name="T6" fmla="*/ 108 w 431"/>
              <a:gd name="T7" fmla="*/ 90 h 430"/>
              <a:gd name="T8" fmla="*/ 108 w 431"/>
              <a:gd name="T9" fmla="*/ 151 h 430"/>
              <a:gd name="T10" fmla="*/ 0 w 431"/>
              <a:gd name="T11" fmla="*/ 185 h 430"/>
              <a:gd name="T12" fmla="*/ 0 w 431"/>
              <a:gd name="T13" fmla="*/ 430 h 430"/>
              <a:gd name="T14" fmla="*/ 431 w 431"/>
              <a:gd name="T15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0">
                <a:moveTo>
                  <a:pt x="431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32"/>
                  <a:pt x="178" y="64"/>
                  <a:pt x="163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78" y="173"/>
                  <a:pt x="41" y="185"/>
                  <a:pt x="0" y="185"/>
                </a:cubicBezTo>
                <a:cubicBezTo>
                  <a:pt x="0" y="430"/>
                  <a:pt x="0" y="430"/>
                  <a:pt x="0" y="430"/>
                </a:cubicBezTo>
                <a:cubicBezTo>
                  <a:pt x="238" y="430"/>
                  <a:pt x="431" y="237"/>
                  <a:pt x="431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36"/>
          <p:cNvSpPr>
            <a:spLocks/>
          </p:cNvSpPr>
          <p:nvPr/>
        </p:nvSpPr>
        <p:spPr bwMode="auto">
          <a:xfrm>
            <a:off x="6873065" y="3506499"/>
            <a:ext cx="1553948" cy="1553946"/>
          </a:xfrm>
          <a:custGeom>
            <a:avLst/>
            <a:gdLst>
              <a:gd name="T0" fmla="*/ 321 w 431"/>
              <a:gd name="T1" fmla="*/ 90 h 430"/>
              <a:gd name="T2" fmla="*/ 268 w 431"/>
              <a:gd name="T3" fmla="*/ 90 h 430"/>
              <a:gd name="T4" fmla="*/ 245 w 431"/>
              <a:gd name="T5" fmla="*/ 0 h 430"/>
              <a:gd name="T6" fmla="*/ 0 w 431"/>
              <a:gd name="T7" fmla="*/ 0 h 430"/>
              <a:gd name="T8" fmla="*/ 431 w 431"/>
              <a:gd name="T9" fmla="*/ 430 h 430"/>
              <a:gd name="T10" fmla="*/ 431 w 431"/>
              <a:gd name="T11" fmla="*/ 185 h 430"/>
              <a:gd name="T12" fmla="*/ 321 w 431"/>
              <a:gd name="T13" fmla="*/ 149 h 430"/>
              <a:gd name="T14" fmla="*/ 321 w 431"/>
              <a:gd name="T15" fmla="*/ 9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0">
                <a:moveTo>
                  <a:pt x="321" y="90"/>
                </a:moveTo>
                <a:cubicBezTo>
                  <a:pt x="268" y="90"/>
                  <a:pt x="268" y="90"/>
                  <a:pt x="268" y="90"/>
                </a:cubicBezTo>
                <a:cubicBezTo>
                  <a:pt x="252" y="64"/>
                  <a:pt x="245" y="32"/>
                  <a:pt x="24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7"/>
                  <a:pt x="194" y="430"/>
                  <a:pt x="431" y="430"/>
                </a:cubicBezTo>
                <a:cubicBezTo>
                  <a:pt x="431" y="185"/>
                  <a:pt x="431" y="185"/>
                  <a:pt x="431" y="185"/>
                </a:cubicBezTo>
                <a:cubicBezTo>
                  <a:pt x="390" y="185"/>
                  <a:pt x="352" y="171"/>
                  <a:pt x="321" y="149"/>
                </a:cubicBezTo>
                <a:lnTo>
                  <a:pt x="321" y="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37"/>
          <p:cNvSpPr>
            <a:spLocks/>
          </p:cNvSpPr>
          <p:nvPr/>
        </p:nvSpPr>
        <p:spPr bwMode="auto">
          <a:xfrm>
            <a:off x="4448232" y="1833025"/>
            <a:ext cx="1553948" cy="1553946"/>
          </a:xfrm>
          <a:custGeom>
            <a:avLst/>
            <a:gdLst>
              <a:gd name="T0" fmla="*/ 432 w 432"/>
              <a:gd name="T1" fmla="*/ 0 h 432"/>
              <a:gd name="T2" fmla="*/ 0 w 432"/>
              <a:gd name="T3" fmla="*/ 432 h 432"/>
              <a:gd name="T4" fmla="*/ 245 w 432"/>
              <a:gd name="T5" fmla="*/ 432 h 432"/>
              <a:gd name="T6" fmla="*/ 276 w 432"/>
              <a:gd name="T7" fmla="*/ 328 h 432"/>
              <a:gd name="T8" fmla="*/ 329 w 432"/>
              <a:gd name="T9" fmla="*/ 328 h 432"/>
              <a:gd name="T10" fmla="*/ 329 w 432"/>
              <a:gd name="T11" fmla="*/ 275 h 432"/>
              <a:gd name="T12" fmla="*/ 432 w 432"/>
              <a:gd name="T13" fmla="*/ 246 h 432"/>
              <a:gd name="T14" fmla="*/ 432 w 432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432">
                <a:moveTo>
                  <a:pt x="432" y="0"/>
                </a:moveTo>
                <a:cubicBezTo>
                  <a:pt x="193" y="0"/>
                  <a:pt x="0" y="194"/>
                  <a:pt x="0" y="432"/>
                </a:cubicBezTo>
                <a:cubicBezTo>
                  <a:pt x="245" y="432"/>
                  <a:pt x="245" y="432"/>
                  <a:pt x="245" y="432"/>
                </a:cubicBezTo>
                <a:cubicBezTo>
                  <a:pt x="245" y="394"/>
                  <a:pt x="257" y="357"/>
                  <a:pt x="276" y="328"/>
                </a:cubicBezTo>
                <a:cubicBezTo>
                  <a:pt x="329" y="328"/>
                  <a:pt x="329" y="328"/>
                  <a:pt x="329" y="328"/>
                </a:cubicBezTo>
                <a:cubicBezTo>
                  <a:pt x="329" y="275"/>
                  <a:pt x="329" y="275"/>
                  <a:pt x="329" y="275"/>
                </a:cubicBezTo>
                <a:cubicBezTo>
                  <a:pt x="359" y="257"/>
                  <a:pt x="393" y="246"/>
                  <a:pt x="432" y="246"/>
                </a:cubicBezTo>
                <a:lnTo>
                  <a:pt x="4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38"/>
          <p:cNvSpPr>
            <a:spLocks/>
          </p:cNvSpPr>
          <p:nvPr/>
        </p:nvSpPr>
        <p:spPr bwMode="auto">
          <a:xfrm>
            <a:off x="6138790" y="1833025"/>
            <a:ext cx="1553948" cy="1553946"/>
          </a:xfrm>
          <a:custGeom>
            <a:avLst/>
            <a:gdLst>
              <a:gd name="T0" fmla="*/ 0 w 431"/>
              <a:gd name="T1" fmla="*/ 0 h 432"/>
              <a:gd name="T2" fmla="*/ 0 w 431"/>
              <a:gd name="T3" fmla="*/ 246 h 432"/>
              <a:gd name="T4" fmla="*/ 109 w 431"/>
              <a:gd name="T5" fmla="*/ 279 h 432"/>
              <a:gd name="T6" fmla="*/ 109 w 431"/>
              <a:gd name="T7" fmla="*/ 328 h 432"/>
              <a:gd name="T8" fmla="*/ 155 w 431"/>
              <a:gd name="T9" fmla="*/ 328 h 432"/>
              <a:gd name="T10" fmla="*/ 186 w 431"/>
              <a:gd name="T11" fmla="*/ 432 h 432"/>
              <a:gd name="T12" fmla="*/ 431 w 431"/>
              <a:gd name="T13" fmla="*/ 432 h 432"/>
              <a:gd name="T14" fmla="*/ 0 w 431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0" y="0"/>
                </a:moveTo>
                <a:cubicBezTo>
                  <a:pt x="0" y="246"/>
                  <a:pt x="0" y="246"/>
                  <a:pt x="0" y="246"/>
                </a:cubicBezTo>
                <a:cubicBezTo>
                  <a:pt x="41" y="246"/>
                  <a:pt x="79" y="260"/>
                  <a:pt x="109" y="279"/>
                </a:cubicBezTo>
                <a:cubicBezTo>
                  <a:pt x="109" y="328"/>
                  <a:pt x="109" y="328"/>
                  <a:pt x="109" y="328"/>
                </a:cubicBezTo>
                <a:cubicBezTo>
                  <a:pt x="155" y="328"/>
                  <a:pt x="155" y="328"/>
                  <a:pt x="155" y="328"/>
                </a:cubicBezTo>
                <a:cubicBezTo>
                  <a:pt x="175" y="357"/>
                  <a:pt x="186" y="394"/>
                  <a:pt x="186" y="432"/>
                </a:cubicBezTo>
                <a:cubicBezTo>
                  <a:pt x="431" y="432"/>
                  <a:pt x="431" y="432"/>
                  <a:pt x="431" y="432"/>
                </a:cubicBezTo>
                <a:cubicBezTo>
                  <a:pt x="431" y="194"/>
                  <a:pt x="238" y="0"/>
                  <a:pt x="0" y="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2450515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33493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42004" y="253583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94661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94239" y="253583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1149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801555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E4D5C1-2594-1B48-9129-E61FE7765ACA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segmentos</a:t>
            </a:r>
            <a:r>
              <a:rPr lang="en-US" dirty="0" smtClean="0"/>
              <a:t> </a:t>
            </a:r>
            <a:r>
              <a:rPr lang="en-US" dirty="0" err="1" smtClean="0"/>
              <a:t>rectangulares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6770" y="2877624"/>
            <a:ext cx="2296910" cy="878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2364466" y="3620672"/>
            <a:ext cx="621520" cy="337749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 rot="10800000">
            <a:off x="3831007" y="2674975"/>
            <a:ext cx="2296910" cy="1080797"/>
            <a:chOff x="3831007" y="2877624"/>
            <a:chExt cx="2296910" cy="1080797"/>
          </a:xfrm>
          <a:solidFill>
            <a:srgbClr val="768692"/>
          </a:solidFill>
        </p:grpSpPr>
        <p:sp>
          <p:nvSpPr>
            <p:cNvPr id="12" name="Rectangle 11"/>
            <p:cNvSpPr/>
            <p:nvPr/>
          </p:nvSpPr>
          <p:spPr>
            <a:xfrm>
              <a:off x="3831007" y="2877624"/>
              <a:ext cx="2296910" cy="87814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0800000">
              <a:off x="4668703" y="3620672"/>
              <a:ext cx="621520" cy="337749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rot="10800000">
            <a:off x="8445668" y="2674975"/>
            <a:ext cx="2296910" cy="1080797"/>
            <a:chOff x="3831007" y="2877624"/>
            <a:chExt cx="2296910" cy="1080797"/>
          </a:xfrm>
        </p:grpSpPr>
        <p:sp>
          <p:nvSpPr>
            <p:cNvPr id="17" name="Rectangle 16"/>
            <p:cNvSpPr/>
            <p:nvPr/>
          </p:nvSpPr>
          <p:spPr>
            <a:xfrm>
              <a:off x="3831007" y="2877624"/>
              <a:ext cx="2296910" cy="878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10800000">
              <a:off x="4668703" y="3620672"/>
              <a:ext cx="621520" cy="33774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141428" y="2877624"/>
            <a:ext cx="2296910" cy="87814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979124" y="3620672"/>
            <a:ext cx="621520" cy="337749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391490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85341" y="454052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1785341" y="424337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23869" y="174396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123869" y="144681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07268" y="454052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407268" y="424337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C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90667" y="174396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8690667" y="144681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29367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39790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283362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5240272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0D6AFE-8F57-2445-827D-B39E1B484DEA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Recorrido</a:t>
            </a:r>
            <a:r>
              <a:rPr lang="en-US" dirty="0" smtClean="0"/>
              <a:t> </a:t>
            </a:r>
            <a:r>
              <a:rPr lang="en-US" dirty="0" err="1" smtClean="0"/>
              <a:t>segmentos</a:t>
            </a:r>
            <a:r>
              <a:rPr lang="en-US" dirty="0" smtClean="0"/>
              <a:t> </a:t>
            </a:r>
            <a:r>
              <a:rPr lang="en-US" dirty="0" err="1" smtClean="0"/>
              <a:t>flechas</a:t>
            </a:r>
            <a:endParaRPr lang="en-US" dirty="0"/>
          </a:p>
        </p:txBody>
      </p:sp>
      <p:sp>
        <p:nvSpPr>
          <p:cNvPr id="8" name="Chevron 7"/>
          <p:cNvSpPr/>
          <p:nvPr/>
        </p:nvSpPr>
        <p:spPr>
          <a:xfrm>
            <a:off x="3595131" y="2350735"/>
            <a:ext cx="2553624" cy="1405037"/>
          </a:xfrm>
          <a:prstGeom prst="chevro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527238" y="2350735"/>
            <a:ext cx="2553624" cy="1405037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7459345" y="2350735"/>
            <a:ext cx="2553624" cy="1405037"/>
          </a:xfrm>
          <a:prstGeom prst="chevron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1756461" y="2350735"/>
            <a:ext cx="2432023" cy="1405037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5441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05229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05229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51648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751648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62924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762924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93925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893925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61284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16004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34599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3913255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/>
          <p:nvPr/>
        </p:nvCxnSpPr>
        <p:spPr>
          <a:xfrm>
            <a:off x="6985446" y="3438630"/>
            <a:ext cx="8497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17934" y="3438630"/>
            <a:ext cx="8497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FFAD8B-3CFE-8D4A-A794-14EEFC692F13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Esquema</a:t>
            </a:r>
            <a:r>
              <a:rPr lang="en-US" dirty="0" smtClean="0"/>
              <a:t> modular </a:t>
            </a:r>
            <a:r>
              <a:rPr lang="es-ES" dirty="0" smtClean="0"/>
              <a:t>1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420950" y="3629059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 smtClean="0"/>
              <a:t>Subtítulo</a:t>
            </a:r>
            <a:endParaRPr lang="en-US" sz="1400" b="1" dirty="0" smtClean="0"/>
          </a:p>
        </p:txBody>
      </p:sp>
      <p:grpSp>
        <p:nvGrpSpPr>
          <p:cNvPr id="53" name="Group 52"/>
          <p:cNvGrpSpPr/>
          <p:nvPr/>
        </p:nvGrpSpPr>
        <p:grpSpPr>
          <a:xfrm>
            <a:off x="4408409" y="2177808"/>
            <a:ext cx="1311384" cy="508290"/>
            <a:chOff x="4408409" y="2177808"/>
            <a:chExt cx="1311384" cy="50829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 flipH="1">
            <a:off x="6523807" y="2177808"/>
            <a:ext cx="1311384" cy="508290"/>
            <a:chOff x="4408409" y="2177808"/>
            <a:chExt cx="1311384" cy="50829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flipV="1">
            <a:off x="4408409" y="4179310"/>
            <a:ext cx="1311384" cy="508290"/>
            <a:chOff x="4408409" y="2177808"/>
            <a:chExt cx="1311384" cy="50829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 flipH="1" flipV="1">
            <a:off x="6523807" y="4179310"/>
            <a:ext cx="1311384" cy="508290"/>
            <a:chOff x="4408409" y="2177808"/>
            <a:chExt cx="1311384" cy="50829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Freeform 19"/>
          <p:cNvSpPr>
            <a:spLocks/>
          </p:cNvSpPr>
          <p:nvPr/>
        </p:nvSpPr>
        <p:spPr bwMode="auto">
          <a:xfrm>
            <a:off x="6191031" y="2521643"/>
            <a:ext cx="701228" cy="494334"/>
          </a:xfrm>
          <a:custGeom>
            <a:avLst/>
            <a:gdLst>
              <a:gd name="T0" fmla="*/ 167 w 215"/>
              <a:gd name="T1" fmla="*/ 151 h 151"/>
              <a:gd name="T2" fmla="*/ 215 w 215"/>
              <a:gd name="T3" fmla="*/ 123 h 151"/>
              <a:gd name="T4" fmla="*/ 0 w 215"/>
              <a:gd name="T5" fmla="*/ 0 h 151"/>
              <a:gd name="T6" fmla="*/ 0 w 215"/>
              <a:gd name="T7" fmla="*/ 55 h 151"/>
              <a:gd name="T8" fmla="*/ 167 w 215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167" y="151"/>
                </a:moveTo>
                <a:cubicBezTo>
                  <a:pt x="215" y="123"/>
                  <a:pt x="215" y="123"/>
                  <a:pt x="215" y="123"/>
                </a:cubicBezTo>
                <a:cubicBezTo>
                  <a:pt x="168" y="53"/>
                  <a:pt x="90" y="5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70" y="60"/>
                  <a:pt x="130" y="97"/>
                  <a:pt x="167" y="15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/>
          </p:cNvSpPr>
          <p:nvPr/>
        </p:nvSpPr>
        <p:spPr bwMode="auto">
          <a:xfrm>
            <a:off x="5387147" y="2521643"/>
            <a:ext cx="698067" cy="494334"/>
          </a:xfrm>
          <a:custGeom>
            <a:avLst/>
            <a:gdLst>
              <a:gd name="T0" fmla="*/ 0 w 214"/>
              <a:gd name="T1" fmla="*/ 124 h 151"/>
              <a:gd name="T2" fmla="*/ 48 w 214"/>
              <a:gd name="T3" fmla="*/ 151 h 151"/>
              <a:gd name="T4" fmla="*/ 214 w 214"/>
              <a:gd name="T5" fmla="*/ 55 h 151"/>
              <a:gd name="T6" fmla="*/ 214 w 214"/>
              <a:gd name="T7" fmla="*/ 0 h 151"/>
              <a:gd name="T8" fmla="*/ 0 w 214"/>
              <a:gd name="T9" fmla="*/ 12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0" y="124"/>
                </a:moveTo>
                <a:cubicBezTo>
                  <a:pt x="48" y="151"/>
                  <a:pt x="48" y="151"/>
                  <a:pt x="48" y="151"/>
                </a:cubicBezTo>
                <a:cubicBezTo>
                  <a:pt x="85" y="97"/>
                  <a:pt x="145" y="60"/>
                  <a:pt x="214" y="55"/>
                </a:cubicBezTo>
                <a:cubicBezTo>
                  <a:pt x="214" y="0"/>
                  <a:pt x="214" y="0"/>
                  <a:pt x="214" y="0"/>
                </a:cubicBezTo>
                <a:cubicBezTo>
                  <a:pt x="125" y="5"/>
                  <a:pt x="46" y="53"/>
                  <a:pt x="0" y="1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6788020" y="3015977"/>
            <a:ext cx="251116" cy="810201"/>
          </a:xfrm>
          <a:custGeom>
            <a:avLst/>
            <a:gdLst>
              <a:gd name="T0" fmla="*/ 48 w 77"/>
              <a:gd name="T1" fmla="*/ 0 h 248"/>
              <a:gd name="T2" fmla="*/ 0 w 77"/>
              <a:gd name="T3" fmla="*/ 28 h 248"/>
              <a:gd name="T4" fmla="*/ 22 w 77"/>
              <a:gd name="T5" fmla="*/ 124 h 248"/>
              <a:gd name="T6" fmla="*/ 0 w 77"/>
              <a:gd name="T7" fmla="*/ 220 h 248"/>
              <a:gd name="T8" fmla="*/ 48 w 77"/>
              <a:gd name="T9" fmla="*/ 248 h 248"/>
              <a:gd name="T10" fmla="*/ 77 w 77"/>
              <a:gd name="T11" fmla="*/ 124 h 248"/>
              <a:gd name="T12" fmla="*/ 48 w 77"/>
              <a:gd name="T1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58"/>
                  <a:pt x="14" y="191"/>
                  <a:pt x="0" y="220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67" y="211"/>
                  <a:pt x="77" y="169"/>
                  <a:pt x="77" y="124"/>
                </a:cubicBezTo>
                <a:cubicBezTo>
                  <a:pt x="77" y="79"/>
                  <a:pt x="67" y="37"/>
                  <a:pt x="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5240268" y="3015977"/>
            <a:ext cx="251116" cy="810201"/>
          </a:xfrm>
          <a:custGeom>
            <a:avLst/>
            <a:gdLst>
              <a:gd name="T0" fmla="*/ 55 w 77"/>
              <a:gd name="T1" fmla="*/ 124 h 248"/>
              <a:gd name="T2" fmla="*/ 77 w 77"/>
              <a:gd name="T3" fmla="*/ 28 h 248"/>
              <a:gd name="T4" fmla="*/ 29 w 77"/>
              <a:gd name="T5" fmla="*/ 0 h 248"/>
              <a:gd name="T6" fmla="*/ 0 w 77"/>
              <a:gd name="T7" fmla="*/ 124 h 248"/>
              <a:gd name="T8" fmla="*/ 29 w 77"/>
              <a:gd name="T9" fmla="*/ 248 h 248"/>
              <a:gd name="T10" fmla="*/ 77 w 77"/>
              <a:gd name="T11" fmla="*/ 220 h 248"/>
              <a:gd name="T12" fmla="*/ 55 w 77"/>
              <a:gd name="T13" fmla="*/ 12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4"/>
                </a:cubicBezTo>
                <a:cubicBezTo>
                  <a:pt x="0" y="169"/>
                  <a:pt x="10" y="211"/>
                  <a:pt x="29" y="248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63" y="191"/>
                  <a:pt x="55" y="158"/>
                  <a:pt x="55" y="124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5387147" y="3826176"/>
            <a:ext cx="698067" cy="492753"/>
          </a:xfrm>
          <a:custGeom>
            <a:avLst/>
            <a:gdLst>
              <a:gd name="T0" fmla="*/ 48 w 214"/>
              <a:gd name="T1" fmla="*/ 0 h 151"/>
              <a:gd name="T2" fmla="*/ 0 w 214"/>
              <a:gd name="T3" fmla="*/ 28 h 151"/>
              <a:gd name="T4" fmla="*/ 214 w 214"/>
              <a:gd name="T5" fmla="*/ 151 h 151"/>
              <a:gd name="T6" fmla="*/ 214 w 214"/>
              <a:gd name="T7" fmla="*/ 96 h 151"/>
              <a:gd name="T8" fmla="*/ 48 w 214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46" y="98"/>
                  <a:pt x="125" y="146"/>
                  <a:pt x="214" y="151"/>
                </a:cubicBezTo>
                <a:cubicBezTo>
                  <a:pt x="214" y="96"/>
                  <a:pt x="214" y="96"/>
                  <a:pt x="214" y="96"/>
                </a:cubicBezTo>
                <a:cubicBezTo>
                  <a:pt x="145" y="91"/>
                  <a:pt x="85" y="54"/>
                  <a:pt x="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6191031" y="3826176"/>
            <a:ext cx="701228" cy="492753"/>
          </a:xfrm>
          <a:custGeom>
            <a:avLst/>
            <a:gdLst>
              <a:gd name="T0" fmla="*/ 0 w 215"/>
              <a:gd name="T1" fmla="*/ 96 h 151"/>
              <a:gd name="T2" fmla="*/ 0 w 215"/>
              <a:gd name="T3" fmla="*/ 151 h 151"/>
              <a:gd name="T4" fmla="*/ 215 w 215"/>
              <a:gd name="T5" fmla="*/ 28 h 151"/>
              <a:gd name="T6" fmla="*/ 167 w 215"/>
              <a:gd name="T7" fmla="*/ 0 h 151"/>
              <a:gd name="T8" fmla="*/ 0 w 215"/>
              <a:gd name="T9" fmla="*/ 9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0" y="96"/>
                </a:moveTo>
                <a:cubicBezTo>
                  <a:pt x="0" y="151"/>
                  <a:pt x="0" y="151"/>
                  <a:pt x="0" y="151"/>
                </a:cubicBezTo>
                <a:cubicBezTo>
                  <a:pt x="90" y="146"/>
                  <a:pt x="168" y="98"/>
                  <a:pt x="215" y="28"/>
                </a:cubicBezTo>
                <a:cubicBezTo>
                  <a:pt x="167" y="0"/>
                  <a:pt x="167" y="0"/>
                  <a:pt x="167" y="0"/>
                </a:cubicBezTo>
                <a:cubicBezTo>
                  <a:pt x="130" y="54"/>
                  <a:pt x="70" y="91"/>
                  <a:pt x="0" y="9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Rectangle 21"/>
          <p:cNvSpPr/>
          <p:nvPr/>
        </p:nvSpPr>
        <p:spPr>
          <a:xfrm>
            <a:off x="7784767" y="1854200"/>
            <a:ext cx="1927918" cy="64003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784767" y="3096748"/>
            <a:ext cx="1927918" cy="6400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784767" y="4363767"/>
            <a:ext cx="1927918" cy="6400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67511" y="1854200"/>
            <a:ext cx="1927918" cy="64003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567511" y="3096748"/>
            <a:ext cx="1927918" cy="64003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67511" y="4363767"/>
            <a:ext cx="1927918" cy="6400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727976" y="2059458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27976" y="3293526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B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27976" y="4574181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4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000055" y="2059458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D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000055" y="3293526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E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00055" y="4574181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400" b="1" dirty="0" smtClean="0">
                <a:solidFill>
                  <a:schemeClr val="accent1"/>
                </a:solidFill>
              </a:rPr>
              <a:t> F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53270" y="2005598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53270" y="3239666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3270" y="4520321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860697" y="2005598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860697" y="3239666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860697" y="4520321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2999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8DF219-AF52-9B45-A21D-15128E9FA794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contorno</a:t>
            </a:r>
            <a:r>
              <a:rPr lang="en-US" dirty="0"/>
              <a:t> 1</a:t>
            </a: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2913355" y="3849436"/>
            <a:ext cx="829216" cy="703045"/>
          </a:xfrm>
          <a:custGeom>
            <a:avLst/>
            <a:gdLst>
              <a:gd name="T0" fmla="*/ 555 w 603"/>
              <a:gd name="T1" fmla="*/ 165 h 511"/>
              <a:gd name="T2" fmla="*/ 539 w 603"/>
              <a:gd name="T3" fmla="*/ 165 h 511"/>
              <a:gd name="T4" fmla="*/ 513 w 603"/>
              <a:gd name="T5" fmla="*/ 173 h 511"/>
              <a:gd name="T6" fmla="*/ 513 w 603"/>
              <a:gd name="T7" fmla="*/ 167 h 511"/>
              <a:gd name="T8" fmla="*/ 346 w 603"/>
              <a:gd name="T9" fmla="*/ 0 h 511"/>
              <a:gd name="T10" fmla="*/ 257 w 603"/>
              <a:gd name="T11" fmla="*/ 0 h 511"/>
              <a:gd name="T12" fmla="*/ 90 w 603"/>
              <a:gd name="T13" fmla="*/ 167 h 511"/>
              <a:gd name="T14" fmla="*/ 90 w 603"/>
              <a:gd name="T15" fmla="*/ 173 h 511"/>
              <a:gd name="T16" fmla="*/ 63 w 603"/>
              <a:gd name="T17" fmla="*/ 165 h 511"/>
              <a:gd name="T18" fmla="*/ 47 w 603"/>
              <a:gd name="T19" fmla="*/ 165 h 511"/>
              <a:gd name="T20" fmla="*/ 0 w 603"/>
              <a:gd name="T21" fmla="*/ 213 h 511"/>
              <a:gd name="T22" fmla="*/ 0 w 603"/>
              <a:gd name="T23" fmla="*/ 308 h 511"/>
              <a:gd name="T24" fmla="*/ 47 w 603"/>
              <a:gd name="T25" fmla="*/ 355 h 511"/>
              <a:gd name="T26" fmla="*/ 63 w 603"/>
              <a:gd name="T27" fmla="*/ 355 h 511"/>
              <a:gd name="T28" fmla="*/ 111 w 603"/>
              <a:gd name="T29" fmla="*/ 310 h 511"/>
              <a:gd name="T30" fmla="*/ 111 w 603"/>
              <a:gd name="T31" fmla="*/ 310 h 511"/>
              <a:gd name="T32" fmla="*/ 111 w 603"/>
              <a:gd name="T33" fmla="*/ 167 h 511"/>
              <a:gd name="T34" fmla="*/ 257 w 603"/>
              <a:gd name="T35" fmla="*/ 21 h 511"/>
              <a:gd name="T36" fmla="*/ 346 w 603"/>
              <a:gd name="T37" fmla="*/ 21 h 511"/>
              <a:gd name="T38" fmla="*/ 491 w 603"/>
              <a:gd name="T39" fmla="*/ 167 h 511"/>
              <a:gd name="T40" fmla="*/ 491 w 603"/>
              <a:gd name="T41" fmla="*/ 310 h 511"/>
              <a:gd name="T42" fmla="*/ 376 w 603"/>
              <a:gd name="T43" fmla="*/ 452 h 511"/>
              <a:gd name="T44" fmla="*/ 339 w 603"/>
              <a:gd name="T45" fmla="*/ 421 h 511"/>
              <a:gd name="T46" fmla="*/ 300 w 603"/>
              <a:gd name="T47" fmla="*/ 421 h 511"/>
              <a:gd name="T48" fmla="*/ 262 w 603"/>
              <a:gd name="T49" fmla="*/ 459 h 511"/>
              <a:gd name="T50" fmla="*/ 262 w 603"/>
              <a:gd name="T51" fmla="*/ 473 h 511"/>
              <a:gd name="T52" fmla="*/ 300 w 603"/>
              <a:gd name="T53" fmla="*/ 511 h 511"/>
              <a:gd name="T54" fmla="*/ 339 w 603"/>
              <a:gd name="T55" fmla="*/ 511 h 511"/>
              <a:gd name="T56" fmla="*/ 377 w 603"/>
              <a:gd name="T57" fmla="*/ 474 h 511"/>
              <a:gd name="T58" fmla="*/ 509 w 603"/>
              <a:gd name="T59" fmla="*/ 345 h 511"/>
              <a:gd name="T60" fmla="*/ 539 w 603"/>
              <a:gd name="T61" fmla="*/ 355 h 511"/>
              <a:gd name="T62" fmla="*/ 555 w 603"/>
              <a:gd name="T63" fmla="*/ 355 h 511"/>
              <a:gd name="T64" fmla="*/ 603 w 603"/>
              <a:gd name="T65" fmla="*/ 308 h 511"/>
              <a:gd name="T66" fmla="*/ 603 w 603"/>
              <a:gd name="T67" fmla="*/ 213 h 511"/>
              <a:gd name="T68" fmla="*/ 555 w 603"/>
              <a:gd name="T69" fmla="*/ 165 h 511"/>
              <a:gd name="T70" fmla="*/ 63 w 603"/>
              <a:gd name="T71" fmla="*/ 334 h 511"/>
              <a:gd name="T72" fmla="*/ 47 w 603"/>
              <a:gd name="T73" fmla="*/ 334 h 511"/>
              <a:gd name="T74" fmla="*/ 21 w 603"/>
              <a:gd name="T75" fmla="*/ 308 h 511"/>
              <a:gd name="T76" fmla="*/ 21 w 603"/>
              <a:gd name="T77" fmla="*/ 213 h 511"/>
              <a:gd name="T78" fmla="*/ 47 w 603"/>
              <a:gd name="T79" fmla="*/ 187 h 511"/>
              <a:gd name="T80" fmla="*/ 63 w 603"/>
              <a:gd name="T81" fmla="*/ 187 h 511"/>
              <a:gd name="T82" fmla="*/ 90 w 603"/>
              <a:gd name="T83" fmla="*/ 213 h 511"/>
              <a:gd name="T84" fmla="*/ 90 w 603"/>
              <a:gd name="T85" fmla="*/ 308 h 511"/>
              <a:gd name="T86" fmla="*/ 63 w 603"/>
              <a:gd name="T87" fmla="*/ 334 h 511"/>
              <a:gd name="T88" fmla="*/ 356 w 603"/>
              <a:gd name="T89" fmla="*/ 473 h 511"/>
              <a:gd name="T90" fmla="*/ 339 w 603"/>
              <a:gd name="T91" fmla="*/ 490 h 511"/>
              <a:gd name="T92" fmla="*/ 300 w 603"/>
              <a:gd name="T93" fmla="*/ 490 h 511"/>
              <a:gd name="T94" fmla="*/ 283 w 603"/>
              <a:gd name="T95" fmla="*/ 473 h 511"/>
              <a:gd name="T96" fmla="*/ 283 w 603"/>
              <a:gd name="T97" fmla="*/ 459 h 511"/>
              <a:gd name="T98" fmla="*/ 300 w 603"/>
              <a:gd name="T99" fmla="*/ 442 h 511"/>
              <a:gd name="T100" fmla="*/ 339 w 603"/>
              <a:gd name="T101" fmla="*/ 442 h 511"/>
              <a:gd name="T102" fmla="*/ 356 w 603"/>
              <a:gd name="T103" fmla="*/ 459 h 511"/>
              <a:gd name="T104" fmla="*/ 356 w 603"/>
              <a:gd name="T105" fmla="*/ 473 h 511"/>
              <a:gd name="T106" fmla="*/ 581 w 603"/>
              <a:gd name="T107" fmla="*/ 308 h 511"/>
              <a:gd name="T108" fmla="*/ 555 w 603"/>
              <a:gd name="T109" fmla="*/ 334 h 511"/>
              <a:gd name="T110" fmla="*/ 539 w 603"/>
              <a:gd name="T111" fmla="*/ 334 h 511"/>
              <a:gd name="T112" fmla="*/ 513 w 603"/>
              <a:gd name="T113" fmla="*/ 308 h 511"/>
              <a:gd name="T114" fmla="*/ 513 w 603"/>
              <a:gd name="T115" fmla="*/ 213 h 511"/>
              <a:gd name="T116" fmla="*/ 539 w 603"/>
              <a:gd name="T117" fmla="*/ 187 h 511"/>
              <a:gd name="T118" fmla="*/ 555 w 603"/>
              <a:gd name="T119" fmla="*/ 187 h 511"/>
              <a:gd name="T120" fmla="*/ 581 w 603"/>
              <a:gd name="T121" fmla="*/ 213 h 511"/>
              <a:gd name="T122" fmla="*/ 581 w 603"/>
              <a:gd name="T123" fmla="*/ 308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" h="511">
                <a:moveTo>
                  <a:pt x="555" y="165"/>
                </a:moveTo>
                <a:cubicBezTo>
                  <a:pt x="539" y="165"/>
                  <a:pt x="539" y="165"/>
                  <a:pt x="539" y="165"/>
                </a:cubicBezTo>
                <a:cubicBezTo>
                  <a:pt x="529" y="165"/>
                  <a:pt x="520" y="168"/>
                  <a:pt x="513" y="173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75"/>
                  <a:pt x="438" y="0"/>
                  <a:pt x="346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164" y="0"/>
                  <a:pt x="90" y="75"/>
                  <a:pt x="90" y="167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82" y="168"/>
                  <a:pt x="73" y="165"/>
                  <a:pt x="63" y="165"/>
                </a:cubicBezTo>
                <a:cubicBezTo>
                  <a:pt x="47" y="165"/>
                  <a:pt x="47" y="165"/>
                  <a:pt x="47" y="165"/>
                </a:cubicBezTo>
                <a:cubicBezTo>
                  <a:pt x="21" y="165"/>
                  <a:pt x="0" y="187"/>
                  <a:pt x="0" y="213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334"/>
                  <a:pt x="21" y="355"/>
                  <a:pt x="47" y="355"/>
                </a:cubicBezTo>
                <a:cubicBezTo>
                  <a:pt x="63" y="355"/>
                  <a:pt x="63" y="355"/>
                  <a:pt x="63" y="355"/>
                </a:cubicBezTo>
                <a:cubicBezTo>
                  <a:pt x="89" y="355"/>
                  <a:pt x="110" y="335"/>
                  <a:pt x="111" y="310"/>
                </a:cubicBezTo>
                <a:cubicBezTo>
                  <a:pt x="111" y="310"/>
                  <a:pt x="111" y="310"/>
                  <a:pt x="111" y="310"/>
                </a:cubicBezTo>
                <a:cubicBezTo>
                  <a:pt x="111" y="167"/>
                  <a:pt x="111" y="167"/>
                  <a:pt x="111" y="167"/>
                </a:cubicBezTo>
                <a:cubicBezTo>
                  <a:pt x="111" y="87"/>
                  <a:pt x="176" y="21"/>
                  <a:pt x="257" y="21"/>
                </a:cubicBezTo>
                <a:cubicBezTo>
                  <a:pt x="346" y="21"/>
                  <a:pt x="346" y="21"/>
                  <a:pt x="346" y="21"/>
                </a:cubicBezTo>
                <a:cubicBezTo>
                  <a:pt x="426" y="21"/>
                  <a:pt x="491" y="87"/>
                  <a:pt x="491" y="167"/>
                </a:cubicBezTo>
                <a:cubicBezTo>
                  <a:pt x="491" y="310"/>
                  <a:pt x="491" y="310"/>
                  <a:pt x="491" y="310"/>
                </a:cubicBezTo>
                <a:cubicBezTo>
                  <a:pt x="491" y="379"/>
                  <a:pt x="443" y="438"/>
                  <a:pt x="376" y="452"/>
                </a:cubicBezTo>
                <a:cubicBezTo>
                  <a:pt x="373" y="434"/>
                  <a:pt x="357" y="421"/>
                  <a:pt x="339" y="421"/>
                </a:cubicBezTo>
                <a:cubicBezTo>
                  <a:pt x="300" y="421"/>
                  <a:pt x="300" y="421"/>
                  <a:pt x="300" y="421"/>
                </a:cubicBezTo>
                <a:cubicBezTo>
                  <a:pt x="279" y="421"/>
                  <a:pt x="262" y="438"/>
                  <a:pt x="262" y="459"/>
                </a:cubicBezTo>
                <a:cubicBezTo>
                  <a:pt x="262" y="473"/>
                  <a:pt x="262" y="473"/>
                  <a:pt x="262" y="473"/>
                </a:cubicBezTo>
                <a:cubicBezTo>
                  <a:pt x="262" y="494"/>
                  <a:pt x="279" y="511"/>
                  <a:pt x="300" y="511"/>
                </a:cubicBezTo>
                <a:cubicBezTo>
                  <a:pt x="339" y="511"/>
                  <a:pt x="339" y="511"/>
                  <a:pt x="339" y="511"/>
                </a:cubicBezTo>
                <a:cubicBezTo>
                  <a:pt x="360" y="511"/>
                  <a:pt x="377" y="494"/>
                  <a:pt x="377" y="474"/>
                </a:cubicBezTo>
                <a:cubicBezTo>
                  <a:pt x="443" y="461"/>
                  <a:pt x="495" y="409"/>
                  <a:pt x="509" y="345"/>
                </a:cubicBezTo>
                <a:cubicBezTo>
                  <a:pt x="517" y="351"/>
                  <a:pt x="527" y="355"/>
                  <a:pt x="539" y="355"/>
                </a:cubicBezTo>
                <a:cubicBezTo>
                  <a:pt x="555" y="355"/>
                  <a:pt x="555" y="355"/>
                  <a:pt x="555" y="355"/>
                </a:cubicBezTo>
                <a:cubicBezTo>
                  <a:pt x="581" y="355"/>
                  <a:pt x="603" y="334"/>
                  <a:pt x="603" y="308"/>
                </a:cubicBezTo>
                <a:cubicBezTo>
                  <a:pt x="603" y="213"/>
                  <a:pt x="603" y="213"/>
                  <a:pt x="603" y="213"/>
                </a:cubicBezTo>
                <a:cubicBezTo>
                  <a:pt x="603" y="187"/>
                  <a:pt x="581" y="165"/>
                  <a:pt x="555" y="165"/>
                </a:cubicBezTo>
                <a:close/>
                <a:moveTo>
                  <a:pt x="63" y="334"/>
                </a:moveTo>
                <a:cubicBezTo>
                  <a:pt x="47" y="334"/>
                  <a:pt x="47" y="334"/>
                  <a:pt x="47" y="334"/>
                </a:cubicBezTo>
                <a:cubicBezTo>
                  <a:pt x="33" y="334"/>
                  <a:pt x="21" y="323"/>
                  <a:pt x="21" y="308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21" y="198"/>
                  <a:pt x="33" y="187"/>
                  <a:pt x="47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78" y="187"/>
                  <a:pt x="90" y="198"/>
                  <a:pt x="90" y="213"/>
                </a:cubicBezTo>
                <a:cubicBezTo>
                  <a:pt x="90" y="308"/>
                  <a:pt x="90" y="308"/>
                  <a:pt x="90" y="308"/>
                </a:cubicBezTo>
                <a:cubicBezTo>
                  <a:pt x="90" y="323"/>
                  <a:pt x="78" y="334"/>
                  <a:pt x="63" y="334"/>
                </a:cubicBezTo>
                <a:close/>
                <a:moveTo>
                  <a:pt x="356" y="473"/>
                </a:moveTo>
                <a:cubicBezTo>
                  <a:pt x="356" y="483"/>
                  <a:pt x="348" y="490"/>
                  <a:pt x="339" y="490"/>
                </a:cubicBezTo>
                <a:cubicBezTo>
                  <a:pt x="300" y="490"/>
                  <a:pt x="300" y="490"/>
                  <a:pt x="300" y="490"/>
                </a:cubicBezTo>
                <a:cubicBezTo>
                  <a:pt x="291" y="490"/>
                  <a:pt x="283" y="483"/>
                  <a:pt x="283" y="473"/>
                </a:cubicBezTo>
                <a:cubicBezTo>
                  <a:pt x="283" y="459"/>
                  <a:pt x="283" y="459"/>
                  <a:pt x="283" y="459"/>
                </a:cubicBezTo>
                <a:cubicBezTo>
                  <a:pt x="283" y="449"/>
                  <a:pt x="291" y="442"/>
                  <a:pt x="300" y="442"/>
                </a:cubicBezTo>
                <a:cubicBezTo>
                  <a:pt x="339" y="442"/>
                  <a:pt x="339" y="442"/>
                  <a:pt x="339" y="442"/>
                </a:cubicBezTo>
                <a:cubicBezTo>
                  <a:pt x="348" y="442"/>
                  <a:pt x="356" y="449"/>
                  <a:pt x="356" y="459"/>
                </a:cubicBezTo>
                <a:lnTo>
                  <a:pt x="356" y="473"/>
                </a:lnTo>
                <a:close/>
                <a:moveTo>
                  <a:pt x="581" y="308"/>
                </a:moveTo>
                <a:cubicBezTo>
                  <a:pt x="581" y="323"/>
                  <a:pt x="570" y="334"/>
                  <a:pt x="555" y="334"/>
                </a:cubicBezTo>
                <a:cubicBezTo>
                  <a:pt x="539" y="334"/>
                  <a:pt x="539" y="334"/>
                  <a:pt x="539" y="334"/>
                </a:cubicBezTo>
                <a:cubicBezTo>
                  <a:pt x="524" y="334"/>
                  <a:pt x="513" y="323"/>
                  <a:pt x="513" y="308"/>
                </a:cubicBezTo>
                <a:cubicBezTo>
                  <a:pt x="513" y="213"/>
                  <a:pt x="513" y="213"/>
                  <a:pt x="513" y="213"/>
                </a:cubicBezTo>
                <a:cubicBezTo>
                  <a:pt x="513" y="198"/>
                  <a:pt x="524" y="187"/>
                  <a:pt x="539" y="187"/>
                </a:cubicBezTo>
                <a:cubicBezTo>
                  <a:pt x="555" y="187"/>
                  <a:pt x="555" y="187"/>
                  <a:pt x="555" y="187"/>
                </a:cubicBezTo>
                <a:cubicBezTo>
                  <a:pt x="570" y="187"/>
                  <a:pt x="581" y="198"/>
                  <a:pt x="581" y="213"/>
                </a:cubicBezTo>
                <a:lnTo>
                  <a:pt x="581" y="30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41830" y="5176858"/>
            <a:ext cx="604839" cy="537852"/>
          </a:xfrm>
          <a:custGeom>
            <a:avLst/>
            <a:gdLst>
              <a:gd name="T0" fmla="*/ 440 w 440"/>
              <a:gd name="T1" fmla="*/ 94 h 391"/>
              <a:gd name="T2" fmla="*/ 440 w 440"/>
              <a:gd name="T3" fmla="*/ 93 h 391"/>
              <a:gd name="T4" fmla="*/ 439 w 440"/>
              <a:gd name="T5" fmla="*/ 91 h 391"/>
              <a:gd name="T6" fmla="*/ 439 w 440"/>
              <a:gd name="T7" fmla="*/ 91 h 391"/>
              <a:gd name="T8" fmla="*/ 437 w 440"/>
              <a:gd name="T9" fmla="*/ 88 h 391"/>
              <a:gd name="T10" fmla="*/ 437 w 440"/>
              <a:gd name="T11" fmla="*/ 88 h 391"/>
              <a:gd name="T12" fmla="*/ 368 w 440"/>
              <a:gd name="T13" fmla="*/ 4 h 391"/>
              <a:gd name="T14" fmla="*/ 359 w 440"/>
              <a:gd name="T15" fmla="*/ 0 h 391"/>
              <a:gd name="T16" fmla="*/ 76 w 440"/>
              <a:gd name="T17" fmla="*/ 0 h 391"/>
              <a:gd name="T18" fmla="*/ 67 w 440"/>
              <a:gd name="T19" fmla="*/ 5 h 391"/>
              <a:gd name="T20" fmla="*/ 2 w 440"/>
              <a:gd name="T21" fmla="*/ 88 h 391"/>
              <a:gd name="T22" fmla="*/ 2 w 440"/>
              <a:gd name="T23" fmla="*/ 88 h 391"/>
              <a:gd name="T24" fmla="*/ 1 w 440"/>
              <a:gd name="T25" fmla="*/ 91 h 391"/>
              <a:gd name="T26" fmla="*/ 1 w 440"/>
              <a:gd name="T27" fmla="*/ 91 h 391"/>
              <a:gd name="T28" fmla="*/ 0 w 440"/>
              <a:gd name="T29" fmla="*/ 93 h 391"/>
              <a:gd name="T30" fmla="*/ 0 w 440"/>
              <a:gd name="T31" fmla="*/ 94 h 391"/>
              <a:gd name="T32" fmla="*/ 0 w 440"/>
              <a:gd name="T33" fmla="*/ 95 h 391"/>
              <a:gd name="T34" fmla="*/ 0 w 440"/>
              <a:gd name="T35" fmla="*/ 149 h 391"/>
              <a:gd name="T36" fmla="*/ 11 w 440"/>
              <a:gd name="T37" fmla="*/ 160 h 391"/>
              <a:gd name="T38" fmla="*/ 27 w 440"/>
              <a:gd name="T39" fmla="*/ 160 h 391"/>
              <a:gd name="T40" fmla="*/ 27 w 440"/>
              <a:gd name="T41" fmla="*/ 391 h 391"/>
              <a:gd name="T42" fmla="*/ 362 w 440"/>
              <a:gd name="T43" fmla="*/ 391 h 391"/>
              <a:gd name="T44" fmla="*/ 413 w 440"/>
              <a:gd name="T45" fmla="*/ 340 h 391"/>
              <a:gd name="T46" fmla="*/ 413 w 440"/>
              <a:gd name="T47" fmla="*/ 160 h 391"/>
              <a:gd name="T48" fmla="*/ 429 w 440"/>
              <a:gd name="T49" fmla="*/ 160 h 391"/>
              <a:gd name="T50" fmla="*/ 440 w 440"/>
              <a:gd name="T51" fmla="*/ 149 h 391"/>
              <a:gd name="T52" fmla="*/ 440 w 440"/>
              <a:gd name="T53" fmla="*/ 95 h 391"/>
              <a:gd name="T54" fmla="*/ 440 w 440"/>
              <a:gd name="T55" fmla="*/ 94 h 391"/>
              <a:gd name="T56" fmla="*/ 81 w 440"/>
              <a:gd name="T57" fmla="*/ 22 h 391"/>
              <a:gd name="T58" fmla="*/ 354 w 440"/>
              <a:gd name="T59" fmla="*/ 22 h 391"/>
              <a:gd name="T60" fmla="*/ 405 w 440"/>
              <a:gd name="T61" fmla="*/ 84 h 391"/>
              <a:gd name="T62" fmla="*/ 34 w 440"/>
              <a:gd name="T63" fmla="*/ 84 h 391"/>
              <a:gd name="T64" fmla="*/ 81 w 440"/>
              <a:gd name="T65" fmla="*/ 22 h 391"/>
              <a:gd name="T66" fmla="*/ 391 w 440"/>
              <a:gd name="T67" fmla="*/ 340 h 391"/>
              <a:gd name="T68" fmla="*/ 362 w 440"/>
              <a:gd name="T69" fmla="*/ 369 h 391"/>
              <a:gd name="T70" fmla="*/ 49 w 440"/>
              <a:gd name="T71" fmla="*/ 369 h 391"/>
              <a:gd name="T72" fmla="*/ 49 w 440"/>
              <a:gd name="T73" fmla="*/ 160 h 391"/>
              <a:gd name="T74" fmla="*/ 391 w 440"/>
              <a:gd name="T75" fmla="*/ 160 h 391"/>
              <a:gd name="T76" fmla="*/ 391 w 440"/>
              <a:gd name="T77" fmla="*/ 340 h 391"/>
              <a:gd name="T78" fmla="*/ 418 w 440"/>
              <a:gd name="T79" fmla="*/ 138 h 391"/>
              <a:gd name="T80" fmla="*/ 22 w 440"/>
              <a:gd name="T81" fmla="*/ 138 h 391"/>
              <a:gd name="T82" fmla="*/ 22 w 440"/>
              <a:gd name="T83" fmla="*/ 106 h 391"/>
              <a:gd name="T84" fmla="*/ 418 w 440"/>
              <a:gd name="T85" fmla="*/ 106 h 391"/>
              <a:gd name="T86" fmla="*/ 418 w 440"/>
              <a:gd name="T87" fmla="*/ 138 h 391"/>
              <a:gd name="T88" fmla="*/ 160 w 440"/>
              <a:gd name="T89" fmla="*/ 260 h 391"/>
              <a:gd name="T90" fmla="*/ 280 w 440"/>
              <a:gd name="T91" fmla="*/ 260 h 391"/>
              <a:gd name="T92" fmla="*/ 291 w 440"/>
              <a:gd name="T93" fmla="*/ 249 h 391"/>
              <a:gd name="T94" fmla="*/ 291 w 440"/>
              <a:gd name="T95" fmla="*/ 195 h 391"/>
              <a:gd name="T96" fmla="*/ 280 w 440"/>
              <a:gd name="T97" fmla="*/ 184 h 391"/>
              <a:gd name="T98" fmla="*/ 160 w 440"/>
              <a:gd name="T99" fmla="*/ 184 h 391"/>
              <a:gd name="T100" fmla="*/ 149 w 440"/>
              <a:gd name="T101" fmla="*/ 195 h 391"/>
              <a:gd name="T102" fmla="*/ 149 w 440"/>
              <a:gd name="T103" fmla="*/ 249 h 391"/>
              <a:gd name="T104" fmla="*/ 160 w 440"/>
              <a:gd name="T105" fmla="*/ 260 h 391"/>
              <a:gd name="T106" fmla="*/ 171 w 440"/>
              <a:gd name="T107" fmla="*/ 206 h 391"/>
              <a:gd name="T108" fmla="*/ 269 w 440"/>
              <a:gd name="T109" fmla="*/ 206 h 391"/>
              <a:gd name="T110" fmla="*/ 269 w 440"/>
              <a:gd name="T111" fmla="*/ 238 h 391"/>
              <a:gd name="T112" fmla="*/ 171 w 440"/>
              <a:gd name="T113" fmla="*/ 238 h 391"/>
              <a:gd name="T114" fmla="*/ 171 w 440"/>
              <a:gd name="T11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0" h="391">
                <a:moveTo>
                  <a:pt x="440" y="94"/>
                </a:moveTo>
                <a:cubicBezTo>
                  <a:pt x="440" y="94"/>
                  <a:pt x="440" y="94"/>
                  <a:pt x="440" y="93"/>
                </a:cubicBezTo>
                <a:cubicBezTo>
                  <a:pt x="440" y="92"/>
                  <a:pt x="439" y="91"/>
                  <a:pt x="439" y="91"/>
                </a:cubicBezTo>
                <a:cubicBezTo>
                  <a:pt x="439" y="91"/>
                  <a:pt x="439" y="91"/>
                  <a:pt x="439" y="91"/>
                </a:cubicBezTo>
                <a:cubicBezTo>
                  <a:pt x="439" y="90"/>
                  <a:pt x="438" y="89"/>
                  <a:pt x="437" y="88"/>
                </a:cubicBezTo>
                <a:cubicBezTo>
                  <a:pt x="437" y="88"/>
                  <a:pt x="437" y="88"/>
                  <a:pt x="437" y="88"/>
                </a:cubicBezTo>
                <a:cubicBezTo>
                  <a:pt x="368" y="4"/>
                  <a:pt x="368" y="4"/>
                  <a:pt x="368" y="4"/>
                </a:cubicBezTo>
                <a:cubicBezTo>
                  <a:pt x="366" y="2"/>
                  <a:pt x="362" y="0"/>
                  <a:pt x="359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69" y="2"/>
                  <a:pt x="67" y="5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9"/>
                  <a:pt x="1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2"/>
                  <a:pt x="0" y="93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391"/>
                  <a:pt x="27" y="391"/>
                  <a:pt x="27" y="391"/>
                </a:cubicBezTo>
                <a:cubicBezTo>
                  <a:pt x="362" y="391"/>
                  <a:pt x="362" y="391"/>
                  <a:pt x="362" y="391"/>
                </a:cubicBezTo>
                <a:cubicBezTo>
                  <a:pt x="390" y="391"/>
                  <a:pt x="413" y="368"/>
                  <a:pt x="413" y="340"/>
                </a:cubicBezTo>
                <a:cubicBezTo>
                  <a:pt x="413" y="160"/>
                  <a:pt x="413" y="160"/>
                  <a:pt x="413" y="160"/>
                </a:cubicBezTo>
                <a:cubicBezTo>
                  <a:pt x="429" y="160"/>
                  <a:pt x="429" y="160"/>
                  <a:pt x="429" y="160"/>
                </a:cubicBezTo>
                <a:cubicBezTo>
                  <a:pt x="435" y="160"/>
                  <a:pt x="440" y="155"/>
                  <a:pt x="440" y="149"/>
                </a:cubicBezTo>
                <a:cubicBezTo>
                  <a:pt x="440" y="95"/>
                  <a:pt x="440" y="95"/>
                  <a:pt x="440" y="95"/>
                </a:cubicBezTo>
                <a:cubicBezTo>
                  <a:pt x="440" y="95"/>
                  <a:pt x="440" y="94"/>
                  <a:pt x="440" y="94"/>
                </a:cubicBezTo>
                <a:close/>
                <a:moveTo>
                  <a:pt x="81" y="22"/>
                </a:moveTo>
                <a:cubicBezTo>
                  <a:pt x="354" y="22"/>
                  <a:pt x="354" y="22"/>
                  <a:pt x="354" y="22"/>
                </a:cubicBezTo>
                <a:cubicBezTo>
                  <a:pt x="405" y="84"/>
                  <a:pt x="405" y="84"/>
                  <a:pt x="405" y="84"/>
                </a:cubicBezTo>
                <a:cubicBezTo>
                  <a:pt x="34" y="84"/>
                  <a:pt x="34" y="84"/>
                  <a:pt x="34" y="84"/>
                </a:cubicBezTo>
                <a:lnTo>
                  <a:pt x="81" y="22"/>
                </a:lnTo>
                <a:close/>
                <a:moveTo>
                  <a:pt x="391" y="340"/>
                </a:moveTo>
                <a:cubicBezTo>
                  <a:pt x="391" y="356"/>
                  <a:pt x="378" y="369"/>
                  <a:pt x="362" y="369"/>
                </a:cubicBezTo>
                <a:cubicBezTo>
                  <a:pt x="49" y="369"/>
                  <a:pt x="49" y="369"/>
                  <a:pt x="49" y="36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391" y="160"/>
                  <a:pt x="391" y="160"/>
                  <a:pt x="391" y="160"/>
                </a:cubicBezTo>
                <a:lnTo>
                  <a:pt x="391" y="340"/>
                </a:lnTo>
                <a:close/>
                <a:moveTo>
                  <a:pt x="418" y="138"/>
                </a:moveTo>
                <a:cubicBezTo>
                  <a:pt x="22" y="138"/>
                  <a:pt x="22" y="138"/>
                  <a:pt x="22" y="138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418" y="106"/>
                  <a:pt x="418" y="106"/>
                  <a:pt x="418" y="106"/>
                </a:cubicBezTo>
                <a:lnTo>
                  <a:pt x="418" y="138"/>
                </a:lnTo>
                <a:close/>
                <a:moveTo>
                  <a:pt x="160" y="260"/>
                </a:moveTo>
                <a:cubicBezTo>
                  <a:pt x="280" y="260"/>
                  <a:pt x="280" y="260"/>
                  <a:pt x="280" y="260"/>
                </a:cubicBezTo>
                <a:cubicBezTo>
                  <a:pt x="286" y="260"/>
                  <a:pt x="291" y="255"/>
                  <a:pt x="291" y="249"/>
                </a:cubicBezTo>
                <a:cubicBezTo>
                  <a:pt x="291" y="195"/>
                  <a:pt x="291" y="195"/>
                  <a:pt x="291" y="195"/>
                </a:cubicBezTo>
                <a:cubicBezTo>
                  <a:pt x="291" y="189"/>
                  <a:pt x="286" y="184"/>
                  <a:pt x="280" y="18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4" y="184"/>
                  <a:pt x="149" y="189"/>
                  <a:pt x="149" y="195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55"/>
                  <a:pt x="154" y="260"/>
                  <a:pt x="160" y="260"/>
                </a:cubicBezTo>
                <a:close/>
                <a:moveTo>
                  <a:pt x="171" y="206"/>
                </a:moveTo>
                <a:cubicBezTo>
                  <a:pt x="269" y="206"/>
                  <a:pt x="269" y="206"/>
                  <a:pt x="269" y="206"/>
                </a:cubicBezTo>
                <a:cubicBezTo>
                  <a:pt x="269" y="238"/>
                  <a:pt x="269" y="238"/>
                  <a:pt x="269" y="238"/>
                </a:cubicBezTo>
                <a:cubicBezTo>
                  <a:pt x="171" y="238"/>
                  <a:pt x="171" y="238"/>
                  <a:pt x="171" y="238"/>
                </a:cubicBezTo>
                <a:lnTo>
                  <a:pt x="171" y="20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5416073" y="2704718"/>
            <a:ext cx="712150" cy="467613"/>
          </a:xfrm>
          <a:custGeom>
            <a:avLst/>
            <a:gdLst>
              <a:gd name="T0" fmla="*/ 445 w 518"/>
              <a:gd name="T1" fmla="*/ 340 h 340"/>
              <a:gd name="T2" fmla="*/ 0 w 518"/>
              <a:gd name="T3" fmla="*/ 340 h 340"/>
              <a:gd name="T4" fmla="*/ 0 w 518"/>
              <a:gd name="T5" fmla="*/ 0 h 340"/>
              <a:gd name="T6" fmla="*/ 144 w 518"/>
              <a:gd name="T7" fmla="*/ 0 h 340"/>
              <a:gd name="T8" fmla="*/ 144 w 518"/>
              <a:gd name="T9" fmla="*/ 36 h 340"/>
              <a:gd name="T10" fmla="*/ 390 w 518"/>
              <a:gd name="T11" fmla="*/ 36 h 340"/>
              <a:gd name="T12" fmla="*/ 390 w 518"/>
              <a:gd name="T13" fmla="*/ 58 h 340"/>
              <a:gd name="T14" fmla="*/ 122 w 518"/>
              <a:gd name="T15" fmla="*/ 58 h 340"/>
              <a:gd name="T16" fmla="*/ 122 w 518"/>
              <a:gd name="T17" fmla="*/ 22 h 340"/>
              <a:gd name="T18" fmla="*/ 22 w 518"/>
              <a:gd name="T19" fmla="*/ 22 h 340"/>
              <a:gd name="T20" fmla="*/ 22 w 518"/>
              <a:gd name="T21" fmla="*/ 286 h 340"/>
              <a:gd name="T22" fmla="*/ 124 w 518"/>
              <a:gd name="T23" fmla="*/ 83 h 340"/>
              <a:gd name="T24" fmla="*/ 518 w 518"/>
              <a:gd name="T25" fmla="*/ 83 h 340"/>
              <a:gd name="T26" fmla="*/ 518 w 518"/>
              <a:gd name="T27" fmla="*/ 243 h 340"/>
              <a:gd name="T28" fmla="*/ 445 w 518"/>
              <a:gd name="T29" fmla="*/ 340 h 340"/>
              <a:gd name="T30" fmla="*/ 31 w 518"/>
              <a:gd name="T31" fmla="*/ 318 h 340"/>
              <a:gd name="T32" fmla="*/ 445 w 518"/>
              <a:gd name="T33" fmla="*/ 318 h 340"/>
              <a:gd name="T34" fmla="*/ 470 w 518"/>
              <a:gd name="T35" fmla="*/ 308 h 340"/>
              <a:gd name="T36" fmla="*/ 496 w 518"/>
              <a:gd name="T37" fmla="*/ 243 h 340"/>
              <a:gd name="T38" fmla="*/ 496 w 518"/>
              <a:gd name="T39" fmla="*/ 105 h 340"/>
              <a:gd name="T40" fmla="*/ 137 w 518"/>
              <a:gd name="T41" fmla="*/ 105 h 340"/>
              <a:gd name="T42" fmla="*/ 31 w 518"/>
              <a:gd name="T43" fmla="*/ 31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8" h="340">
                <a:moveTo>
                  <a:pt x="445" y="340"/>
                </a:moveTo>
                <a:cubicBezTo>
                  <a:pt x="0" y="340"/>
                  <a:pt x="0" y="340"/>
                  <a:pt x="0" y="340"/>
                </a:cubicBezTo>
                <a:cubicBezTo>
                  <a:pt x="0" y="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0" y="58"/>
                  <a:pt x="390" y="58"/>
                  <a:pt x="390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86"/>
                  <a:pt x="22" y="286"/>
                  <a:pt x="22" y="286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518" y="243"/>
                  <a:pt x="518" y="243"/>
                  <a:pt x="518" y="243"/>
                </a:cubicBezTo>
                <a:cubicBezTo>
                  <a:pt x="518" y="339"/>
                  <a:pt x="445" y="340"/>
                  <a:pt x="445" y="340"/>
                </a:cubicBezTo>
                <a:close/>
                <a:moveTo>
                  <a:pt x="31" y="318"/>
                </a:moveTo>
                <a:cubicBezTo>
                  <a:pt x="445" y="318"/>
                  <a:pt x="445" y="318"/>
                  <a:pt x="445" y="318"/>
                </a:cubicBezTo>
                <a:cubicBezTo>
                  <a:pt x="445" y="318"/>
                  <a:pt x="458" y="317"/>
                  <a:pt x="470" y="308"/>
                </a:cubicBezTo>
                <a:cubicBezTo>
                  <a:pt x="487" y="296"/>
                  <a:pt x="496" y="274"/>
                  <a:pt x="496" y="243"/>
                </a:cubicBezTo>
                <a:cubicBezTo>
                  <a:pt x="496" y="105"/>
                  <a:pt x="496" y="105"/>
                  <a:pt x="496" y="105"/>
                </a:cubicBezTo>
                <a:cubicBezTo>
                  <a:pt x="137" y="105"/>
                  <a:pt x="137" y="105"/>
                  <a:pt x="137" y="105"/>
                </a:cubicBezTo>
                <a:lnTo>
                  <a:pt x="31" y="31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9"/>
          <p:cNvSpPr>
            <a:spLocks noEditPoints="1"/>
          </p:cNvSpPr>
          <p:nvPr/>
        </p:nvSpPr>
        <p:spPr bwMode="auto">
          <a:xfrm>
            <a:off x="713526" y="1548109"/>
            <a:ext cx="599637" cy="507935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1923056" y="1491202"/>
            <a:ext cx="381114" cy="621749"/>
          </a:xfrm>
          <a:custGeom>
            <a:avLst/>
            <a:gdLst>
              <a:gd name="T0" fmla="*/ 212 w 277"/>
              <a:gd name="T1" fmla="*/ 190 h 452"/>
              <a:gd name="T2" fmla="*/ 0 w 277"/>
              <a:gd name="T3" fmla="*/ 190 h 452"/>
              <a:gd name="T4" fmla="*/ 0 w 277"/>
              <a:gd name="T5" fmla="*/ 452 h 452"/>
              <a:gd name="T6" fmla="*/ 277 w 277"/>
              <a:gd name="T7" fmla="*/ 452 h 452"/>
              <a:gd name="T8" fmla="*/ 277 w 277"/>
              <a:gd name="T9" fmla="*/ 254 h 452"/>
              <a:gd name="T10" fmla="*/ 212 w 277"/>
              <a:gd name="T11" fmla="*/ 190 h 452"/>
              <a:gd name="T12" fmla="*/ 153 w 277"/>
              <a:gd name="T13" fmla="*/ 212 h 452"/>
              <a:gd name="T14" fmla="*/ 143 w 277"/>
              <a:gd name="T15" fmla="*/ 235 h 452"/>
              <a:gd name="T16" fmla="*/ 135 w 277"/>
              <a:gd name="T17" fmla="*/ 235 h 452"/>
              <a:gd name="T18" fmla="*/ 123 w 277"/>
              <a:gd name="T19" fmla="*/ 212 h 452"/>
              <a:gd name="T20" fmla="*/ 153 w 277"/>
              <a:gd name="T21" fmla="*/ 212 h 452"/>
              <a:gd name="T22" fmla="*/ 137 w 277"/>
              <a:gd name="T23" fmla="*/ 257 h 452"/>
              <a:gd name="T24" fmla="*/ 140 w 277"/>
              <a:gd name="T25" fmla="*/ 257 h 452"/>
              <a:gd name="T26" fmla="*/ 159 w 277"/>
              <a:gd name="T27" fmla="*/ 347 h 452"/>
              <a:gd name="T28" fmla="*/ 138 w 277"/>
              <a:gd name="T29" fmla="*/ 371 h 452"/>
              <a:gd name="T30" fmla="*/ 117 w 277"/>
              <a:gd name="T31" fmla="*/ 347 h 452"/>
              <a:gd name="T32" fmla="*/ 137 w 277"/>
              <a:gd name="T33" fmla="*/ 257 h 452"/>
              <a:gd name="T34" fmla="*/ 255 w 277"/>
              <a:gd name="T35" fmla="*/ 430 h 452"/>
              <a:gd name="T36" fmla="*/ 22 w 277"/>
              <a:gd name="T37" fmla="*/ 430 h 452"/>
              <a:gd name="T38" fmla="*/ 22 w 277"/>
              <a:gd name="T39" fmla="*/ 212 h 452"/>
              <a:gd name="T40" fmla="*/ 99 w 277"/>
              <a:gd name="T41" fmla="*/ 212 h 452"/>
              <a:gd name="T42" fmla="*/ 117 w 277"/>
              <a:gd name="T43" fmla="*/ 247 h 452"/>
              <a:gd name="T44" fmla="*/ 93 w 277"/>
              <a:gd name="T45" fmla="*/ 353 h 452"/>
              <a:gd name="T46" fmla="*/ 139 w 277"/>
              <a:gd name="T47" fmla="*/ 405 h 452"/>
              <a:gd name="T48" fmla="*/ 183 w 277"/>
              <a:gd name="T49" fmla="*/ 353 h 452"/>
              <a:gd name="T50" fmla="*/ 161 w 277"/>
              <a:gd name="T51" fmla="*/ 247 h 452"/>
              <a:gd name="T52" fmla="*/ 178 w 277"/>
              <a:gd name="T53" fmla="*/ 212 h 452"/>
              <a:gd name="T54" fmla="*/ 212 w 277"/>
              <a:gd name="T55" fmla="*/ 212 h 452"/>
              <a:gd name="T56" fmla="*/ 255 w 277"/>
              <a:gd name="T57" fmla="*/ 254 h 452"/>
              <a:gd name="T58" fmla="*/ 255 w 277"/>
              <a:gd name="T59" fmla="*/ 430 h 452"/>
              <a:gd name="T60" fmla="*/ 138 w 277"/>
              <a:gd name="T61" fmla="*/ 174 h 452"/>
              <a:gd name="T62" fmla="*/ 227 w 277"/>
              <a:gd name="T63" fmla="*/ 87 h 452"/>
              <a:gd name="T64" fmla="*/ 138 w 277"/>
              <a:gd name="T65" fmla="*/ 0 h 452"/>
              <a:gd name="T66" fmla="*/ 50 w 277"/>
              <a:gd name="T67" fmla="*/ 87 h 452"/>
              <a:gd name="T68" fmla="*/ 138 w 277"/>
              <a:gd name="T69" fmla="*/ 174 h 452"/>
              <a:gd name="T70" fmla="*/ 138 w 277"/>
              <a:gd name="T71" fmla="*/ 22 h 452"/>
              <a:gd name="T72" fmla="*/ 205 w 277"/>
              <a:gd name="T73" fmla="*/ 87 h 452"/>
              <a:gd name="T74" fmla="*/ 138 w 277"/>
              <a:gd name="T75" fmla="*/ 152 h 452"/>
              <a:gd name="T76" fmla="*/ 72 w 277"/>
              <a:gd name="T77" fmla="*/ 87 h 452"/>
              <a:gd name="T78" fmla="*/ 138 w 277"/>
              <a:gd name="T79" fmla="*/ 2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7" h="452">
                <a:moveTo>
                  <a:pt x="212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452"/>
                  <a:pt x="0" y="452"/>
                  <a:pt x="0" y="452"/>
                </a:cubicBezTo>
                <a:cubicBezTo>
                  <a:pt x="277" y="452"/>
                  <a:pt x="277" y="452"/>
                  <a:pt x="277" y="452"/>
                </a:cubicBezTo>
                <a:cubicBezTo>
                  <a:pt x="277" y="254"/>
                  <a:pt x="277" y="254"/>
                  <a:pt x="277" y="254"/>
                </a:cubicBezTo>
                <a:cubicBezTo>
                  <a:pt x="277" y="219"/>
                  <a:pt x="248" y="190"/>
                  <a:pt x="212" y="190"/>
                </a:cubicBezTo>
                <a:close/>
                <a:moveTo>
                  <a:pt x="153" y="212"/>
                </a:moveTo>
                <a:cubicBezTo>
                  <a:pt x="143" y="235"/>
                  <a:pt x="143" y="235"/>
                  <a:pt x="143" y="235"/>
                </a:cubicBezTo>
                <a:cubicBezTo>
                  <a:pt x="135" y="235"/>
                  <a:pt x="135" y="235"/>
                  <a:pt x="135" y="235"/>
                </a:cubicBezTo>
                <a:cubicBezTo>
                  <a:pt x="123" y="212"/>
                  <a:pt x="123" y="212"/>
                  <a:pt x="123" y="212"/>
                </a:cubicBezTo>
                <a:lnTo>
                  <a:pt x="153" y="212"/>
                </a:lnTo>
                <a:close/>
                <a:moveTo>
                  <a:pt x="137" y="257"/>
                </a:moveTo>
                <a:cubicBezTo>
                  <a:pt x="140" y="257"/>
                  <a:pt x="140" y="257"/>
                  <a:pt x="140" y="257"/>
                </a:cubicBezTo>
                <a:cubicBezTo>
                  <a:pt x="159" y="347"/>
                  <a:pt x="159" y="347"/>
                  <a:pt x="159" y="347"/>
                </a:cubicBezTo>
                <a:cubicBezTo>
                  <a:pt x="138" y="371"/>
                  <a:pt x="138" y="371"/>
                  <a:pt x="138" y="371"/>
                </a:cubicBezTo>
                <a:cubicBezTo>
                  <a:pt x="117" y="347"/>
                  <a:pt x="117" y="347"/>
                  <a:pt x="117" y="347"/>
                </a:cubicBezTo>
                <a:lnTo>
                  <a:pt x="137" y="257"/>
                </a:lnTo>
                <a:close/>
                <a:moveTo>
                  <a:pt x="255" y="430"/>
                </a:moveTo>
                <a:cubicBezTo>
                  <a:pt x="22" y="430"/>
                  <a:pt x="22" y="430"/>
                  <a:pt x="22" y="430"/>
                </a:cubicBezTo>
                <a:cubicBezTo>
                  <a:pt x="22" y="212"/>
                  <a:pt x="22" y="212"/>
                  <a:pt x="22" y="212"/>
                </a:cubicBezTo>
                <a:cubicBezTo>
                  <a:pt x="99" y="212"/>
                  <a:pt x="99" y="212"/>
                  <a:pt x="99" y="212"/>
                </a:cubicBezTo>
                <a:cubicBezTo>
                  <a:pt x="117" y="247"/>
                  <a:pt x="117" y="247"/>
                  <a:pt x="117" y="247"/>
                </a:cubicBezTo>
                <a:cubicBezTo>
                  <a:pt x="93" y="353"/>
                  <a:pt x="93" y="353"/>
                  <a:pt x="93" y="353"/>
                </a:cubicBezTo>
                <a:cubicBezTo>
                  <a:pt x="139" y="405"/>
                  <a:pt x="139" y="405"/>
                  <a:pt x="139" y="405"/>
                </a:cubicBezTo>
                <a:cubicBezTo>
                  <a:pt x="183" y="353"/>
                  <a:pt x="183" y="353"/>
                  <a:pt x="183" y="353"/>
                </a:cubicBezTo>
                <a:cubicBezTo>
                  <a:pt x="161" y="247"/>
                  <a:pt x="161" y="247"/>
                  <a:pt x="161" y="247"/>
                </a:cubicBezTo>
                <a:cubicBezTo>
                  <a:pt x="178" y="212"/>
                  <a:pt x="178" y="212"/>
                  <a:pt x="178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36" y="212"/>
                  <a:pt x="255" y="231"/>
                  <a:pt x="255" y="254"/>
                </a:cubicBezTo>
                <a:lnTo>
                  <a:pt x="255" y="430"/>
                </a:lnTo>
                <a:close/>
                <a:moveTo>
                  <a:pt x="138" y="174"/>
                </a:moveTo>
                <a:cubicBezTo>
                  <a:pt x="187" y="174"/>
                  <a:pt x="227" y="135"/>
                  <a:pt x="227" y="87"/>
                </a:cubicBezTo>
                <a:cubicBezTo>
                  <a:pt x="227" y="39"/>
                  <a:pt x="187" y="0"/>
                  <a:pt x="138" y="0"/>
                </a:cubicBezTo>
                <a:cubicBezTo>
                  <a:pt x="90" y="0"/>
                  <a:pt x="50" y="39"/>
                  <a:pt x="50" y="87"/>
                </a:cubicBezTo>
                <a:cubicBezTo>
                  <a:pt x="50" y="135"/>
                  <a:pt x="90" y="174"/>
                  <a:pt x="138" y="174"/>
                </a:cubicBezTo>
                <a:close/>
                <a:moveTo>
                  <a:pt x="138" y="22"/>
                </a:moveTo>
                <a:cubicBezTo>
                  <a:pt x="175" y="22"/>
                  <a:pt x="205" y="52"/>
                  <a:pt x="205" y="87"/>
                </a:cubicBezTo>
                <a:cubicBezTo>
                  <a:pt x="205" y="123"/>
                  <a:pt x="175" y="152"/>
                  <a:pt x="138" y="152"/>
                </a:cubicBezTo>
                <a:cubicBezTo>
                  <a:pt x="102" y="152"/>
                  <a:pt x="72" y="123"/>
                  <a:pt x="72" y="87"/>
                </a:cubicBezTo>
                <a:cubicBezTo>
                  <a:pt x="72" y="52"/>
                  <a:pt x="102" y="22"/>
                  <a:pt x="138" y="2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3039598" y="2589603"/>
            <a:ext cx="767431" cy="697842"/>
          </a:xfrm>
          <a:custGeom>
            <a:avLst/>
            <a:gdLst>
              <a:gd name="T0" fmla="*/ 581 w 582"/>
              <a:gd name="T1" fmla="*/ 185 h 529"/>
              <a:gd name="T2" fmla="*/ 581 w 582"/>
              <a:gd name="T3" fmla="*/ 182 h 529"/>
              <a:gd name="T4" fmla="*/ 579 w 582"/>
              <a:gd name="T5" fmla="*/ 180 h 529"/>
              <a:gd name="T6" fmla="*/ 533 w 582"/>
              <a:gd name="T7" fmla="*/ 131 h 529"/>
              <a:gd name="T8" fmla="*/ 270 w 582"/>
              <a:gd name="T9" fmla="*/ 80 h 529"/>
              <a:gd name="T10" fmla="*/ 270 w 582"/>
              <a:gd name="T11" fmla="*/ 79 h 529"/>
              <a:gd name="T12" fmla="*/ 266 w 582"/>
              <a:gd name="T13" fmla="*/ 70 h 529"/>
              <a:gd name="T14" fmla="*/ 192 w 582"/>
              <a:gd name="T15" fmla="*/ 3 h 529"/>
              <a:gd name="T16" fmla="*/ 188 w 582"/>
              <a:gd name="T17" fmla="*/ 0 h 529"/>
              <a:gd name="T18" fmla="*/ 0 w 582"/>
              <a:gd name="T19" fmla="*/ 403 h 529"/>
              <a:gd name="T20" fmla="*/ 198 w 582"/>
              <a:gd name="T21" fmla="*/ 518 h 529"/>
              <a:gd name="T22" fmla="*/ 571 w 582"/>
              <a:gd name="T23" fmla="*/ 529 h 529"/>
              <a:gd name="T24" fmla="*/ 582 w 582"/>
              <a:gd name="T25" fmla="*/ 187 h 529"/>
              <a:gd name="T26" fmla="*/ 528 w 582"/>
              <a:gd name="T27" fmla="*/ 153 h 529"/>
              <a:gd name="T28" fmla="*/ 233 w 582"/>
              <a:gd name="T29" fmla="*/ 176 h 529"/>
              <a:gd name="T30" fmla="*/ 528 w 582"/>
              <a:gd name="T31" fmla="*/ 153 h 529"/>
              <a:gd name="T32" fmla="*/ 231 w 582"/>
              <a:gd name="T33" fmla="*/ 68 h 529"/>
              <a:gd name="T34" fmla="*/ 195 w 582"/>
              <a:gd name="T35" fmla="*/ 36 h 529"/>
              <a:gd name="T36" fmla="*/ 200 w 582"/>
              <a:gd name="T37" fmla="*/ 180 h 529"/>
              <a:gd name="T38" fmla="*/ 199 w 582"/>
              <a:gd name="T39" fmla="*/ 182 h 529"/>
              <a:gd name="T40" fmla="*/ 198 w 582"/>
              <a:gd name="T41" fmla="*/ 186 h 529"/>
              <a:gd name="T42" fmla="*/ 198 w 582"/>
              <a:gd name="T43" fmla="*/ 381 h 529"/>
              <a:gd name="T44" fmla="*/ 22 w 582"/>
              <a:gd name="T45" fmla="*/ 22 h 529"/>
              <a:gd name="T46" fmla="*/ 173 w 582"/>
              <a:gd name="T47" fmla="*/ 79 h 529"/>
              <a:gd name="T48" fmla="*/ 248 w 582"/>
              <a:gd name="T49" fmla="*/ 90 h 529"/>
              <a:gd name="T50" fmla="*/ 247 w 582"/>
              <a:gd name="T51" fmla="*/ 131 h 529"/>
              <a:gd name="T52" fmla="*/ 200 w 582"/>
              <a:gd name="T53" fmla="*/ 180 h 529"/>
              <a:gd name="T54" fmla="*/ 220 w 582"/>
              <a:gd name="T55" fmla="*/ 507 h 529"/>
              <a:gd name="T56" fmla="*/ 560 w 582"/>
              <a:gd name="T57" fmla="*/ 198 h 529"/>
              <a:gd name="T58" fmla="*/ 458 w 582"/>
              <a:gd name="T59" fmla="*/ 224 h 529"/>
              <a:gd name="T60" fmla="*/ 322 w 582"/>
              <a:gd name="T61" fmla="*/ 291 h 529"/>
              <a:gd name="T62" fmla="*/ 458 w 582"/>
              <a:gd name="T63" fmla="*/ 224 h 529"/>
              <a:gd name="T64" fmla="*/ 344 w 582"/>
              <a:gd name="T65" fmla="*/ 269 h 529"/>
              <a:gd name="T66" fmla="*/ 436 w 582"/>
              <a:gd name="T67" fmla="*/ 24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2" h="529">
                <a:moveTo>
                  <a:pt x="582" y="186"/>
                </a:moveTo>
                <a:cubicBezTo>
                  <a:pt x="582" y="186"/>
                  <a:pt x="581" y="185"/>
                  <a:pt x="581" y="185"/>
                </a:cubicBezTo>
                <a:cubicBezTo>
                  <a:pt x="581" y="184"/>
                  <a:pt x="581" y="183"/>
                  <a:pt x="581" y="182"/>
                </a:cubicBezTo>
                <a:cubicBezTo>
                  <a:pt x="581" y="182"/>
                  <a:pt x="581" y="182"/>
                  <a:pt x="581" y="182"/>
                </a:cubicBezTo>
                <a:cubicBezTo>
                  <a:pt x="580" y="181"/>
                  <a:pt x="580" y="181"/>
                  <a:pt x="579" y="180"/>
                </a:cubicBezTo>
                <a:cubicBezTo>
                  <a:pt x="579" y="180"/>
                  <a:pt x="579" y="180"/>
                  <a:pt x="579" y="180"/>
                </a:cubicBezTo>
                <a:cubicBezTo>
                  <a:pt x="541" y="135"/>
                  <a:pt x="541" y="135"/>
                  <a:pt x="541" y="135"/>
                </a:cubicBezTo>
                <a:cubicBezTo>
                  <a:pt x="539" y="133"/>
                  <a:pt x="536" y="131"/>
                  <a:pt x="533" y="131"/>
                </a:cubicBezTo>
                <a:cubicBezTo>
                  <a:pt x="270" y="131"/>
                  <a:pt x="270" y="131"/>
                  <a:pt x="270" y="131"/>
                </a:cubicBezTo>
                <a:cubicBezTo>
                  <a:pt x="270" y="80"/>
                  <a:pt x="270" y="80"/>
                  <a:pt x="270" y="80"/>
                </a:cubicBezTo>
                <a:cubicBezTo>
                  <a:pt x="270" y="80"/>
                  <a:pt x="270" y="79"/>
                  <a:pt x="270" y="79"/>
                </a:cubicBezTo>
                <a:cubicBezTo>
                  <a:pt x="270" y="79"/>
                  <a:pt x="270" y="79"/>
                  <a:pt x="270" y="7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192" y="3"/>
                  <a:pt x="192" y="3"/>
                  <a:pt x="192" y="3"/>
                </a:cubicBezTo>
                <a:cubicBezTo>
                  <a:pt x="192" y="3"/>
                  <a:pt x="192" y="3"/>
                  <a:pt x="192" y="3"/>
                </a:cubicBez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3"/>
                  <a:pt x="0" y="403"/>
                  <a:pt x="0" y="403"/>
                </a:cubicBezTo>
                <a:cubicBezTo>
                  <a:pt x="198" y="403"/>
                  <a:pt x="198" y="403"/>
                  <a:pt x="198" y="403"/>
                </a:cubicBezTo>
                <a:cubicBezTo>
                  <a:pt x="198" y="518"/>
                  <a:pt x="198" y="518"/>
                  <a:pt x="198" y="518"/>
                </a:cubicBezTo>
                <a:cubicBezTo>
                  <a:pt x="198" y="524"/>
                  <a:pt x="203" y="529"/>
                  <a:pt x="209" y="529"/>
                </a:cubicBezTo>
                <a:cubicBezTo>
                  <a:pt x="571" y="529"/>
                  <a:pt x="571" y="529"/>
                  <a:pt x="571" y="529"/>
                </a:cubicBezTo>
                <a:cubicBezTo>
                  <a:pt x="577" y="529"/>
                  <a:pt x="582" y="524"/>
                  <a:pt x="582" y="518"/>
                </a:cubicBezTo>
                <a:cubicBezTo>
                  <a:pt x="582" y="187"/>
                  <a:pt x="582" y="187"/>
                  <a:pt x="582" y="187"/>
                </a:cubicBezTo>
                <a:cubicBezTo>
                  <a:pt x="582" y="186"/>
                  <a:pt x="582" y="186"/>
                  <a:pt x="582" y="186"/>
                </a:cubicBezTo>
                <a:close/>
                <a:moveTo>
                  <a:pt x="528" y="153"/>
                </a:moveTo>
                <a:cubicBezTo>
                  <a:pt x="547" y="176"/>
                  <a:pt x="547" y="176"/>
                  <a:pt x="547" y="17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52" y="153"/>
                  <a:pt x="252" y="153"/>
                  <a:pt x="252" y="153"/>
                </a:cubicBezTo>
                <a:lnTo>
                  <a:pt x="528" y="153"/>
                </a:lnTo>
                <a:close/>
                <a:moveTo>
                  <a:pt x="195" y="36"/>
                </a:moveTo>
                <a:cubicBezTo>
                  <a:pt x="231" y="68"/>
                  <a:pt x="231" y="68"/>
                  <a:pt x="231" y="68"/>
                </a:cubicBezTo>
                <a:cubicBezTo>
                  <a:pt x="195" y="68"/>
                  <a:pt x="195" y="68"/>
                  <a:pt x="195" y="68"/>
                </a:cubicBezTo>
                <a:lnTo>
                  <a:pt x="195" y="36"/>
                </a:lnTo>
                <a:close/>
                <a:moveTo>
                  <a:pt x="200" y="180"/>
                </a:moveTo>
                <a:cubicBezTo>
                  <a:pt x="200" y="180"/>
                  <a:pt x="200" y="180"/>
                  <a:pt x="200" y="180"/>
                </a:cubicBezTo>
                <a:cubicBezTo>
                  <a:pt x="200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198" y="185"/>
                  <a:pt x="198" y="186"/>
                  <a:pt x="198" y="186"/>
                </a:cubicBezTo>
                <a:cubicBezTo>
                  <a:pt x="198" y="186"/>
                  <a:pt x="198" y="186"/>
                  <a:pt x="198" y="187"/>
                </a:cubicBezTo>
                <a:cubicBezTo>
                  <a:pt x="198" y="381"/>
                  <a:pt x="198" y="381"/>
                  <a:pt x="198" y="381"/>
                </a:cubicBezTo>
                <a:cubicBezTo>
                  <a:pt x="22" y="381"/>
                  <a:pt x="22" y="381"/>
                  <a:pt x="22" y="381"/>
                </a:cubicBezTo>
                <a:cubicBezTo>
                  <a:pt x="22" y="22"/>
                  <a:pt x="22" y="22"/>
                  <a:pt x="22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85"/>
                  <a:pt x="178" y="90"/>
                  <a:pt x="184" y="90"/>
                </a:cubicBezTo>
                <a:cubicBezTo>
                  <a:pt x="248" y="90"/>
                  <a:pt x="248" y="90"/>
                  <a:pt x="248" y="90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7" y="131"/>
                  <a:pt x="247" y="131"/>
                  <a:pt x="247" y="131"/>
                </a:cubicBezTo>
                <a:cubicBezTo>
                  <a:pt x="243" y="131"/>
                  <a:pt x="240" y="133"/>
                  <a:pt x="238" y="135"/>
                </a:cubicBezTo>
                <a:lnTo>
                  <a:pt x="200" y="180"/>
                </a:lnTo>
                <a:close/>
                <a:moveTo>
                  <a:pt x="560" y="507"/>
                </a:moveTo>
                <a:cubicBezTo>
                  <a:pt x="220" y="507"/>
                  <a:pt x="220" y="507"/>
                  <a:pt x="220" y="50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560" y="198"/>
                  <a:pt x="560" y="198"/>
                  <a:pt x="560" y="198"/>
                </a:cubicBezTo>
                <a:lnTo>
                  <a:pt x="560" y="507"/>
                </a:lnTo>
                <a:close/>
                <a:moveTo>
                  <a:pt x="458" y="224"/>
                </a:moveTo>
                <a:cubicBezTo>
                  <a:pt x="322" y="224"/>
                  <a:pt x="322" y="224"/>
                  <a:pt x="322" y="224"/>
                </a:cubicBezTo>
                <a:cubicBezTo>
                  <a:pt x="322" y="291"/>
                  <a:pt x="322" y="291"/>
                  <a:pt x="322" y="291"/>
                </a:cubicBezTo>
                <a:cubicBezTo>
                  <a:pt x="458" y="291"/>
                  <a:pt x="458" y="291"/>
                  <a:pt x="458" y="291"/>
                </a:cubicBezTo>
                <a:lnTo>
                  <a:pt x="458" y="224"/>
                </a:lnTo>
                <a:close/>
                <a:moveTo>
                  <a:pt x="436" y="269"/>
                </a:moveTo>
                <a:cubicBezTo>
                  <a:pt x="344" y="269"/>
                  <a:pt x="344" y="269"/>
                  <a:pt x="344" y="269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436" y="246"/>
                  <a:pt x="436" y="246"/>
                  <a:pt x="436" y="246"/>
                </a:cubicBezTo>
                <a:lnTo>
                  <a:pt x="436" y="26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5396149" y="5074426"/>
            <a:ext cx="572321" cy="742717"/>
          </a:xfrm>
          <a:custGeom>
            <a:avLst/>
            <a:gdLst>
              <a:gd name="T0" fmla="*/ 434 w 434"/>
              <a:gd name="T1" fmla="*/ 218 h 563"/>
              <a:gd name="T2" fmla="*/ 217 w 434"/>
              <a:gd name="T3" fmla="*/ 0 h 563"/>
              <a:gd name="T4" fmla="*/ 0 w 434"/>
              <a:gd name="T5" fmla="*/ 219 h 563"/>
              <a:gd name="T6" fmla="*/ 45 w 434"/>
              <a:gd name="T7" fmla="*/ 352 h 563"/>
              <a:gd name="T8" fmla="*/ 45 w 434"/>
              <a:gd name="T9" fmla="*/ 352 h 563"/>
              <a:gd name="T10" fmla="*/ 51 w 434"/>
              <a:gd name="T11" fmla="*/ 360 h 563"/>
              <a:gd name="T12" fmla="*/ 58 w 434"/>
              <a:gd name="T13" fmla="*/ 368 h 563"/>
              <a:gd name="T14" fmla="*/ 217 w 434"/>
              <a:gd name="T15" fmla="*/ 563 h 563"/>
              <a:gd name="T16" fmla="*/ 374 w 434"/>
              <a:gd name="T17" fmla="*/ 370 h 563"/>
              <a:gd name="T18" fmla="*/ 376 w 434"/>
              <a:gd name="T19" fmla="*/ 368 h 563"/>
              <a:gd name="T20" fmla="*/ 385 w 434"/>
              <a:gd name="T21" fmla="*/ 357 h 563"/>
              <a:gd name="T22" fmla="*/ 389 w 434"/>
              <a:gd name="T23" fmla="*/ 352 h 563"/>
              <a:gd name="T24" fmla="*/ 389 w 434"/>
              <a:gd name="T25" fmla="*/ 352 h 563"/>
              <a:gd name="T26" fmla="*/ 434 w 434"/>
              <a:gd name="T27" fmla="*/ 218 h 563"/>
              <a:gd name="T28" fmla="*/ 357 w 434"/>
              <a:gd name="T29" fmla="*/ 356 h 563"/>
              <a:gd name="T30" fmla="*/ 342 w 434"/>
              <a:gd name="T31" fmla="*/ 374 h 563"/>
              <a:gd name="T32" fmla="*/ 343 w 434"/>
              <a:gd name="T33" fmla="*/ 374 h 563"/>
              <a:gd name="T34" fmla="*/ 217 w 434"/>
              <a:gd name="T35" fmla="*/ 528 h 563"/>
              <a:gd name="T36" fmla="*/ 91 w 434"/>
              <a:gd name="T37" fmla="*/ 374 h 563"/>
              <a:gd name="T38" fmla="*/ 92 w 434"/>
              <a:gd name="T39" fmla="*/ 374 h 563"/>
              <a:gd name="T40" fmla="*/ 76 w 434"/>
              <a:gd name="T41" fmla="*/ 356 h 563"/>
              <a:gd name="T42" fmla="*/ 22 w 434"/>
              <a:gd name="T43" fmla="*/ 219 h 563"/>
              <a:gd name="T44" fmla="*/ 217 w 434"/>
              <a:gd name="T45" fmla="*/ 22 h 563"/>
              <a:gd name="T46" fmla="*/ 412 w 434"/>
              <a:gd name="T47" fmla="*/ 218 h 563"/>
              <a:gd name="T48" fmla="*/ 357 w 434"/>
              <a:gd name="T49" fmla="*/ 356 h 563"/>
              <a:gd name="T50" fmla="*/ 217 w 434"/>
              <a:gd name="T51" fmla="*/ 93 h 563"/>
              <a:gd name="T52" fmla="*/ 117 w 434"/>
              <a:gd name="T53" fmla="*/ 193 h 563"/>
              <a:gd name="T54" fmla="*/ 217 w 434"/>
              <a:gd name="T55" fmla="*/ 293 h 563"/>
              <a:gd name="T56" fmla="*/ 317 w 434"/>
              <a:gd name="T57" fmla="*/ 193 h 563"/>
              <a:gd name="T58" fmla="*/ 217 w 434"/>
              <a:gd name="T59" fmla="*/ 93 h 563"/>
              <a:gd name="T60" fmla="*/ 217 w 434"/>
              <a:gd name="T61" fmla="*/ 271 h 563"/>
              <a:gd name="T62" fmla="*/ 139 w 434"/>
              <a:gd name="T63" fmla="*/ 193 h 563"/>
              <a:gd name="T64" fmla="*/ 217 w 434"/>
              <a:gd name="T65" fmla="*/ 115 h 563"/>
              <a:gd name="T66" fmla="*/ 295 w 434"/>
              <a:gd name="T67" fmla="*/ 193 h 563"/>
              <a:gd name="T68" fmla="*/ 217 w 434"/>
              <a:gd name="T69" fmla="*/ 271 h 563"/>
              <a:gd name="T70" fmla="*/ 227 w 434"/>
              <a:gd name="T71" fmla="*/ 144 h 563"/>
              <a:gd name="T72" fmla="*/ 207 w 434"/>
              <a:gd name="T73" fmla="*/ 144 h 563"/>
              <a:gd name="T74" fmla="*/ 207 w 434"/>
              <a:gd name="T75" fmla="*/ 178 h 563"/>
              <a:gd name="T76" fmla="*/ 172 w 434"/>
              <a:gd name="T77" fmla="*/ 178 h 563"/>
              <a:gd name="T78" fmla="*/ 172 w 434"/>
              <a:gd name="T79" fmla="*/ 198 h 563"/>
              <a:gd name="T80" fmla="*/ 207 w 434"/>
              <a:gd name="T81" fmla="*/ 198 h 563"/>
              <a:gd name="T82" fmla="*/ 207 w 434"/>
              <a:gd name="T83" fmla="*/ 232 h 563"/>
              <a:gd name="T84" fmla="*/ 227 w 434"/>
              <a:gd name="T85" fmla="*/ 232 h 563"/>
              <a:gd name="T86" fmla="*/ 227 w 434"/>
              <a:gd name="T87" fmla="*/ 198 h 563"/>
              <a:gd name="T88" fmla="*/ 261 w 434"/>
              <a:gd name="T89" fmla="*/ 198 h 563"/>
              <a:gd name="T90" fmla="*/ 261 w 434"/>
              <a:gd name="T91" fmla="*/ 178 h 563"/>
              <a:gd name="T92" fmla="*/ 227 w 434"/>
              <a:gd name="T93" fmla="*/ 178 h 563"/>
              <a:gd name="T94" fmla="*/ 227 w 434"/>
              <a:gd name="T95" fmla="*/ 14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4" h="563">
                <a:moveTo>
                  <a:pt x="434" y="218"/>
                </a:moveTo>
                <a:cubicBezTo>
                  <a:pt x="434" y="98"/>
                  <a:pt x="336" y="0"/>
                  <a:pt x="217" y="0"/>
                </a:cubicBezTo>
                <a:cubicBezTo>
                  <a:pt x="97" y="0"/>
                  <a:pt x="0" y="99"/>
                  <a:pt x="0" y="219"/>
                </a:cubicBezTo>
                <a:cubicBezTo>
                  <a:pt x="0" y="267"/>
                  <a:pt x="15" y="311"/>
                  <a:pt x="45" y="352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51" y="360"/>
                  <a:pt x="51" y="360"/>
                  <a:pt x="51" y="360"/>
                </a:cubicBezTo>
                <a:cubicBezTo>
                  <a:pt x="53" y="363"/>
                  <a:pt x="55" y="365"/>
                  <a:pt x="58" y="368"/>
                </a:cubicBezTo>
                <a:cubicBezTo>
                  <a:pt x="217" y="563"/>
                  <a:pt x="217" y="563"/>
                  <a:pt x="217" y="563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6" y="368"/>
                  <a:pt x="376" y="368"/>
                  <a:pt x="376" y="368"/>
                </a:cubicBezTo>
                <a:cubicBezTo>
                  <a:pt x="379" y="365"/>
                  <a:pt x="382" y="361"/>
                  <a:pt x="385" y="357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418" y="311"/>
                  <a:pt x="434" y="266"/>
                  <a:pt x="434" y="218"/>
                </a:cubicBezTo>
                <a:close/>
                <a:moveTo>
                  <a:pt x="357" y="356"/>
                </a:moveTo>
                <a:cubicBezTo>
                  <a:pt x="342" y="374"/>
                  <a:pt x="342" y="374"/>
                  <a:pt x="342" y="374"/>
                </a:cubicBezTo>
                <a:cubicBezTo>
                  <a:pt x="343" y="374"/>
                  <a:pt x="343" y="374"/>
                  <a:pt x="343" y="374"/>
                </a:cubicBezTo>
                <a:cubicBezTo>
                  <a:pt x="217" y="528"/>
                  <a:pt x="217" y="528"/>
                  <a:pt x="217" y="528"/>
                </a:cubicBezTo>
                <a:cubicBezTo>
                  <a:pt x="91" y="374"/>
                  <a:pt x="91" y="374"/>
                  <a:pt x="91" y="374"/>
                </a:cubicBezTo>
                <a:cubicBezTo>
                  <a:pt x="92" y="374"/>
                  <a:pt x="92" y="374"/>
                  <a:pt x="92" y="374"/>
                </a:cubicBezTo>
                <a:cubicBezTo>
                  <a:pt x="76" y="356"/>
                  <a:pt x="76" y="356"/>
                  <a:pt x="76" y="356"/>
                </a:cubicBezTo>
                <a:cubicBezTo>
                  <a:pt x="40" y="314"/>
                  <a:pt x="22" y="268"/>
                  <a:pt x="22" y="219"/>
                </a:cubicBezTo>
                <a:cubicBezTo>
                  <a:pt x="22" y="111"/>
                  <a:pt x="109" y="22"/>
                  <a:pt x="217" y="22"/>
                </a:cubicBezTo>
                <a:cubicBezTo>
                  <a:pt x="324" y="22"/>
                  <a:pt x="412" y="110"/>
                  <a:pt x="412" y="218"/>
                </a:cubicBezTo>
                <a:cubicBezTo>
                  <a:pt x="412" y="268"/>
                  <a:pt x="393" y="314"/>
                  <a:pt x="357" y="356"/>
                </a:cubicBezTo>
                <a:close/>
                <a:moveTo>
                  <a:pt x="217" y="93"/>
                </a:moveTo>
                <a:cubicBezTo>
                  <a:pt x="162" y="93"/>
                  <a:pt x="117" y="138"/>
                  <a:pt x="117" y="193"/>
                </a:cubicBezTo>
                <a:cubicBezTo>
                  <a:pt x="117" y="248"/>
                  <a:pt x="162" y="293"/>
                  <a:pt x="217" y="293"/>
                </a:cubicBezTo>
                <a:cubicBezTo>
                  <a:pt x="272" y="293"/>
                  <a:pt x="317" y="248"/>
                  <a:pt x="317" y="193"/>
                </a:cubicBezTo>
                <a:cubicBezTo>
                  <a:pt x="317" y="138"/>
                  <a:pt x="272" y="93"/>
                  <a:pt x="217" y="93"/>
                </a:cubicBezTo>
                <a:close/>
                <a:moveTo>
                  <a:pt x="217" y="271"/>
                </a:moveTo>
                <a:cubicBezTo>
                  <a:pt x="174" y="271"/>
                  <a:pt x="139" y="236"/>
                  <a:pt x="139" y="193"/>
                </a:cubicBezTo>
                <a:cubicBezTo>
                  <a:pt x="139" y="150"/>
                  <a:pt x="174" y="115"/>
                  <a:pt x="217" y="115"/>
                </a:cubicBezTo>
                <a:cubicBezTo>
                  <a:pt x="260" y="115"/>
                  <a:pt x="295" y="150"/>
                  <a:pt x="295" y="193"/>
                </a:cubicBezTo>
                <a:cubicBezTo>
                  <a:pt x="295" y="236"/>
                  <a:pt x="260" y="271"/>
                  <a:pt x="217" y="271"/>
                </a:cubicBezTo>
                <a:close/>
                <a:moveTo>
                  <a:pt x="227" y="144"/>
                </a:moveTo>
                <a:cubicBezTo>
                  <a:pt x="207" y="144"/>
                  <a:pt x="207" y="144"/>
                  <a:pt x="207" y="144"/>
                </a:cubicBezTo>
                <a:cubicBezTo>
                  <a:pt x="207" y="178"/>
                  <a:pt x="207" y="178"/>
                  <a:pt x="207" y="178"/>
                </a:cubicBezTo>
                <a:cubicBezTo>
                  <a:pt x="172" y="178"/>
                  <a:pt x="172" y="178"/>
                  <a:pt x="172" y="178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207" y="198"/>
                  <a:pt x="207" y="198"/>
                  <a:pt x="207" y="198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227" y="232"/>
                  <a:pt x="227" y="232"/>
                  <a:pt x="227" y="232"/>
                </a:cubicBezTo>
                <a:cubicBezTo>
                  <a:pt x="227" y="198"/>
                  <a:pt x="227" y="198"/>
                  <a:pt x="227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178"/>
                  <a:pt x="261" y="178"/>
                  <a:pt x="261" y="178"/>
                </a:cubicBezTo>
                <a:cubicBezTo>
                  <a:pt x="227" y="178"/>
                  <a:pt x="227" y="178"/>
                  <a:pt x="227" y="178"/>
                </a:cubicBezTo>
                <a:lnTo>
                  <a:pt x="227" y="14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264394" y="3869922"/>
            <a:ext cx="662072" cy="662072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262 w 502"/>
              <a:gd name="T21" fmla="*/ 237 h 502"/>
              <a:gd name="T22" fmla="*/ 262 w 502"/>
              <a:gd name="T23" fmla="*/ 63 h 502"/>
              <a:gd name="T24" fmla="*/ 240 w 502"/>
              <a:gd name="T25" fmla="*/ 63 h 502"/>
              <a:gd name="T26" fmla="*/ 240 w 502"/>
              <a:gd name="T27" fmla="*/ 237 h 502"/>
              <a:gd name="T28" fmla="*/ 233 w 502"/>
              <a:gd name="T29" fmla="*/ 251 h 502"/>
              <a:gd name="T30" fmla="*/ 251 w 502"/>
              <a:gd name="T31" fmla="*/ 269 h 502"/>
              <a:gd name="T32" fmla="*/ 256 w 502"/>
              <a:gd name="T33" fmla="*/ 268 h 502"/>
              <a:gd name="T34" fmla="*/ 361 w 502"/>
              <a:gd name="T35" fmla="*/ 340 h 502"/>
              <a:gd name="T36" fmla="*/ 373 w 502"/>
              <a:gd name="T37" fmla="*/ 322 h 502"/>
              <a:gd name="T38" fmla="*/ 269 w 502"/>
              <a:gd name="T39" fmla="*/ 250 h 502"/>
              <a:gd name="T40" fmla="*/ 262 w 502"/>
              <a:gd name="T41" fmla="*/ 23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89" y="502"/>
                  <a:pt x="502" y="390"/>
                  <a:pt x="502" y="251"/>
                </a:cubicBezTo>
                <a:cubicBezTo>
                  <a:pt x="502" y="113"/>
                  <a:pt x="389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ubicBezTo>
                  <a:pt x="480" y="378"/>
                  <a:pt x="377" y="480"/>
                  <a:pt x="251" y="480"/>
                </a:cubicBezTo>
                <a:close/>
                <a:moveTo>
                  <a:pt x="262" y="237"/>
                </a:moveTo>
                <a:cubicBezTo>
                  <a:pt x="262" y="63"/>
                  <a:pt x="262" y="63"/>
                  <a:pt x="262" y="63"/>
                </a:cubicBezTo>
                <a:cubicBezTo>
                  <a:pt x="240" y="63"/>
                  <a:pt x="240" y="63"/>
                  <a:pt x="240" y="63"/>
                </a:cubicBezTo>
                <a:cubicBezTo>
                  <a:pt x="240" y="237"/>
                  <a:pt x="240" y="237"/>
                  <a:pt x="240" y="237"/>
                </a:cubicBezTo>
                <a:cubicBezTo>
                  <a:pt x="236" y="241"/>
                  <a:pt x="233" y="246"/>
                  <a:pt x="233" y="251"/>
                </a:cubicBezTo>
                <a:cubicBezTo>
                  <a:pt x="233" y="261"/>
                  <a:pt x="241" y="269"/>
                  <a:pt x="251" y="269"/>
                </a:cubicBezTo>
                <a:cubicBezTo>
                  <a:pt x="253" y="269"/>
                  <a:pt x="255" y="269"/>
                  <a:pt x="256" y="268"/>
                </a:cubicBezTo>
                <a:cubicBezTo>
                  <a:pt x="361" y="340"/>
                  <a:pt x="361" y="340"/>
                  <a:pt x="361" y="340"/>
                </a:cubicBezTo>
                <a:cubicBezTo>
                  <a:pt x="373" y="322"/>
                  <a:pt x="373" y="322"/>
                  <a:pt x="373" y="322"/>
                </a:cubicBezTo>
                <a:cubicBezTo>
                  <a:pt x="269" y="250"/>
                  <a:pt x="269" y="250"/>
                  <a:pt x="269" y="250"/>
                </a:cubicBezTo>
                <a:cubicBezTo>
                  <a:pt x="269" y="245"/>
                  <a:pt x="266" y="240"/>
                  <a:pt x="262" y="23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809780" y="5143690"/>
            <a:ext cx="407128" cy="604189"/>
          </a:xfrm>
          <a:custGeom>
            <a:avLst/>
            <a:gdLst>
              <a:gd name="T0" fmla="*/ 152 w 309"/>
              <a:gd name="T1" fmla="*/ 243 h 458"/>
              <a:gd name="T2" fmla="*/ 116 w 309"/>
              <a:gd name="T3" fmla="*/ 279 h 458"/>
              <a:gd name="T4" fmla="*/ 133 w 309"/>
              <a:gd name="T5" fmla="*/ 309 h 458"/>
              <a:gd name="T6" fmla="*/ 133 w 309"/>
              <a:gd name="T7" fmla="*/ 369 h 458"/>
              <a:gd name="T8" fmla="*/ 152 w 309"/>
              <a:gd name="T9" fmla="*/ 387 h 458"/>
              <a:gd name="T10" fmla="*/ 170 w 309"/>
              <a:gd name="T11" fmla="*/ 369 h 458"/>
              <a:gd name="T12" fmla="*/ 170 w 309"/>
              <a:gd name="T13" fmla="*/ 309 h 458"/>
              <a:gd name="T14" fmla="*/ 188 w 309"/>
              <a:gd name="T15" fmla="*/ 279 h 458"/>
              <a:gd name="T16" fmla="*/ 152 w 309"/>
              <a:gd name="T17" fmla="*/ 243 h 458"/>
              <a:gd name="T18" fmla="*/ 309 w 309"/>
              <a:gd name="T19" fmla="*/ 164 h 458"/>
              <a:gd name="T20" fmla="*/ 255 w 309"/>
              <a:gd name="T21" fmla="*/ 164 h 458"/>
              <a:gd name="T22" fmla="*/ 255 w 309"/>
              <a:gd name="T23" fmla="*/ 103 h 458"/>
              <a:gd name="T24" fmla="*/ 151 w 309"/>
              <a:gd name="T25" fmla="*/ 0 h 458"/>
              <a:gd name="T26" fmla="*/ 48 w 309"/>
              <a:gd name="T27" fmla="*/ 103 h 458"/>
              <a:gd name="T28" fmla="*/ 48 w 309"/>
              <a:gd name="T29" fmla="*/ 164 h 458"/>
              <a:gd name="T30" fmla="*/ 0 w 309"/>
              <a:gd name="T31" fmla="*/ 164 h 458"/>
              <a:gd name="T32" fmla="*/ 0 w 309"/>
              <a:gd name="T33" fmla="*/ 458 h 458"/>
              <a:gd name="T34" fmla="*/ 251 w 309"/>
              <a:gd name="T35" fmla="*/ 458 h 458"/>
              <a:gd name="T36" fmla="*/ 309 w 309"/>
              <a:gd name="T37" fmla="*/ 402 h 458"/>
              <a:gd name="T38" fmla="*/ 309 w 309"/>
              <a:gd name="T39" fmla="*/ 164 h 458"/>
              <a:gd name="T40" fmla="*/ 70 w 309"/>
              <a:gd name="T41" fmla="*/ 103 h 458"/>
              <a:gd name="T42" fmla="*/ 151 w 309"/>
              <a:gd name="T43" fmla="*/ 22 h 458"/>
              <a:gd name="T44" fmla="*/ 233 w 309"/>
              <a:gd name="T45" fmla="*/ 103 h 458"/>
              <a:gd name="T46" fmla="*/ 233 w 309"/>
              <a:gd name="T47" fmla="*/ 164 h 458"/>
              <a:gd name="T48" fmla="*/ 70 w 309"/>
              <a:gd name="T49" fmla="*/ 164 h 458"/>
              <a:gd name="T50" fmla="*/ 70 w 309"/>
              <a:gd name="T51" fmla="*/ 103 h 458"/>
              <a:gd name="T52" fmla="*/ 251 w 309"/>
              <a:gd name="T53" fmla="*/ 436 h 458"/>
              <a:gd name="T54" fmla="*/ 22 w 309"/>
              <a:gd name="T55" fmla="*/ 436 h 458"/>
              <a:gd name="T56" fmla="*/ 22 w 309"/>
              <a:gd name="T57" fmla="*/ 186 h 458"/>
              <a:gd name="T58" fmla="*/ 287 w 309"/>
              <a:gd name="T59" fmla="*/ 186 h 458"/>
              <a:gd name="T60" fmla="*/ 287 w 309"/>
              <a:gd name="T61" fmla="*/ 402 h 458"/>
              <a:gd name="T62" fmla="*/ 251 w 309"/>
              <a:gd name="T63" fmla="*/ 436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9" h="458">
                <a:moveTo>
                  <a:pt x="152" y="243"/>
                </a:moveTo>
                <a:cubicBezTo>
                  <a:pt x="132" y="243"/>
                  <a:pt x="116" y="259"/>
                  <a:pt x="116" y="279"/>
                </a:cubicBezTo>
                <a:cubicBezTo>
                  <a:pt x="116" y="291"/>
                  <a:pt x="122" y="303"/>
                  <a:pt x="133" y="309"/>
                </a:cubicBezTo>
                <a:cubicBezTo>
                  <a:pt x="133" y="369"/>
                  <a:pt x="133" y="369"/>
                  <a:pt x="133" y="369"/>
                </a:cubicBezTo>
                <a:cubicBezTo>
                  <a:pt x="133" y="379"/>
                  <a:pt x="141" y="387"/>
                  <a:pt x="152" y="387"/>
                </a:cubicBezTo>
                <a:cubicBezTo>
                  <a:pt x="162" y="387"/>
                  <a:pt x="170" y="379"/>
                  <a:pt x="170" y="369"/>
                </a:cubicBezTo>
                <a:cubicBezTo>
                  <a:pt x="170" y="309"/>
                  <a:pt x="170" y="309"/>
                  <a:pt x="170" y="309"/>
                </a:cubicBezTo>
                <a:cubicBezTo>
                  <a:pt x="181" y="303"/>
                  <a:pt x="188" y="291"/>
                  <a:pt x="188" y="279"/>
                </a:cubicBezTo>
                <a:cubicBezTo>
                  <a:pt x="188" y="259"/>
                  <a:pt x="171" y="243"/>
                  <a:pt x="152" y="243"/>
                </a:cubicBezTo>
                <a:close/>
                <a:moveTo>
                  <a:pt x="309" y="164"/>
                </a:moveTo>
                <a:cubicBezTo>
                  <a:pt x="255" y="164"/>
                  <a:pt x="255" y="164"/>
                  <a:pt x="255" y="164"/>
                </a:cubicBezTo>
                <a:cubicBezTo>
                  <a:pt x="255" y="103"/>
                  <a:pt x="255" y="103"/>
                  <a:pt x="255" y="103"/>
                </a:cubicBezTo>
                <a:cubicBezTo>
                  <a:pt x="255" y="47"/>
                  <a:pt x="208" y="0"/>
                  <a:pt x="151" y="0"/>
                </a:cubicBezTo>
                <a:cubicBezTo>
                  <a:pt x="95" y="0"/>
                  <a:pt x="48" y="47"/>
                  <a:pt x="48" y="103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458"/>
                  <a:pt x="0" y="458"/>
                  <a:pt x="0" y="458"/>
                </a:cubicBezTo>
                <a:cubicBezTo>
                  <a:pt x="251" y="458"/>
                  <a:pt x="251" y="458"/>
                  <a:pt x="251" y="458"/>
                </a:cubicBezTo>
                <a:cubicBezTo>
                  <a:pt x="283" y="458"/>
                  <a:pt x="309" y="434"/>
                  <a:pt x="309" y="402"/>
                </a:cubicBezTo>
                <a:lnTo>
                  <a:pt x="309" y="164"/>
                </a:lnTo>
                <a:close/>
                <a:moveTo>
                  <a:pt x="70" y="103"/>
                </a:moveTo>
                <a:cubicBezTo>
                  <a:pt x="70" y="59"/>
                  <a:pt x="107" y="22"/>
                  <a:pt x="151" y="22"/>
                </a:cubicBezTo>
                <a:cubicBezTo>
                  <a:pt x="196" y="22"/>
                  <a:pt x="233" y="59"/>
                  <a:pt x="233" y="103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70" y="164"/>
                  <a:pt x="70" y="164"/>
                  <a:pt x="70" y="164"/>
                </a:cubicBezTo>
                <a:lnTo>
                  <a:pt x="70" y="103"/>
                </a:lnTo>
                <a:close/>
                <a:moveTo>
                  <a:pt x="251" y="436"/>
                </a:moveTo>
                <a:cubicBezTo>
                  <a:pt x="22" y="436"/>
                  <a:pt x="22" y="436"/>
                  <a:pt x="22" y="436"/>
                </a:cubicBezTo>
                <a:cubicBezTo>
                  <a:pt x="22" y="186"/>
                  <a:pt x="22" y="186"/>
                  <a:pt x="22" y="186"/>
                </a:cubicBezTo>
                <a:cubicBezTo>
                  <a:pt x="287" y="186"/>
                  <a:pt x="287" y="186"/>
                  <a:pt x="287" y="186"/>
                </a:cubicBezTo>
                <a:cubicBezTo>
                  <a:pt x="287" y="402"/>
                  <a:pt x="287" y="402"/>
                  <a:pt x="287" y="402"/>
                </a:cubicBezTo>
                <a:cubicBezTo>
                  <a:pt x="287" y="421"/>
                  <a:pt x="271" y="436"/>
                  <a:pt x="251" y="43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711250" y="2677077"/>
            <a:ext cx="604189" cy="522894"/>
          </a:xfrm>
          <a:custGeom>
            <a:avLst/>
            <a:gdLst>
              <a:gd name="T0" fmla="*/ 0 w 458"/>
              <a:gd name="T1" fmla="*/ 0 h 396"/>
              <a:gd name="T2" fmla="*/ 0 w 458"/>
              <a:gd name="T3" fmla="*/ 396 h 396"/>
              <a:gd name="T4" fmla="*/ 396 w 458"/>
              <a:gd name="T5" fmla="*/ 396 h 396"/>
              <a:gd name="T6" fmla="*/ 458 w 458"/>
              <a:gd name="T7" fmla="*/ 332 h 396"/>
              <a:gd name="T8" fmla="*/ 458 w 458"/>
              <a:gd name="T9" fmla="*/ 0 h 396"/>
              <a:gd name="T10" fmla="*/ 0 w 458"/>
              <a:gd name="T11" fmla="*/ 0 h 396"/>
              <a:gd name="T12" fmla="*/ 300 w 458"/>
              <a:gd name="T13" fmla="*/ 238 h 396"/>
              <a:gd name="T14" fmla="*/ 436 w 458"/>
              <a:gd name="T15" fmla="*/ 149 h 396"/>
              <a:gd name="T16" fmla="*/ 436 w 458"/>
              <a:gd name="T17" fmla="*/ 330 h 396"/>
              <a:gd name="T18" fmla="*/ 300 w 458"/>
              <a:gd name="T19" fmla="*/ 238 h 396"/>
              <a:gd name="T20" fmla="*/ 436 w 458"/>
              <a:gd name="T21" fmla="*/ 22 h 396"/>
              <a:gd name="T22" fmla="*/ 436 w 458"/>
              <a:gd name="T23" fmla="*/ 122 h 396"/>
              <a:gd name="T24" fmla="*/ 229 w 458"/>
              <a:gd name="T25" fmla="*/ 259 h 396"/>
              <a:gd name="T26" fmla="*/ 22 w 458"/>
              <a:gd name="T27" fmla="*/ 118 h 396"/>
              <a:gd name="T28" fmla="*/ 22 w 458"/>
              <a:gd name="T29" fmla="*/ 22 h 396"/>
              <a:gd name="T30" fmla="*/ 436 w 458"/>
              <a:gd name="T31" fmla="*/ 22 h 396"/>
              <a:gd name="T32" fmla="*/ 161 w 458"/>
              <a:gd name="T33" fmla="*/ 239 h 396"/>
              <a:gd name="T34" fmla="*/ 22 w 458"/>
              <a:gd name="T35" fmla="*/ 331 h 396"/>
              <a:gd name="T36" fmla="*/ 22 w 458"/>
              <a:gd name="T37" fmla="*/ 145 h 396"/>
              <a:gd name="T38" fmla="*/ 161 w 458"/>
              <a:gd name="T39" fmla="*/ 239 h 396"/>
              <a:gd name="T40" fmla="*/ 396 w 458"/>
              <a:gd name="T41" fmla="*/ 374 h 396"/>
              <a:gd name="T42" fmla="*/ 22 w 458"/>
              <a:gd name="T43" fmla="*/ 374 h 396"/>
              <a:gd name="T44" fmla="*/ 22 w 458"/>
              <a:gd name="T45" fmla="*/ 353 h 396"/>
              <a:gd name="T46" fmla="*/ 23 w 458"/>
              <a:gd name="T47" fmla="*/ 356 h 396"/>
              <a:gd name="T48" fmla="*/ 181 w 458"/>
              <a:gd name="T49" fmla="*/ 252 h 396"/>
              <a:gd name="T50" fmla="*/ 229 w 458"/>
              <a:gd name="T51" fmla="*/ 285 h 396"/>
              <a:gd name="T52" fmla="*/ 280 w 458"/>
              <a:gd name="T53" fmla="*/ 251 h 396"/>
              <a:gd name="T54" fmla="*/ 431 w 458"/>
              <a:gd name="T55" fmla="*/ 353 h 396"/>
              <a:gd name="T56" fmla="*/ 396 w 458"/>
              <a:gd name="T57" fmla="*/ 37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8" h="396">
                <a:moveTo>
                  <a:pt x="0" y="0"/>
                </a:moveTo>
                <a:cubicBezTo>
                  <a:pt x="0" y="396"/>
                  <a:pt x="0" y="396"/>
                  <a:pt x="0" y="396"/>
                </a:cubicBezTo>
                <a:cubicBezTo>
                  <a:pt x="396" y="396"/>
                  <a:pt x="396" y="396"/>
                  <a:pt x="396" y="396"/>
                </a:cubicBezTo>
                <a:cubicBezTo>
                  <a:pt x="431" y="396"/>
                  <a:pt x="458" y="368"/>
                  <a:pt x="458" y="332"/>
                </a:cubicBezTo>
                <a:cubicBezTo>
                  <a:pt x="458" y="0"/>
                  <a:pt x="458" y="0"/>
                  <a:pt x="458" y="0"/>
                </a:cubicBezTo>
                <a:lnTo>
                  <a:pt x="0" y="0"/>
                </a:lnTo>
                <a:close/>
                <a:moveTo>
                  <a:pt x="300" y="238"/>
                </a:moveTo>
                <a:cubicBezTo>
                  <a:pt x="436" y="149"/>
                  <a:pt x="436" y="149"/>
                  <a:pt x="436" y="149"/>
                </a:cubicBezTo>
                <a:cubicBezTo>
                  <a:pt x="436" y="330"/>
                  <a:pt x="436" y="330"/>
                  <a:pt x="436" y="330"/>
                </a:cubicBezTo>
                <a:lnTo>
                  <a:pt x="300" y="238"/>
                </a:lnTo>
                <a:close/>
                <a:moveTo>
                  <a:pt x="436" y="22"/>
                </a:moveTo>
                <a:cubicBezTo>
                  <a:pt x="436" y="122"/>
                  <a:pt x="436" y="122"/>
                  <a:pt x="436" y="122"/>
                </a:cubicBezTo>
                <a:cubicBezTo>
                  <a:pt x="229" y="259"/>
                  <a:pt x="229" y="259"/>
                  <a:pt x="229" y="259"/>
                </a:cubicBezTo>
                <a:cubicBezTo>
                  <a:pt x="22" y="118"/>
                  <a:pt x="22" y="118"/>
                  <a:pt x="22" y="118"/>
                </a:cubicBezTo>
                <a:cubicBezTo>
                  <a:pt x="22" y="22"/>
                  <a:pt x="22" y="22"/>
                  <a:pt x="22" y="22"/>
                </a:cubicBezTo>
                <a:lnTo>
                  <a:pt x="436" y="22"/>
                </a:lnTo>
                <a:close/>
                <a:moveTo>
                  <a:pt x="161" y="239"/>
                </a:moveTo>
                <a:cubicBezTo>
                  <a:pt x="22" y="331"/>
                  <a:pt x="22" y="331"/>
                  <a:pt x="22" y="331"/>
                </a:cubicBezTo>
                <a:cubicBezTo>
                  <a:pt x="22" y="145"/>
                  <a:pt x="22" y="145"/>
                  <a:pt x="22" y="145"/>
                </a:cubicBezTo>
                <a:lnTo>
                  <a:pt x="161" y="239"/>
                </a:lnTo>
                <a:close/>
                <a:moveTo>
                  <a:pt x="396" y="374"/>
                </a:moveTo>
                <a:cubicBezTo>
                  <a:pt x="22" y="374"/>
                  <a:pt x="22" y="374"/>
                  <a:pt x="22" y="374"/>
                </a:cubicBezTo>
                <a:cubicBezTo>
                  <a:pt x="22" y="353"/>
                  <a:pt x="22" y="353"/>
                  <a:pt x="22" y="353"/>
                </a:cubicBezTo>
                <a:cubicBezTo>
                  <a:pt x="23" y="356"/>
                  <a:pt x="23" y="356"/>
                  <a:pt x="23" y="356"/>
                </a:cubicBezTo>
                <a:cubicBezTo>
                  <a:pt x="181" y="252"/>
                  <a:pt x="181" y="252"/>
                  <a:pt x="181" y="252"/>
                </a:cubicBezTo>
                <a:cubicBezTo>
                  <a:pt x="229" y="285"/>
                  <a:pt x="229" y="285"/>
                  <a:pt x="229" y="285"/>
                </a:cubicBezTo>
                <a:cubicBezTo>
                  <a:pt x="280" y="251"/>
                  <a:pt x="280" y="251"/>
                  <a:pt x="280" y="251"/>
                </a:cubicBezTo>
                <a:cubicBezTo>
                  <a:pt x="431" y="353"/>
                  <a:pt x="431" y="353"/>
                  <a:pt x="431" y="353"/>
                </a:cubicBezTo>
                <a:cubicBezTo>
                  <a:pt x="424" y="365"/>
                  <a:pt x="411" y="374"/>
                  <a:pt x="396" y="37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0"/>
          <p:cNvSpPr>
            <a:spLocks noEditPoints="1"/>
          </p:cNvSpPr>
          <p:nvPr/>
        </p:nvSpPr>
        <p:spPr bwMode="auto">
          <a:xfrm>
            <a:off x="4258728" y="2613992"/>
            <a:ext cx="705646" cy="649064"/>
          </a:xfrm>
          <a:custGeom>
            <a:avLst/>
            <a:gdLst>
              <a:gd name="T0" fmla="*/ 293 w 535"/>
              <a:gd name="T1" fmla="*/ 349 h 492"/>
              <a:gd name="T2" fmla="*/ 240 w 535"/>
              <a:gd name="T3" fmla="*/ 380 h 492"/>
              <a:gd name="T4" fmla="*/ 150 w 535"/>
              <a:gd name="T5" fmla="*/ 297 h 492"/>
              <a:gd name="T6" fmla="*/ 153 w 535"/>
              <a:gd name="T7" fmla="*/ 258 h 492"/>
              <a:gd name="T8" fmla="*/ 172 w 535"/>
              <a:gd name="T9" fmla="*/ 214 h 492"/>
              <a:gd name="T10" fmla="*/ 102 w 535"/>
              <a:gd name="T11" fmla="*/ 141 h 492"/>
              <a:gd name="T12" fmla="*/ 73 w 535"/>
              <a:gd name="T13" fmla="*/ 333 h 492"/>
              <a:gd name="T14" fmla="*/ 283 w 535"/>
              <a:gd name="T15" fmla="*/ 492 h 492"/>
              <a:gd name="T16" fmla="*/ 375 w 535"/>
              <a:gd name="T17" fmla="*/ 424 h 492"/>
              <a:gd name="T18" fmla="*/ 304 w 535"/>
              <a:gd name="T19" fmla="*/ 351 h 492"/>
              <a:gd name="T20" fmla="*/ 338 w 535"/>
              <a:gd name="T21" fmla="*/ 446 h 492"/>
              <a:gd name="T22" fmla="*/ 199 w 535"/>
              <a:gd name="T23" fmla="*/ 431 h 492"/>
              <a:gd name="T24" fmla="*/ 78 w 535"/>
              <a:gd name="T25" fmla="*/ 178 h 492"/>
              <a:gd name="T26" fmla="*/ 102 w 535"/>
              <a:gd name="T27" fmla="*/ 163 h 492"/>
              <a:gd name="T28" fmla="*/ 119 w 535"/>
              <a:gd name="T29" fmla="*/ 173 h 492"/>
              <a:gd name="T30" fmla="*/ 151 w 535"/>
              <a:gd name="T31" fmla="*/ 222 h 492"/>
              <a:gd name="T32" fmla="*/ 140 w 535"/>
              <a:gd name="T33" fmla="*/ 240 h 492"/>
              <a:gd name="T34" fmla="*/ 134 w 535"/>
              <a:gd name="T35" fmla="*/ 313 h 492"/>
              <a:gd name="T36" fmla="*/ 240 w 535"/>
              <a:gd name="T37" fmla="*/ 402 h 492"/>
              <a:gd name="T38" fmla="*/ 293 w 535"/>
              <a:gd name="T39" fmla="*/ 371 h 492"/>
              <a:gd name="T40" fmla="*/ 296 w 535"/>
              <a:gd name="T41" fmla="*/ 371 h 492"/>
              <a:gd name="T42" fmla="*/ 345 w 535"/>
              <a:gd name="T43" fmla="*/ 405 h 492"/>
              <a:gd name="T44" fmla="*/ 339 w 535"/>
              <a:gd name="T45" fmla="*/ 445 h 492"/>
              <a:gd name="T46" fmla="*/ 352 w 535"/>
              <a:gd name="T47" fmla="*/ 46 h 492"/>
              <a:gd name="T48" fmla="*/ 182 w 535"/>
              <a:gd name="T49" fmla="*/ 30 h 492"/>
              <a:gd name="T50" fmla="*/ 174 w 535"/>
              <a:gd name="T51" fmla="*/ 103 h 492"/>
              <a:gd name="T52" fmla="*/ 241 w 535"/>
              <a:gd name="T53" fmla="*/ 143 h 492"/>
              <a:gd name="T54" fmla="*/ 295 w 535"/>
              <a:gd name="T55" fmla="*/ 112 h 492"/>
              <a:gd name="T56" fmla="*/ 385 w 535"/>
              <a:gd name="T57" fmla="*/ 195 h 492"/>
              <a:gd name="T58" fmla="*/ 382 w 535"/>
              <a:gd name="T59" fmla="*/ 234 h 492"/>
              <a:gd name="T60" fmla="*/ 363 w 535"/>
              <a:gd name="T61" fmla="*/ 278 h 492"/>
              <a:gd name="T62" fmla="*/ 433 w 535"/>
              <a:gd name="T63" fmla="*/ 351 h 492"/>
              <a:gd name="T64" fmla="*/ 473 w 535"/>
              <a:gd name="T65" fmla="*/ 329 h 492"/>
              <a:gd name="T66" fmla="*/ 457 w 535"/>
              <a:gd name="T67" fmla="*/ 314 h 492"/>
              <a:gd name="T68" fmla="*/ 433 w 535"/>
              <a:gd name="T69" fmla="*/ 329 h 492"/>
              <a:gd name="T70" fmla="*/ 416 w 535"/>
              <a:gd name="T71" fmla="*/ 320 h 492"/>
              <a:gd name="T72" fmla="*/ 384 w 535"/>
              <a:gd name="T73" fmla="*/ 270 h 492"/>
              <a:gd name="T74" fmla="*/ 383 w 535"/>
              <a:gd name="T75" fmla="*/ 269 h 492"/>
              <a:gd name="T76" fmla="*/ 416 w 535"/>
              <a:gd name="T77" fmla="*/ 217 h 492"/>
              <a:gd name="T78" fmla="*/ 330 w 535"/>
              <a:gd name="T79" fmla="*/ 107 h 492"/>
              <a:gd name="T80" fmla="*/ 257 w 535"/>
              <a:gd name="T81" fmla="*/ 111 h 492"/>
              <a:gd name="T82" fmla="*/ 239 w 535"/>
              <a:gd name="T83" fmla="*/ 121 h 492"/>
              <a:gd name="T84" fmla="*/ 190 w 535"/>
              <a:gd name="T85" fmla="*/ 87 h 492"/>
              <a:gd name="T86" fmla="*/ 181 w 535"/>
              <a:gd name="T87" fmla="*/ 69 h 492"/>
              <a:gd name="T88" fmla="*/ 197 w 535"/>
              <a:gd name="T89" fmla="*/ 46 h 492"/>
              <a:gd name="T90" fmla="*/ 336 w 535"/>
              <a:gd name="T91" fmla="*/ 61 h 492"/>
              <a:gd name="T92" fmla="*/ 457 w 535"/>
              <a:gd name="T93" fmla="*/ 314 h 492"/>
              <a:gd name="T94" fmla="*/ 202 w 535"/>
              <a:gd name="T95" fmla="*/ 317 h 492"/>
              <a:gd name="T96" fmla="*/ 264 w 535"/>
              <a:gd name="T97" fmla="*/ 295 h 492"/>
              <a:gd name="T98" fmla="*/ 316 w 535"/>
              <a:gd name="T99" fmla="*/ 218 h 492"/>
              <a:gd name="T100" fmla="*/ 338 w 535"/>
              <a:gd name="T101" fmla="*/ 244 h 492"/>
              <a:gd name="T102" fmla="*/ 275 w 535"/>
              <a:gd name="T103" fmla="*/ 181 h 492"/>
              <a:gd name="T104" fmla="*/ 301 w 535"/>
              <a:gd name="T105" fmla="*/ 203 h 492"/>
              <a:gd name="T106" fmla="*/ 224 w 535"/>
              <a:gd name="T107" fmla="*/ 25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5" h="492">
                <a:moveTo>
                  <a:pt x="304" y="351"/>
                </a:moveTo>
                <a:cubicBezTo>
                  <a:pt x="303" y="350"/>
                  <a:pt x="299" y="349"/>
                  <a:pt x="293" y="349"/>
                </a:cubicBezTo>
                <a:cubicBezTo>
                  <a:pt x="285" y="349"/>
                  <a:pt x="272" y="352"/>
                  <a:pt x="260" y="368"/>
                </a:cubicBezTo>
                <a:cubicBezTo>
                  <a:pt x="255" y="376"/>
                  <a:pt x="247" y="380"/>
                  <a:pt x="240" y="380"/>
                </a:cubicBezTo>
                <a:cubicBezTo>
                  <a:pt x="233" y="380"/>
                  <a:pt x="227" y="377"/>
                  <a:pt x="220" y="370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43" y="290"/>
                  <a:pt x="140" y="283"/>
                  <a:pt x="141" y="277"/>
                </a:cubicBezTo>
                <a:cubicBezTo>
                  <a:pt x="141" y="270"/>
                  <a:pt x="146" y="263"/>
                  <a:pt x="153" y="258"/>
                </a:cubicBezTo>
                <a:cubicBezTo>
                  <a:pt x="179" y="239"/>
                  <a:pt x="173" y="218"/>
                  <a:pt x="172" y="21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0" y="183"/>
                  <a:pt x="137" y="160"/>
                  <a:pt x="135" y="157"/>
                </a:cubicBezTo>
                <a:cubicBezTo>
                  <a:pt x="125" y="147"/>
                  <a:pt x="114" y="141"/>
                  <a:pt x="102" y="141"/>
                </a:cubicBezTo>
                <a:cubicBezTo>
                  <a:pt x="81" y="141"/>
                  <a:pt x="65" y="158"/>
                  <a:pt x="62" y="163"/>
                </a:cubicBezTo>
                <a:cubicBezTo>
                  <a:pt x="0" y="223"/>
                  <a:pt x="42" y="300"/>
                  <a:pt x="73" y="333"/>
                </a:cubicBezTo>
                <a:cubicBezTo>
                  <a:pt x="183" y="446"/>
                  <a:pt x="183" y="446"/>
                  <a:pt x="183" y="446"/>
                </a:cubicBezTo>
                <a:cubicBezTo>
                  <a:pt x="185" y="448"/>
                  <a:pt x="229" y="492"/>
                  <a:pt x="283" y="492"/>
                </a:cubicBezTo>
                <a:cubicBezTo>
                  <a:pt x="308" y="492"/>
                  <a:pt x="332" y="482"/>
                  <a:pt x="353" y="462"/>
                </a:cubicBezTo>
                <a:cubicBezTo>
                  <a:pt x="357" y="459"/>
                  <a:pt x="374" y="445"/>
                  <a:pt x="375" y="424"/>
                </a:cubicBezTo>
                <a:cubicBezTo>
                  <a:pt x="376" y="415"/>
                  <a:pt x="374" y="402"/>
                  <a:pt x="360" y="389"/>
                </a:cubicBezTo>
                <a:cubicBezTo>
                  <a:pt x="358" y="387"/>
                  <a:pt x="335" y="364"/>
                  <a:pt x="304" y="351"/>
                </a:cubicBezTo>
                <a:close/>
                <a:moveTo>
                  <a:pt x="339" y="445"/>
                </a:moveTo>
                <a:cubicBezTo>
                  <a:pt x="338" y="446"/>
                  <a:pt x="338" y="446"/>
                  <a:pt x="338" y="446"/>
                </a:cubicBezTo>
                <a:cubicBezTo>
                  <a:pt x="321" y="462"/>
                  <a:pt x="303" y="470"/>
                  <a:pt x="283" y="470"/>
                </a:cubicBezTo>
                <a:cubicBezTo>
                  <a:pt x="238" y="470"/>
                  <a:pt x="199" y="431"/>
                  <a:pt x="199" y="431"/>
                </a:cubicBezTo>
                <a:cubicBezTo>
                  <a:pt x="89" y="318"/>
                  <a:pt x="89" y="318"/>
                  <a:pt x="89" y="318"/>
                </a:cubicBezTo>
                <a:cubicBezTo>
                  <a:pt x="86" y="314"/>
                  <a:pt x="15" y="239"/>
                  <a:pt x="78" y="178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82" y="173"/>
                  <a:pt x="92" y="163"/>
                  <a:pt x="102" y="163"/>
                </a:cubicBezTo>
                <a:cubicBezTo>
                  <a:pt x="108" y="163"/>
                  <a:pt x="113" y="166"/>
                  <a:pt x="119" y="172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3"/>
                  <a:pt x="140" y="194"/>
                  <a:pt x="151" y="222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223"/>
                  <a:pt x="151" y="223"/>
                  <a:pt x="151" y="223"/>
                </a:cubicBezTo>
                <a:cubicBezTo>
                  <a:pt x="152" y="224"/>
                  <a:pt x="153" y="231"/>
                  <a:pt x="140" y="240"/>
                </a:cubicBezTo>
                <a:cubicBezTo>
                  <a:pt x="128" y="249"/>
                  <a:pt x="120" y="261"/>
                  <a:pt x="119" y="275"/>
                </a:cubicBezTo>
                <a:cubicBezTo>
                  <a:pt x="118" y="284"/>
                  <a:pt x="120" y="298"/>
                  <a:pt x="134" y="313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18" y="399"/>
                  <a:pt x="231" y="402"/>
                  <a:pt x="240" y="402"/>
                </a:cubicBezTo>
                <a:cubicBezTo>
                  <a:pt x="254" y="402"/>
                  <a:pt x="268" y="394"/>
                  <a:pt x="278" y="381"/>
                </a:cubicBezTo>
                <a:cubicBezTo>
                  <a:pt x="283" y="375"/>
                  <a:pt x="288" y="371"/>
                  <a:pt x="293" y="371"/>
                </a:cubicBezTo>
                <a:cubicBezTo>
                  <a:pt x="294" y="371"/>
                  <a:pt x="295" y="371"/>
                  <a:pt x="295" y="371"/>
                </a:cubicBezTo>
                <a:cubicBezTo>
                  <a:pt x="296" y="371"/>
                  <a:pt x="296" y="371"/>
                  <a:pt x="296" y="371"/>
                </a:cubicBezTo>
                <a:cubicBezTo>
                  <a:pt x="324" y="383"/>
                  <a:pt x="344" y="404"/>
                  <a:pt x="344" y="405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51" y="411"/>
                  <a:pt x="354" y="417"/>
                  <a:pt x="353" y="423"/>
                </a:cubicBezTo>
                <a:cubicBezTo>
                  <a:pt x="353" y="433"/>
                  <a:pt x="343" y="442"/>
                  <a:pt x="339" y="445"/>
                </a:cubicBezTo>
                <a:close/>
                <a:moveTo>
                  <a:pt x="462" y="159"/>
                </a:moveTo>
                <a:cubicBezTo>
                  <a:pt x="352" y="46"/>
                  <a:pt x="352" y="46"/>
                  <a:pt x="352" y="46"/>
                </a:cubicBezTo>
                <a:cubicBezTo>
                  <a:pt x="350" y="44"/>
                  <a:pt x="306" y="0"/>
                  <a:pt x="252" y="0"/>
                </a:cubicBezTo>
                <a:cubicBezTo>
                  <a:pt x="226" y="0"/>
                  <a:pt x="203" y="10"/>
                  <a:pt x="182" y="30"/>
                </a:cubicBezTo>
                <a:cubicBezTo>
                  <a:pt x="178" y="33"/>
                  <a:pt x="161" y="47"/>
                  <a:pt x="159" y="68"/>
                </a:cubicBezTo>
                <a:cubicBezTo>
                  <a:pt x="159" y="77"/>
                  <a:pt x="161" y="90"/>
                  <a:pt x="174" y="103"/>
                </a:cubicBezTo>
                <a:cubicBezTo>
                  <a:pt x="177" y="105"/>
                  <a:pt x="199" y="128"/>
                  <a:pt x="230" y="141"/>
                </a:cubicBezTo>
                <a:cubicBezTo>
                  <a:pt x="232" y="142"/>
                  <a:pt x="236" y="143"/>
                  <a:pt x="241" y="143"/>
                </a:cubicBezTo>
                <a:cubicBezTo>
                  <a:pt x="250" y="143"/>
                  <a:pt x="262" y="140"/>
                  <a:pt x="275" y="124"/>
                </a:cubicBezTo>
                <a:cubicBezTo>
                  <a:pt x="280" y="116"/>
                  <a:pt x="288" y="112"/>
                  <a:pt x="295" y="112"/>
                </a:cubicBezTo>
                <a:cubicBezTo>
                  <a:pt x="301" y="112"/>
                  <a:pt x="308" y="115"/>
                  <a:pt x="314" y="122"/>
                </a:cubicBezTo>
                <a:cubicBezTo>
                  <a:pt x="385" y="195"/>
                  <a:pt x="385" y="195"/>
                  <a:pt x="385" y="195"/>
                </a:cubicBezTo>
                <a:cubicBezTo>
                  <a:pt x="391" y="202"/>
                  <a:pt x="395" y="209"/>
                  <a:pt x="394" y="215"/>
                </a:cubicBezTo>
                <a:cubicBezTo>
                  <a:pt x="393" y="222"/>
                  <a:pt x="389" y="229"/>
                  <a:pt x="382" y="234"/>
                </a:cubicBezTo>
                <a:cubicBezTo>
                  <a:pt x="355" y="253"/>
                  <a:pt x="361" y="273"/>
                  <a:pt x="363" y="278"/>
                </a:cubicBezTo>
                <a:cubicBezTo>
                  <a:pt x="363" y="278"/>
                  <a:pt x="363" y="278"/>
                  <a:pt x="363" y="278"/>
                </a:cubicBezTo>
                <a:cubicBezTo>
                  <a:pt x="375" y="309"/>
                  <a:pt x="397" y="332"/>
                  <a:pt x="400" y="335"/>
                </a:cubicBezTo>
                <a:cubicBezTo>
                  <a:pt x="410" y="345"/>
                  <a:pt x="421" y="351"/>
                  <a:pt x="433" y="351"/>
                </a:cubicBezTo>
                <a:cubicBezTo>
                  <a:pt x="433" y="351"/>
                  <a:pt x="433" y="351"/>
                  <a:pt x="433" y="351"/>
                </a:cubicBezTo>
                <a:cubicBezTo>
                  <a:pt x="454" y="351"/>
                  <a:pt x="469" y="334"/>
                  <a:pt x="473" y="329"/>
                </a:cubicBezTo>
                <a:cubicBezTo>
                  <a:pt x="535" y="269"/>
                  <a:pt x="493" y="192"/>
                  <a:pt x="462" y="159"/>
                </a:cubicBezTo>
                <a:close/>
                <a:moveTo>
                  <a:pt x="457" y="314"/>
                </a:moveTo>
                <a:cubicBezTo>
                  <a:pt x="456" y="315"/>
                  <a:pt x="456" y="315"/>
                  <a:pt x="456" y="315"/>
                </a:cubicBezTo>
                <a:cubicBezTo>
                  <a:pt x="453" y="319"/>
                  <a:pt x="443" y="329"/>
                  <a:pt x="433" y="329"/>
                </a:cubicBezTo>
                <a:cubicBezTo>
                  <a:pt x="433" y="329"/>
                  <a:pt x="433" y="329"/>
                  <a:pt x="433" y="329"/>
                </a:cubicBezTo>
                <a:cubicBezTo>
                  <a:pt x="427" y="329"/>
                  <a:pt x="422" y="326"/>
                  <a:pt x="416" y="320"/>
                </a:cubicBezTo>
                <a:cubicBezTo>
                  <a:pt x="416" y="319"/>
                  <a:pt x="416" y="319"/>
                  <a:pt x="416" y="319"/>
                </a:cubicBezTo>
                <a:cubicBezTo>
                  <a:pt x="415" y="319"/>
                  <a:pt x="394" y="298"/>
                  <a:pt x="384" y="270"/>
                </a:cubicBezTo>
                <a:cubicBezTo>
                  <a:pt x="384" y="270"/>
                  <a:pt x="384" y="270"/>
                  <a:pt x="384" y="270"/>
                </a:cubicBezTo>
                <a:cubicBezTo>
                  <a:pt x="383" y="269"/>
                  <a:pt x="383" y="269"/>
                  <a:pt x="383" y="269"/>
                </a:cubicBezTo>
                <a:cubicBezTo>
                  <a:pt x="383" y="268"/>
                  <a:pt x="382" y="261"/>
                  <a:pt x="394" y="252"/>
                </a:cubicBezTo>
                <a:cubicBezTo>
                  <a:pt x="407" y="243"/>
                  <a:pt x="415" y="231"/>
                  <a:pt x="416" y="217"/>
                </a:cubicBezTo>
                <a:cubicBezTo>
                  <a:pt x="417" y="208"/>
                  <a:pt x="415" y="194"/>
                  <a:pt x="400" y="179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17" y="93"/>
                  <a:pt x="303" y="90"/>
                  <a:pt x="295" y="90"/>
                </a:cubicBezTo>
                <a:cubicBezTo>
                  <a:pt x="281" y="90"/>
                  <a:pt x="267" y="98"/>
                  <a:pt x="257" y="111"/>
                </a:cubicBezTo>
                <a:cubicBezTo>
                  <a:pt x="252" y="117"/>
                  <a:pt x="246" y="121"/>
                  <a:pt x="241" y="121"/>
                </a:cubicBezTo>
                <a:cubicBezTo>
                  <a:pt x="240" y="121"/>
                  <a:pt x="240" y="121"/>
                  <a:pt x="239" y="121"/>
                </a:cubicBezTo>
                <a:cubicBezTo>
                  <a:pt x="239" y="121"/>
                  <a:pt x="239" y="121"/>
                  <a:pt x="239" y="121"/>
                </a:cubicBezTo>
                <a:cubicBezTo>
                  <a:pt x="211" y="109"/>
                  <a:pt x="191" y="88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84" y="81"/>
                  <a:pt x="181" y="75"/>
                  <a:pt x="181" y="69"/>
                </a:cubicBezTo>
                <a:cubicBezTo>
                  <a:pt x="182" y="59"/>
                  <a:pt x="192" y="50"/>
                  <a:pt x="196" y="47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13" y="30"/>
                  <a:pt x="232" y="22"/>
                  <a:pt x="252" y="22"/>
                </a:cubicBezTo>
                <a:cubicBezTo>
                  <a:pt x="297" y="22"/>
                  <a:pt x="336" y="61"/>
                  <a:pt x="336" y="61"/>
                </a:cubicBezTo>
                <a:cubicBezTo>
                  <a:pt x="446" y="174"/>
                  <a:pt x="446" y="174"/>
                  <a:pt x="446" y="174"/>
                </a:cubicBezTo>
                <a:cubicBezTo>
                  <a:pt x="449" y="178"/>
                  <a:pt x="520" y="253"/>
                  <a:pt x="457" y="314"/>
                </a:cubicBezTo>
                <a:close/>
                <a:moveTo>
                  <a:pt x="202" y="254"/>
                </a:moveTo>
                <a:cubicBezTo>
                  <a:pt x="202" y="317"/>
                  <a:pt x="202" y="317"/>
                  <a:pt x="202" y="317"/>
                </a:cubicBezTo>
                <a:cubicBezTo>
                  <a:pt x="264" y="317"/>
                  <a:pt x="264" y="317"/>
                  <a:pt x="264" y="317"/>
                </a:cubicBezTo>
                <a:cubicBezTo>
                  <a:pt x="264" y="295"/>
                  <a:pt x="264" y="295"/>
                  <a:pt x="264" y="295"/>
                </a:cubicBezTo>
                <a:cubicBezTo>
                  <a:pt x="239" y="295"/>
                  <a:pt x="239" y="295"/>
                  <a:pt x="239" y="295"/>
                </a:cubicBezTo>
                <a:cubicBezTo>
                  <a:pt x="316" y="218"/>
                  <a:pt x="316" y="218"/>
                  <a:pt x="316" y="218"/>
                </a:cubicBezTo>
                <a:cubicBezTo>
                  <a:pt x="316" y="244"/>
                  <a:pt x="316" y="244"/>
                  <a:pt x="316" y="244"/>
                </a:cubicBezTo>
                <a:cubicBezTo>
                  <a:pt x="338" y="244"/>
                  <a:pt x="338" y="244"/>
                  <a:pt x="338" y="244"/>
                </a:cubicBezTo>
                <a:cubicBezTo>
                  <a:pt x="338" y="181"/>
                  <a:pt x="338" y="181"/>
                  <a:pt x="338" y="181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5" y="203"/>
                  <a:pt x="275" y="203"/>
                  <a:pt x="275" y="203"/>
                </a:cubicBezTo>
                <a:cubicBezTo>
                  <a:pt x="301" y="203"/>
                  <a:pt x="301" y="203"/>
                  <a:pt x="301" y="203"/>
                </a:cubicBezTo>
                <a:cubicBezTo>
                  <a:pt x="224" y="280"/>
                  <a:pt x="224" y="280"/>
                  <a:pt x="224" y="280"/>
                </a:cubicBezTo>
                <a:cubicBezTo>
                  <a:pt x="224" y="254"/>
                  <a:pt x="224" y="254"/>
                  <a:pt x="224" y="254"/>
                </a:cubicBezTo>
                <a:lnTo>
                  <a:pt x="202" y="25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3"/>
          <p:cNvSpPr>
            <a:spLocks noEditPoints="1"/>
          </p:cNvSpPr>
          <p:nvPr/>
        </p:nvSpPr>
        <p:spPr bwMode="auto">
          <a:xfrm>
            <a:off x="7568172" y="2640007"/>
            <a:ext cx="558013" cy="597035"/>
          </a:xfrm>
          <a:custGeom>
            <a:avLst/>
            <a:gdLst>
              <a:gd name="T0" fmla="*/ 261 w 423"/>
              <a:gd name="T1" fmla="*/ 140 h 453"/>
              <a:gd name="T2" fmla="*/ 262 w 423"/>
              <a:gd name="T3" fmla="*/ 62 h 453"/>
              <a:gd name="T4" fmla="*/ 246 w 423"/>
              <a:gd name="T5" fmla="*/ 21 h 453"/>
              <a:gd name="T6" fmla="*/ 187 w 423"/>
              <a:gd name="T7" fmla="*/ 0 h 453"/>
              <a:gd name="T8" fmla="*/ 183 w 423"/>
              <a:gd name="T9" fmla="*/ 0 h 453"/>
              <a:gd name="T10" fmla="*/ 174 w 423"/>
              <a:gd name="T11" fmla="*/ 1 h 453"/>
              <a:gd name="T12" fmla="*/ 147 w 423"/>
              <a:gd name="T13" fmla="*/ 159 h 453"/>
              <a:gd name="T14" fmla="*/ 0 w 423"/>
              <a:gd name="T15" fmla="*/ 159 h 453"/>
              <a:gd name="T16" fmla="*/ 0 w 423"/>
              <a:gd name="T17" fmla="*/ 388 h 453"/>
              <a:gd name="T18" fmla="*/ 64 w 423"/>
              <a:gd name="T19" fmla="*/ 453 h 453"/>
              <a:gd name="T20" fmla="*/ 168 w 423"/>
              <a:gd name="T21" fmla="*/ 453 h 453"/>
              <a:gd name="T22" fmla="*/ 168 w 423"/>
              <a:gd name="T23" fmla="*/ 426 h 453"/>
              <a:gd name="T24" fmla="*/ 358 w 423"/>
              <a:gd name="T25" fmla="*/ 426 h 453"/>
              <a:gd name="T26" fmla="*/ 423 w 423"/>
              <a:gd name="T27" fmla="*/ 362 h 453"/>
              <a:gd name="T28" fmla="*/ 423 w 423"/>
              <a:gd name="T29" fmla="*/ 140 h 453"/>
              <a:gd name="T30" fmla="*/ 261 w 423"/>
              <a:gd name="T31" fmla="*/ 140 h 453"/>
              <a:gd name="T32" fmla="*/ 146 w 423"/>
              <a:gd name="T33" fmla="*/ 431 h 453"/>
              <a:gd name="T34" fmla="*/ 64 w 423"/>
              <a:gd name="T35" fmla="*/ 431 h 453"/>
              <a:gd name="T36" fmla="*/ 22 w 423"/>
              <a:gd name="T37" fmla="*/ 388 h 453"/>
              <a:gd name="T38" fmla="*/ 22 w 423"/>
              <a:gd name="T39" fmla="*/ 181 h 453"/>
              <a:gd name="T40" fmla="*/ 146 w 423"/>
              <a:gd name="T41" fmla="*/ 181 h 453"/>
              <a:gd name="T42" fmla="*/ 146 w 423"/>
              <a:gd name="T43" fmla="*/ 431 h 453"/>
              <a:gd name="T44" fmla="*/ 401 w 423"/>
              <a:gd name="T45" fmla="*/ 362 h 453"/>
              <a:gd name="T46" fmla="*/ 358 w 423"/>
              <a:gd name="T47" fmla="*/ 404 h 453"/>
              <a:gd name="T48" fmla="*/ 168 w 423"/>
              <a:gd name="T49" fmla="*/ 404 h 453"/>
              <a:gd name="T50" fmla="*/ 168 w 423"/>
              <a:gd name="T51" fmla="*/ 171 h 453"/>
              <a:gd name="T52" fmla="*/ 193 w 423"/>
              <a:gd name="T53" fmla="*/ 22 h 453"/>
              <a:gd name="T54" fmla="*/ 231 w 423"/>
              <a:gd name="T55" fmla="*/ 36 h 453"/>
              <a:gd name="T56" fmla="*/ 240 w 423"/>
              <a:gd name="T57" fmla="*/ 62 h 453"/>
              <a:gd name="T58" fmla="*/ 239 w 423"/>
              <a:gd name="T59" fmla="*/ 151 h 453"/>
              <a:gd name="T60" fmla="*/ 239 w 423"/>
              <a:gd name="T61" fmla="*/ 162 h 453"/>
              <a:gd name="T62" fmla="*/ 401 w 423"/>
              <a:gd name="T63" fmla="*/ 162 h 453"/>
              <a:gd name="T64" fmla="*/ 401 w 423"/>
              <a:gd name="T65" fmla="*/ 36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3" h="453">
                <a:moveTo>
                  <a:pt x="261" y="140"/>
                </a:moveTo>
                <a:cubicBezTo>
                  <a:pt x="261" y="126"/>
                  <a:pt x="262" y="98"/>
                  <a:pt x="262" y="62"/>
                </a:cubicBezTo>
                <a:cubicBezTo>
                  <a:pt x="262" y="45"/>
                  <a:pt x="257" y="31"/>
                  <a:pt x="246" y="21"/>
                </a:cubicBezTo>
                <a:cubicBezTo>
                  <a:pt x="228" y="2"/>
                  <a:pt x="199" y="0"/>
                  <a:pt x="187" y="0"/>
                </a:cubicBezTo>
                <a:cubicBezTo>
                  <a:pt x="184" y="0"/>
                  <a:pt x="183" y="0"/>
                  <a:pt x="183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24"/>
                  <a:pt x="29" y="453"/>
                  <a:pt x="64" y="453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8" y="426"/>
                  <a:pt x="168" y="426"/>
                  <a:pt x="16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94" y="426"/>
                  <a:pt x="423" y="398"/>
                  <a:pt x="423" y="362"/>
                </a:cubicBezTo>
                <a:cubicBezTo>
                  <a:pt x="423" y="140"/>
                  <a:pt x="423" y="140"/>
                  <a:pt x="423" y="140"/>
                </a:cubicBezTo>
                <a:lnTo>
                  <a:pt x="261" y="140"/>
                </a:lnTo>
                <a:close/>
                <a:moveTo>
                  <a:pt x="146" y="431"/>
                </a:moveTo>
                <a:cubicBezTo>
                  <a:pt x="64" y="431"/>
                  <a:pt x="64" y="431"/>
                  <a:pt x="64" y="431"/>
                </a:cubicBezTo>
                <a:cubicBezTo>
                  <a:pt x="41" y="431"/>
                  <a:pt x="22" y="412"/>
                  <a:pt x="22" y="388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146" y="181"/>
                  <a:pt x="146" y="181"/>
                  <a:pt x="146" y="181"/>
                </a:cubicBezTo>
                <a:lnTo>
                  <a:pt x="146" y="431"/>
                </a:lnTo>
                <a:close/>
                <a:moveTo>
                  <a:pt x="401" y="362"/>
                </a:moveTo>
                <a:cubicBezTo>
                  <a:pt x="401" y="385"/>
                  <a:pt x="382" y="404"/>
                  <a:pt x="35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203" y="23"/>
                  <a:pt x="220" y="26"/>
                  <a:pt x="231" y="36"/>
                </a:cubicBezTo>
                <a:cubicBezTo>
                  <a:pt x="237" y="43"/>
                  <a:pt x="240" y="51"/>
                  <a:pt x="240" y="62"/>
                </a:cubicBezTo>
                <a:cubicBezTo>
                  <a:pt x="240" y="117"/>
                  <a:pt x="239" y="150"/>
                  <a:pt x="239" y="151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401" y="162"/>
                  <a:pt x="401" y="162"/>
                  <a:pt x="401" y="162"/>
                </a:cubicBezTo>
                <a:lnTo>
                  <a:pt x="401" y="36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1814253" y="3924228"/>
            <a:ext cx="569070" cy="553461"/>
          </a:xfrm>
          <a:custGeom>
            <a:avLst/>
            <a:gdLst>
              <a:gd name="T0" fmla="*/ 22 w 450"/>
              <a:gd name="T1" fmla="*/ 373 h 437"/>
              <a:gd name="T2" fmla="*/ 22 w 450"/>
              <a:gd name="T3" fmla="*/ 0 h 437"/>
              <a:gd name="T4" fmla="*/ 0 w 450"/>
              <a:gd name="T5" fmla="*/ 0 h 437"/>
              <a:gd name="T6" fmla="*/ 0 w 450"/>
              <a:gd name="T7" fmla="*/ 373 h 437"/>
              <a:gd name="T8" fmla="*/ 65 w 450"/>
              <a:gd name="T9" fmla="*/ 437 h 437"/>
              <a:gd name="T10" fmla="*/ 448 w 450"/>
              <a:gd name="T11" fmla="*/ 437 h 437"/>
              <a:gd name="T12" fmla="*/ 448 w 450"/>
              <a:gd name="T13" fmla="*/ 415 h 437"/>
              <a:gd name="T14" fmla="*/ 65 w 450"/>
              <a:gd name="T15" fmla="*/ 415 h 437"/>
              <a:gd name="T16" fmla="*/ 22 w 450"/>
              <a:gd name="T17" fmla="*/ 373 h 437"/>
              <a:gd name="T18" fmla="*/ 193 w 450"/>
              <a:gd name="T19" fmla="*/ 220 h 437"/>
              <a:gd name="T20" fmla="*/ 299 w 450"/>
              <a:gd name="T21" fmla="*/ 285 h 437"/>
              <a:gd name="T22" fmla="*/ 414 w 450"/>
              <a:gd name="T23" fmla="*/ 80 h 437"/>
              <a:gd name="T24" fmla="*/ 429 w 450"/>
              <a:gd name="T25" fmla="*/ 132 h 437"/>
              <a:gd name="T26" fmla="*/ 450 w 450"/>
              <a:gd name="T27" fmla="*/ 126 h 437"/>
              <a:gd name="T28" fmla="*/ 424 w 450"/>
              <a:gd name="T29" fmla="*/ 38 h 437"/>
              <a:gd name="T30" fmla="*/ 338 w 450"/>
              <a:gd name="T31" fmla="*/ 64 h 437"/>
              <a:gd name="T32" fmla="*/ 344 w 450"/>
              <a:gd name="T33" fmla="*/ 85 h 437"/>
              <a:gd name="T34" fmla="*/ 394 w 450"/>
              <a:gd name="T35" fmla="*/ 70 h 437"/>
              <a:gd name="T36" fmla="*/ 291 w 450"/>
              <a:gd name="T37" fmla="*/ 255 h 437"/>
              <a:gd name="T38" fmla="*/ 188 w 450"/>
              <a:gd name="T39" fmla="*/ 191 h 437"/>
              <a:gd name="T40" fmla="*/ 48 w 450"/>
              <a:gd name="T41" fmla="*/ 365 h 437"/>
              <a:gd name="T42" fmla="*/ 65 w 450"/>
              <a:gd name="T43" fmla="*/ 379 h 437"/>
              <a:gd name="T44" fmla="*/ 193 w 450"/>
              <a:gd name="T45" fmla="*/ 22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437">
                <a:moveTo>
                  <a:pt x="22" y="373"/>
                </a:move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409"/>
                  <a:pt x="29" y="437"/>
                  <a:pt x="65" y="437"/>
                </a:cubicBezTo>
                <a:cubicBezTo>
                  <a:pt x="448" y="437"/>
                  <a:pt x="448" y="437"/>
                  <a:pt x="448" y="437"/>
                </a:cubicBezTo>
                <a:cubicBezTo>
                  <a:pt x="448" y="415"/>
                  <a:pt x="448" y="415"/>
                  <a:pt x="448" y="415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41" y="415"/>
                  <a:pt x="22" y="396"/>
                  <a:pt x="22" y="373"/>
                </a:cubicBezTo>
                <a:close/>
                <a:moveTo>
                  <a:pt x="193" y="220"/>
                </a:moveTo>
                <a:cubicBezTo>
                  <a:pt x="299" y="285"/>
                  <a:pt x="299" y="285"/>
                  <a:pt x="299" y="285"/>
                </a:cubicBezTo>
                <a:cubicBezTo>
                  <a:pt x="414" y="80"/>
                  <a:pt x="414" y="80"/>
                  <a:pt x="414" y="80"/>
                </a:cubicBezTo>
                <a:cubicBezTo>
                  <a:pt x="429" y="132"/>
                  <a:pt x="429" y="132"/>
                  <a:pt x="429" y="132"/>
                </a:cubicBezTo>
                <a:cubicBezTo>
                  <a:pt x="450" y="126"/>
                  <a:pt x="450" y="126"/>
                  <a:pt x="450" y="126"/>
                </a:cubicBezTo>
                <a:cubicBezTo>
                  <a:pt x="424" y="38"/>
                  <a:pt x="424" y="38"/>
                  <a:pt x="424" y="38"/>
                </a:cubicBezTo>
                <a:cubicBezTo>
                  <a:pt x="338" y="64"/>
                  <a:pt x="338" y="64"/>
                  <a:pt x="338" y="64"/>
                </a:cubicBezTo>
                <a:cubicBezTo>
                  <a:pt x="344" y="85"/>
                  <a:pt x="344" y="85"/>
                  <a:pt x="344" y="85"/>
                </a:cubicBezTo>
                <a:cubicBezTo>
                  <a:pt x="394" y="70"/>
                  <a:pt x="394" y="70"/>
                  <a:pt x="394" y="70"/>
                </a:cubicBezTo>
                <a:cubicBezTo>
                  <a:pt x="291" y="255"/>
                  <a:pt x="291" y="255"/>
                  <a:pt x="291" y="255"/>
                </a:cubicBezTo>
                <a:cubicBezTo>
                  <a:pt x="188" y="191"/>
                  <a:pt x="188" y="191"/>
                  <a:pt x="188" y="191"/>
                </a:cubicBezTo>
                <a:cubicBezTo>
                  <a:pt x="48" y="365"/>
                  <a:pt x="48" y="365"/>
                  <a:pt x="48" y="365"/>
                </a:cubicBezTo>
                <a:cubicBezTo>
                  <a:pt x="65" y="379"/>
                  <a:pt x="65" y="379"/>
                  <a:pt x="65" y="379"/>
                </a:cubicBezTo>
                <a:lnTo>
                  <a:pt x="193" y="22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5"/>
          <p:cNvSpPr>
            <a:spLocks noEditPoints="1"/>
          </p:cNvSpPr>
          <p:nvPr/>
        </p:nvSpPr>
        <p:spPr bwMode="auto">
          <a:xfrm>
            <a:off x="1767138" y="2704393"/>
            <a:ext cx="820761" cy="468263"/>
          </a:xfrm>
          <a:custGeom>
            <a:avLst/>
            <a:gdLst>
              <a:gd name="T0" fmla="*/ 95 w 637"/>
              <a:gd name="T1" fmla="*/ 128 h 363"/>
              <a:gd name="T2" fmla="*/ 39 w 637"/>
              <a:gd name="T3" fmla="*/ 184 h 363"/>
              <a:gd name="T4" fmla="*/ 95 w 637"/>
              <a:gd name="T5" fmla="*/ 239 h 363"/>
              <a:gd name="T6" fmla="*/ 150 w 637"/>
              <a:gd name="T7" fmla="*/ 184 h 363"/>
              <a:gd name="T8" fmla="*/ 95 w 637"/>
              <a:gd name="T9" fmla="*/ 128 h 363"/>
              <a:gd name="T10" fmla="*/ 95 w 637"/>
              <a:gd name="T11" fmla="*/ 217 h 363"/>
              <a:gd name="T12" fmla="*/ 61 w 637"/>
              <a:gd name="T13" fmla="*/ 184 h 363"/>
              <a:gd name="T14" fmla="*/ 95 w 637"/>
              <a:gd name="T15" fmla="*/ 150 h 363"/>
              <a:gd name="T16" fmla="*/ 128 w 637"/>
              <a:gd name="T17" fmla="*/ 184 h 363"/>
              <a:gd name="T18" fmla="*/ 95 w 637"/>
              <a:gd name="T19" fmla="*/ 217 h 363"/>
              <a:gd name="T20" fmla="*/ 576 w 637"/>
              <a:gd name="T21" fmla="*/ 97 h 363"/>
              <a:gd name="T22" fmla="*/ 290 w 637"/>
              <a:gd name="T23" fmla="*/ 97 h 363"/>
              <a:gd name="T24" fmla="*/ 290 w 637"/>
              <a:gd name="T25" fmla="*/ 56 h 363"/>
              <a:gd name="T26" fmla="*/ 232 w 637"/>
              <a:gd name="T27" fmla="*/ 0 h 363"/>
              <a:gd name="T28" fmla="*/ 0 w 637"/>
              <a:gd name="T29" fmla="*/ 0 h 363"/>
              <a:gd name="T30" fmla="*/ 0 w 637"/>
              <a:gd name="T31" fmla="*/ 362 h 363"/>
              <a:gd name="T32" fmla="*/ 290 w 637"/>
              <a:gd name="T33" fmla="*/ 363 h 363"/>
              <a:gd name="T34" fmla="*/ 290 w 637"/>
              <a:gd name="T35" fmla="*/ 266 h 363"/>
              <a:gd name="T36" fmla="*/ 338 w 637"/>
              <a:gd name="T37" fmla="*/ 266 h 363"/>
              <a:gd name="T38" fmla="*/ 383 w 637"/>
              <a:gd name="T39" fmla="*/ 222 h 363"/>
              <a:gd name="T40" fmla="*/ 419 w 637"/>
              <a:gd name="T41" fmla="*/ 258 h 363"/>
              <a:gd name="T42" fmla="*/ 455 w 637"/>
              <a:gd name="T43" fmla="*/ 222 h 363"/>
              <a:gd name="T44" fmla="*/ 488 w 637"/>
              <a:gd name="T45" fmla="*/ 255 h 363"/>
              <a:gd name="T46" fmla="*/ 523 w 637"/>
              <a:gd name="T47" fmla="*/ 220 h 363"/>
              <a:gd name="T48" fmla="*/ 561 w 637"/>
              <a:gd name="T49" fmla="*/ 258 h 363"/>
              <a:gd name="T50" fmla="*/ 637 w 637"/>
              <a:gd name="T51" fmla="*/ 157 h 363"/>
              <a:gd name="T52" fmla="*/ 576 w 637"/>
              <a:gd name="T53" fmla="*/ 97 h 363"/>
              <a:gd name="T54" fmla="*/ 268 w 637"/>
              <a:gd name="T55" fmla="*/ 341 h 363"/>
              <a:gd name="T56" fmla="*/ 22 w 637"/>
              <a:gd name="T57" fmla="*/ 340 h 363"/>
              <a:gd name="T58" fmla="*/ 22 w 637"/>
              <a:gd name="T59" fmla="*/ 22 h 363"/>
              <a:gd name="T60" fmla="*/ 232 w 637"/>
              <a:gd name="T61" fmla="*/ 22 h 363"/>
              <a:gd name="T62" fmla="*/ 268 w 637"/>
              <a:gd name="T63" fmla="*/ 56 h 363"/>
              <a:gd name="T64" fmla="*/ 268 w 637"/>
              <a:gd name="T65" fmla="*/ 341 h 363"/>
              <a:gd name="T66" fmla="*/ 558 w 637"/>
              <a:gd name="T67" fmla="*/ 224 h 363"/>
              <a:gd name="T68" fmla="*/ 523 w 637"/>
              <a:gd name="T69" fmla="*/ 189 h 363"/>
              <a:gd name="T70" fmla="*/ 488 w 637"/>
              <a:gd name="T71" fmla="*/ 224 h 363"/>
              <a:gd name="T72" fmla="*/ 455 w 637"/>
              <a:gd name="T73" fmla="*/ 191 h 363"/>
              <a:gd name="T74" fmla="*/ 419 w 637"/>
              <a:gd name="T75" fmla="*/ 226 h 363"/>
              <a:gd name="T76" fmla="*/ 383 w 637"/>
              <a:gd name="T77" fmla="*/ 191 h 363"/>
              <a:gd name="T78" fmla="*/ 329 w 637"/>
              <a:gd name="T79" fmla="*/ 244 h 363"/>
              <a:gd name="T80" fmla="*/ 290 w 637"/>
              <a:gd name="T81" fmla="*/ 244 h 363"/>
              <a:gd name="T82" fmla="*/ 290 w 637"/>
              <a:gd name="T83" fmla="*/ 119 h 363"/>
              <a:gd name="T84" fmla="*/ 567 w 637"/>
              <a:gd name="T85" fmla="*/ 119 h 363"/>
              <a:gd name="T86" fmla="*/ 599 w 637"/>
              <a:gd name="T87" fmla="*/ 150 h 363"/>
              <a:gd name="T88" fmla="*/ 339 w 637"/>
              <a:gd name="T89" fmla="*/ 150 h 363"/>
              <a:gd name="T90" fmla="*/ 339 w 637"/>
              <a:gd name="T91" fmla="*/ 172 h 363"/>
              <a:gd name="T92" fmla="*/ 598 w 637"/>
              <a:gd name="T93" fmla="*/ 172 h 363"/>
              <a:gd name="T94" fmla="*/ 558 w 637"/>
              <a:gd name="T95" fmla="*/ 22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7" h="363">
                <a:moveTo>
                  <a:pt x="95" y="128"/>
                </a:moveTo>
                <a:cubicBezTo>
                  <a:pt x="64" y="128"/>
                  <a:pt x="39" y="153"/>
                  <a:pt x="39" y="184"/>
                </a:cubicBezTo>
                <a:cubicBezTo>
                  <a:pt x="39" y="214"/>
                  <a:pt x="64" y="239"/>
                  <a:pt x="95" y="239"/>
                </a:cubicBezTo>
                <a:cubicBezTo>
                  <a:pt x="125" y="239"/>
                  <a:pt x="150" y="214"/>
                  <a:pt x="150" y="184"/>
                </a:cubicBezTo>
                <a:cubicBezTo>
                  <a:pt x="150" y="153"/>
                  <a:pt x="125" y="128"/>
                  <a:pt x="95" y="128"/>
                </a:cubicBezTo>
                <a:close/>
                <a:moveTo>
                  <a:pt x="95" y="217"/>
                </a:moveTo>
                <a:cubicBezTo>
                  <a:pt x="76" y="217"/>
                  <a:pt x="61" y="202"/>
                  <a:pt x="61" y="184"/>
                </a:cubicBezTo>
                <a:cubicBezTo>
                  <a:pt x="61" y="165"/>
                  <a:pt x="76" y="150"/>
                  <a:pt x="95" y="150"/>
                </a:cubicBezTo>
                <a:cubicBezTo>
                  <a:pt x="113" y="150"/>
                  <a:pt x="128" y="165"/>
                  <a:pt x="128" y="184"/>
                </a:cubicBezTo>
                <a:cubicBezTo>
                  <a:pt x="128" y="202"/>
                  <a:pt x="113" y="217"/>
                  <a:pt x="95" y="217"/>
                </a:cubicBezTo>
                <a:close/>
                <a:moveTo>
                  <a:pt x="576" y="97"/>
                </a:moveTo>
                <a:cubicBezTo>
                  <a:pt x="290" y="97"/>
                  <a:pt x="290" y="97"/>
                  <a:pt x="290" y="97"/>
                </a:cubicBezTo>
                <a:cubicBezTo>
                  <a:pt x="290" y="56"/>
                  <a:pt x="290" y="56"/>
                  <a:pt x="290" y="56"/>
                </a:cubicBezTo>
                <a:cubicBezTo>
                  <a:pt x="290" y="24"/>
                  <a:pt x="265" y="0"/>
                  <a:pt x="2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2"/>
                  <a:pt x="0" y="362"/>
                  <a:pt x="0" y="362"/>
                </a:cubicBezTo>
                <a:cubicBezTo>
                  <a:pt x="290" y="363"/>
                  <a:pt x="290" y="363"/>
                  <a:pt x="290" y="363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338" y="266"/>
                  <a:pt x="338" y="266"/>
                  <a:pt x="338" y="266"/>
                </a:cubicBezTo>
                <a:cubicBezTo>
                  <a:pt x="383" y="222"/>
                  <a:pt x="383" y="222"/>
                  <a:pt x="383" y="222"/>
                </a:cubicBezTo>
                <a:cubicBezTo>
                  <a:pt x="419" y="258"/>
                  <a:pt x="419" y="258"/>
                  <a:pt x="419" y="258"/>
                </a:cubicBezTo>
                <a:cubicBezTo>
                  <a:pt x="455" y="222"/>
                  <a:pt x="455" y="222"/>
                  <a:pt x="455" y="222"/>
                </a:cubicBezTo>
                <a:cubicBezTo>
                  <a:pt x="488" y="255"/>
                  <a:pt x="488" y="255"/>
                  <a:pt x="488" y="255"/>
                </a:cubicBezTo>
                <a:cubicBezTo>
                  <a:pt x="523" y="220"/>
                  <a:pt x="523" y="220"/>
                  <a:pt x="523" y="220"/>
                </a:cubicBezTo>
                <a:cubicBezTo>
                  <a:pt x="561" y="258"/>
                  <a:pt x="561" y="258"/>
                  <a:pt x="561" y="258"/>
                </a:cubicBezTo>
                <a:cubicBezTo>
                  <a:pt x="637" y="157"/>
                  <a:pt x="637" y="157"/>
                  <a:pt x="637" y="157"/>
                </a:cubicBezTo>
                <a:lnTo>
                  <a:pt x="576" y="97"/>
                </a:lnTo>
                <a:close/>
                <a:moveTo>
                  <a:pt x="268" y="341"/>
                </a:moveTo>
                <a:cubicBezTo>
                  <a:pt x="22" y="340"/>
                  <a:pt x="22" y="340"/>
                  <a:pt x="22" y="34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2" y="22"/>
                  <a:pt x="232" y="22"/>
                  <a:pt x="232" y="22"/>
                </a:cubicBezTo>
                <a:cubicBezTo>
                  <a:pt x="252" y="22"/>
                  <a:pt x="268" y="37"/>
                  <a:pt x="268" y="56"/>
                </a:cubicBezTo>
                <a:lnTo>
                  <a:pt x="268" y="341"/>
                </a:lnTo>
                <a:close/>
                <a:moveTo>
                  <a:pt x="558" y="224"/>
                </a:moveTo>
                <a:cubicBezTo>
                  <a:pt x="523" y="189"/>
                  <a:pt x="523" y="189"/>
                  <a:pt x="523" y="189"/>
                </a:cubicBezTo>
                <a:cubicBezTo>
                  <a:pt x="488" y="224"/>
                  <a:pt x="488" y="224"/>
                  <a:pt x="488" y="224"/>
                </a:cubicBezTo>
                <a:cubicBezTo>
                  <a:pt x="455" y="191"/>
                  <a:pt x="455" y="191"/>
                  <a:pt x="455" y="191"/>
                </a:cubicBezTo>
                <a:cubicBezTo>
                  <a:pt x="419" y="226"/>
                  <a:pt x="419" y="226"/>
                  <a:pt x="419" y="226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29" y="244"/>
                  <a:pt x="329" y="244"/>
                  <a:pt x="329" y="244"/>
                </a:cubicBezTo>
                <a:cubicBezTo>
                  <a:pt x="290" y="244"/>
                  <a:pt x="290" y="244"/>
                  <a:pt x="290" y="244"/>
                </a:cubicBezTo>
                <a:cubicBezTo>
                  <a:pt x="290" y="119"/>
                  <a:pt x="290" y="119"/>
                  <a:pt x="290" y="119"/>
                </a:cubicBezTo>
                <a:cubicBezTo>
                  <a:pt x="567" y="119"/>
                  <a:pt x="567" y="119"/>
                  <a:pt x="567" y="119"/>
                </a:cubicBezTo>
                <a:cubicBezTo>
                  <a:pt x="599" y="150"/>
                  <a:pt x="599" y="150"/>
                  <a:pt x="599" y="150"/>
                </a:cubicBezTo>
                <a:cubicBezTo>
                  <a:pt x="339" y="150"/>
                  <a:pt x="339" y="150"/>
                  <a:pt x="339" y="150"/>
                </a:cubicBezTo>
                <a:cubicBezTo>
                  <a:pt x="339" y="172"/>
                  <a:pt x="339" y="172"/>
                  <a:pt x="339" y="172"/>
                </a:cubicBezTo>
                <a:cubicBezTo>
                  <a:pt x="598" y="172"/>
                  <a:pt x="598" y="172"/>
                  <a:pt x="598" y="172"/>
                </a:cubicBezTo>
                <a:lnTo>
                  <a:pt x="558" y="22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6"/>
          <p:cNvSpPr>
            <a:spLocks noEditPoints="1"/>
          </p:cNvSpPr>
          <p:nvPr/>
        </p:nvSpPr>
        <p:spPr bwMode="auto">
          <a:xfrm>
            <a:off x="10776161" y="1550710"/>
            <a:ext cx="586629" cy="502732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4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6 w 454"/>
              <a:gd name="T63" fmla="*/ 247 h 389"/>
              <a:gd name="T64" fmla="*/ 154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4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6" y="247"/>
                  <a:pt x="296" y="247"/>
                  <a:pt x="296" y="247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9569202" y="1550710"/>
            <a:ext cx="587280" cy="502732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5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7 w 454"/>
              <a:gd name="T63" fmla="*/ 247 h 389"/>
              <a:gd name="T64" fmla="*/ 155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  <a:gd name="T74" fmla="*/ 390 w 454"/>
              <a:gd name="T75" fmla="*/ 60 h 389"/>
              <a:gd name="T76" fmla="*/ 159 w 454"/>
              <a:gd name="T77" fmla="*/ 60 h 389"/>
              <a:gd name="T78" fmla="*/ 159 w 454"/>
              <a:gd name="T79" fmla="*/ 82 h 389"/>
              <a:gd name="T80" fmla="*/ 390 w 454"/>
              <a:gd name="T81" fmla="*/ 82 h 389"/>
              <a:gd name="T82" fmla="*/ 390 w 454"/>
              <a:gd name="T83" fmla="*/ 60 h 389"/>
              <a:gd name="T84" fmla="*/ 390 w 454"/>
              <a:gd name="T85" fmla="*/ 116 h 389"/>
              <a:gd name="T86" fmla="*/ 159 w 454"/>
              <a:gd name="T87" fmla="*/ 116 h 389"/>
              <a:gd name="T88" fmla="*/ 159 w 454"/>
              <a:gd name="T89" fmla="*/ 138 h 389"/>
              <a:gd name="T90" fmla="*/ 390 w 454"/>
              <a:gd name="T91" fmla="*/ 138 h 389"/>
              <a:gd name="T92" fmla="*/ 390 w 454"/>
              <a:gd name="T93" fmla="*/ 116 h 389"/>
              <a:gd name="T94" fmla="*/ 390 w 454"/>
              <a:gd name="T95" fmla="*/ 172 h 389"/>
              <a:gd name="T96" fmla="*/ 159 w 454"/>
              <a:gd name="T97" fmla="*/ 172 h 389"/>
              <a:gd name="T98" fmla="*/ 159 w 454"/>
              <a:gd name="T99" fmla="*/ 194 h 389"/>
              <a:gd name="T100" fmla="*/ 390 w 454"/>
              <a:gd name="T101" fmla="*/ 194 h 389"/>
              <a:gd name="T102" fmla="*/ 390 w 454"/>
              <a:gd name="T103" fmla="*/ 17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5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7" y="247"/>
                  <a:pt x="297" y="247"/>
                  <a:pt x="297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  <a:moveTo>
                  <a:pt x="390" y="60"/>
                </a:moveTo>
                <a:cubicBezTo>
                  <a:pt x="159" y="60"/>
                  <a:pt x="159" y="60"/>
                  <a:pt x="159" y="60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0" y="82"/>
                  <a:pt x="390" y="82"/>
                  <a:pt x="390" y="82"/>
                </a:cubicBezTo>
                <a:lnTo>
                  <a:pt x="390" y="60"/>
                </a:lnTo>
                <a:close/>
                <a:moveTo>
                  <a:pt x="39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390" y="138"/>
                  <a:pt x="390" y="138"/>
                  <a:pt x="390" y="138"/>
                </a:cubicBezTo>
                <a:lnTo>
                  <a:pt x="390" y="116"/>
                </a:lnTo>
                <a:close/>
                <a:moveTo>
                  <a:pt x="390" y="172"/>
                </a:moveTo>
                <a:cubicBezTo>
                  <a:pt x="159" y="172"/>
                  <a:pt x="159" y="172"/>
                  <a:pt x="159" y="172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390" y="194"/>
                  <a:pt x="390" y="194"/>
                  <a:pt x="390" y="194"/>
                </a:cubicBezTo>
                <a:lnTo>
                  <a:pt x="390" y="17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8"/>
          <p:cNvSpPr>
            <a:spLocks noEditPoints="1"/>
          </p:cNvSpPr>
          <p:nvPr/>
        </p:nvSpPr>
        <p:spPr bwMode="auto">
          <a:xfrm>
            <a:off x="4272603" y="3907318"/>
            <a:ext cx="461759" cy="587280"/>
          </a:xfrm>
          <a:custGeom>
            <a:avLst/>
            <a:gdLst>
              <a:gd name="T0" fmla="*/ 301 w 357"/>
              <a:gd name="T1" fmla="*/ 338 h 454"/>
              <a:gd name="T2" fmla="*/ 56 w 357"/>
              <a:gd name="T3" fmla="*/ 338 h 454"/>
              <a:gd name="T4" fmla="*/ 56 w 357"/>
              <a:gd name="T5" fmla="*/ 360 h 454"/>
              <a:gd name="T6" fmla="*/ 301 w 357"/>
              <a:gd name="T7" fmla="*/ 360 h 454"/>
              <a:gd name="T8" fmla="*/ 301 w 357"/>
              <a:gd name="T9" fmla="*/ 338 h 454"/>
              <a:gd name="T10" fmla="*/ 301 w 357"/>
              <a:gd name="T11" fmla="*/ 279 h 454"/>
              <a:gd name="T12" fmla="*/ 56 w 357"/>
              <a:gd name="T13" fmla="*/ 279 h 454"/>
              <a:gd name="T14" fmla="*/ 56 w 357"/>
              <a:gd name="T15" fmla="*/ 301 h 454"/>
              <a:gd name="T16" fmla="*/ 301 w 357"/>
              <a:gd name="T17" fmla="*/ 301 h 454"/>
              <a:gd name="T18" fmla="*/ 301 w 357"/>
              <a:gd name="T19" fmla="*/ 279 h 454"/>
              <a:gd name="T20" fmla="*/ 301 w 357"/>
              <a:gd name="T21" fmla="*/ 220 h 454"/>
              <a:gd name="T22" fmla="*/ 56 w 357"/>
              <a:gd name="T23" fmla="*/ 220 h 454"/>
              <a:gd name="T24" fmla="*/ 56 w 357"/>
              <a:gd name="T25" fmla="*/ 242 h 454"/>
              <a:gd name="T26" fmla="*/ 301 w 357"/>
              <a:gd name="T27" fmla="*/ 242 h 454"/>
              <a:gd name="T28" fmla="*/ 301 w 357"/>
              <a:gd name="T29" fmla="*/ 220 h 454"/>
              <a:gd name="T30" fmla="*/ 301 w 357"/>
              <a:gd name="T31" fmla="*/ 160 h 454"/>
              <a:gd name="T32" fmla="*/ 56 w 357"/>
              <a:gd name="T33" fmla="*/ 160 h 454"/>
              <a:gd name="T34" fmla="*/ 56 w 357"/>
              <a:gd name="T35" fmla="*/ 182 h 454"/>
              <a:gd name="T36" fmla="*/ 301 w 357"/>
              <a:gd name="T37" fmla="*/ 182 h 454"/>
              <a:gd name="T38" fmla="*/ 301 w 357"/>
              <a:gd name="T39" fmla="*/ 160 h 454"/>
              <a:gd name="T40" fmla="*/ 301 w 357"/>
              <a:gd name="T41" fmla="*/ 101 h 454"/>
              <a:gd name="T42" fmla="*/ 56 w 357"/>
              <a:gd name="T43" fmla="*/ 101 h 454"/>
              <a:gd name="T44" fmla="*/ 56 w 357"/>
              <a:gd name="T45" fmla="*/ 123 h 454"/>
              <a:gd name="T46" fmla="*/ 301 w 357"/>
              <a:gd name="T47" fmla="*/ 123 h 454"/>
              <a:gd name="T48" fmla="*/ 301 w 357"/>
              <a:gd name="T49" fmla="*/ 101 h 454"/>
              <a:gd name="T50" fmla="*/ 0 w 357"/>
              <a:gd name="T51" fmla="*/ 0 h 454"/>
              <a:gd name="T52" fmla="*/ 0 w 357"/>
              <a:gd name="T53" fmla="*/ 454 h 454"/>
              <a:gd name="T54" fmla="*/ 293 w 357"/>
              <a:gd name="T55" fmla="*/ 454 h 454"/>
              <a:gd name="T56" fmla="*/ 357 w 357"/>
              <a:gd name="T57" fmla="*/ 390 h 454"/>
              <a:gd name="T58" fmla="*/ 357 w 357"/>
              <a:gd name="T59" fmla="*/ 0 h 454"/>
              <a:gd name="T60" fmla="*/ 0 w 357"/>
              <a:gd name="T61" fmla="*/ 0 h 454"/>
              <a:gd name="T62" fmla="*/ 335 w 357"/>
              <a:gd name="T63" fmla="*/ 390 h 454"/>
              <a:gd name="T64" fmla="*/ 293 w 357"/>
              <a:gd name="T65" fmla="*/ 432 h 454"/>
              <a:gd name="T66" fmla="*/ 22 w 357"/>
              <a:gd name="T67" fmla="*/ 432 h 454"/>
              <a:gd name="T68" fmla="*/ 22 w 357"/>
              <a:gd name="T69" fmla="*/ 22 h 454"/>
              <a:gd name="T70" fmla="*/ 335 w 357"/>
              <a:gd name="T71" fmla="*/ 22 h 454"/>
              <a:gd name="T72" fmla="*/ 335 w 357"/>
              <a:gd name="T73" fmla="*/ 39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7" h="454">
                <a:moveTo>
                  <a:pt x="301" y="338"/>
                </a:moveTo>
                <a:cubicBezTo>
                  <a:pt x="56" y="338"/>
                  <a:pt x="56" y="338"/>
                  <a:pt x="56" y="338"/>
                </a:cubicBezTo>
                <a:cubicBezTo>
                  <a:pt x="56" y="360"/>
                  <a:pt x="56" y="360"/>
                  <a:pt x="56" y="360"/>
                </a:cubicBezTo>
                <a:cubicBezTo>
                  <a:pt x="301" y="360"/>
                  <a:pt x="301" y="360"/>
                  <a:pt x="301" y="360"/>
                </a:cubicBezTo>
                <a:lnTo>
                  <a:pt x="301" y="338"/>
                </a:lnTo>
                <a:close/>
                <a:moveTo>
                  <a:pt x="301" y="279"/>
                </a:moveTo>
                <a:cubicBezTo>
                  <a:pt x="56" y="279"/>
                  <a:pt x="56" y="279"/>
                  <a:pt x="56" y="27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301" y="301"/>
                  <a:pt x="301" y="301"/>
                  <a:pt x="301" y="301"/>
                </a:cubicBezTo>
                <a:lnTo>
                  <a:pt x="301" y="279"/>
                </a:lnTo>
                <a:close/>
                <a:moveTo>
                  <a:pt x="301" y="220"/>
                </a:moveTo>
                <a:cubicBezTo>
                  <a:pt x="56" y="220"/>
                  <a:pt x="56" y="220"/>
                  <a:pt x="56" y="220"/>
                </a:cubicBezTo>
                <a:cubicBezTo>
                  <a:pt x="56" y="242"/>
                  <a:pt x="56" y="242"/>
                  <a:pt x="56" y="242"/>
                </a:cubicBezTo>
                <a:cubicBezTo>
                  <a:pt x="301" y="242"/>
                  <a:pt x="301" y="242"/>
                  <a:pt x="301" y="242"/>
                </a:cubicBezTo>
                <a:lnTo>
                  <a:pt x="301" y="220"/>
                </a:lnTo>
                <a:close/>
                <a:moveTo>
                  <a:pt x="301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301" y="182"/>
                  <a:pt x="301" y="182"/>
                  <a:pt x="301" y="182"/>
                </a:cubicBezTo>
                <a:lnTo>
                  <a:pt x="301" y="160"/>
                </a:lnTo>
                <a:close/>
                <a:moveTo>
                  <a:pt x="301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301" y="123"/>
                  <a:pt x="301" y="123"/>
                  <a:pt x="301" y="123"/>
                </a:cubicBezTo>
                <a:lnTo>
                  <a:pt x="301" y="101"/>
                </a:lnTo>
                <a:close/>
                <a:moveTo>
                  <a:pt x="0" y="0"/>
                </a:moveTo>
                <a:cubicBezTo>
                  <a:pt x="0" y="454"/>
                  <a:pt x="0" y="454"/>
                  <a:pt x="0" y="454"/>
                </a:cubicBezTo>
                <a:cubicBezTo>
                  <a:pt x="293" y="454"/>
                  <a:pt x="293" y="454"/>
                  <a:pt x="293" y="454"/>
                </a:cubicBezTo>
                <a:cubicBezTo>
                  <a:pt x="329" y="454"/>
                  <a:pt x="357" y="425"/>
                  <a:pt x="357" y="390"/>
                </a:cubicBezTo>
                <a:cubicBezTo>
                  <a:pt x="357" y="0"/>
                  <a:pt x="357" y="0"/>
                  <a:pt x="357" y="0"/>
                </a:cubicBezTo>
                <a:lnTo>
                  <a:pt x="0" y="0"/>
                </a:lnTo>
                <a:close/>
                <a:moveTo>
                  <a:pt x="335" y="390"/>
                </a:moveTo>
                <a:cubicBezTo>
                  <a:pt x="335" y="413"/>
                  <a:pt x="316" y="432"/>
                  <a:pt x="293" y="432"/>
                </a:cubicBezTo>
                <a:cubicBezTo>
                  <a:pt x="22" y="432"/>
                  <a:pt x="22" y="432"/>
                  <a:pt x="22" y="432"/>
                </a:cubicBezTo>
                <a:cubicBezTo>
                  <a:pt x="22" y="22"/>
                  <a:pt x="22" y="22"/>
                  <a:pt x="22" y="22"/>
                </a:cubicBezTo>
                <a:cubicBezTo>
                  <a:pt x="335" y="22"/>
                  <a:pt x="335" y="22"/>
                  <a:pt x="335" y="22"/>
                </a:cubicBezTo>
                <a:lnTo>
                  <a:pt x="335" y="39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6579922" y="2692686"/>
            <a:ext cx="536551" cy="491676"/>
          </a:xfrm>
          <a:custGeom>
            <a:avLst/>
            <a:gdLst>
              <a:gd name="T0" fmla="*/ 0 w 415"/>
              <a:gd name="T1" fmla="*/ 380 h 380"/>
              <a:gd name="T2" fmla="*/ 415 w 415"/>
              <a:gd name="T3" fmla="*/ 315 h 380"/>
              <a:gd name="T4" fmla="*/ 0 w 415"/>
              <a:gd name="T5" fmla="*/ 0 h 380"/>
              <a:gd name="T6" fmla="*/ 351 w 415"/>
              <a:gd name="T7" fmla="*/ 358 h 380"/>
              <a:gd name="T8" fmla="*/ 22 w 415"/>
              <a:gd name="T9" fmla="*/ 22 h 380"/>
              <a:gd name="T10" fmla="*/ 393 w 415"/>
              <a:gd name="T11" fmla="*/ 315 h 380"/>
              <a:gd name="T12" fmla="*/ 47 w 415"/>
              <a:gd name="T13" fmla="*/ 40 h 380"/>
              <a:gd name="T14" fmla="*/ 174 w 415"/>
              <a:gd name="T15" fmla="*/ 332 h 380"/>
              <a:gd name="T16" fmla="*/ 152 w 415"/>
              <a:gd name="T17" fmla="*/ 310 h 380"/>
              <a:gd name="T18" fmla="*/ 69 w 415"/>
              <a:gd name="T19" fmla="*/ 62 h 380"/>
              <a:gd name="T20" fmla="*/ 152 w 415"/>
              <a:gd name="T21" fmla="*/ 310 h 380"/>
              <a:gd name="T22" fmla="*/ 198 w 415"/>
              <a:gd name="T23" fmla="*/ 79 h 380"/>
              <a:gd name="T24" fmla="*/ 233 w 415"/>
              <a:gd name="T25" fmla="*/ 101 h 380"/>
              <a:gd name="T26" fmla="*/ 296 w 415"/>
              <a:gd name="T27" fmla="*/ 79 h 380"/>
              <a:gd name="T28" fmla="*/ 261 w 415"/>
              <a:gd name="T29" fmla="*/ 101 h 380"/>
              <a:gd name="T30" fmla="*/ 296 w 415"/>
              <a:gd name="T31" fmla="*/ 79 h 380"/>
              <a:gd name="T32" fmla="*/ 325 w 415"/>
              <a:gd name="T33" fmla="*/ 79 h 380"/>
              <a:gd name="T34" fmla="*/ 360 w 415"/>
              <a:gd name="T35" fmla="*/ 101 h 380"/>
              <a:gd name="T36" fmla="*/ 233 w 415"/>
              <a:gd name="T37" fmla="*/ 138 h 380"/>
              <a:gd name="T38" fmla="*/ 198 w 415"/>
              <a:gd name="T39" fmla="*/ 160 h 380"/>
              <a:gd name="T40" fmla="*/ 233 w 415"/>
              <a:gd name="T41" fmla="*/ 138 h 380"/>
              <a:gd name="T42" fmla="*/ 261 w 415"/>
              <a:gd name="T43" fmla="*/ 138 h 380"/>
              <a:gd name="T44" fmla="*/ 296 w 415"/>
              <a:gd name="T45" fmla="*/ 160 h 380"/>
              <a:gd name="T46" fmla="*/ 360 w 415"/>
              <a:gd name="T47" fmla="*/ 138 h 380"/>
              <a:gd name="T48" fmla="*/ 325 w 415"/>
              <a:gd name="T49" fmla="*/ 160 h 380"/>
              <a:gd name="T50" fmla="*/ 360 w 415"/>
              <a:gd name="T51" fmla="*/ 138 h 380"/>
              <a:gd name="T52" fmla="*/ 198 w 415"/>
              <a:gd name="T53" fmla="*/ 196 h 380"/>
              <a:gd name="T54" fmla="*/ 233 w 415"/>
              <a:gd name="T55" fmla="*/ 218 h 380"/>
              <a:gd name="T56" fmla="*/ 296 w 415"/>
              <a:gd name="T57" fmla="*/ 196 h 380"/>
              <a:gd name="T58" fmla="*/ 261 w 415"/>
              <a:gd name="T59" fmla="*/ 218 h 380"/>
              <a:gd name="T60" fmla="*/ 296 w 415"/>
              <a:gd name="T61" fmla="*/ 196 h 380"/>
              <a:gd name="T62" fmla="*/ 325 w 415"/>
              <a:gd name="T63" fmla="*/ 196 h 380"/>
              <a:gd name="T64" fmla="*/ 360 w 415"/>
              <a:gd name="T65" fmla="*/ 218 h 380"/>
              <a:gd name="T66" fmla="*/ 233 w 415"/>
              <a:gd name="T67" fmla="*/ 255 h 380"/>
              <a:gd name="T68" fmla="*/ 198 w 415"/>
              <a:gd name="T69" fmla="*/ 277 h 380"/>
              <a:gd name="T70" fmla="*/ 233 w 415"/>
              <a:gd name="T71" fmla="*/ 255 h 380"/>
              <a:gd name="T72" fmla="*/ 261 w 415"/>
              <a:gd name="T73" fmla="*/ 255 h 380"/>
              <a:gd name="T74" fmla="*/ 296 w 415"/>
              <a:gd name="T75" fmla="*/ 277 h 380"/>
              <a:gd name="T76" fmla="*/ 360 w 415"/>
              <a:gd name="T77" fmla="*/ 255 h 380"/>
              <a:gd name="T78" fmla="*/ 325 w 415"/>
              <a:gd name="T79" fmla="*/ 277 h 380"/>
              <a:gd name="T80" fmla="*/ 360 w 415"/>
              <a:gd name="T81" fmla="*/ 25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5" h="380">
                <a:moveTo>
                  <a:pt x="0" y="0"/>
                </a:moveTo>
                <a:cubicBezTo>
                  <a:pt x="0" y="380"/>
                  <a:pt x="0" y="380"/>
                  <a:pt x="0" y="380"/>
                </a:cubicBezTo>
                <a:cubicBezTo>
                  <a:pt x="351" y="380"/>
                  <a:pt x="351" y="380"/>
                  <a:pt x="351" y="380"/>
                </a:cubicBezTo>
                <a:cubicBezTo>
                  <a:pt x="386" y="380"/>
                  <a:pt x="415" y="351"/>
                  <a:pt x="415" y="315"/>
                </a:cubicBezTo>
                <a:cubicBezTo>
                  <a:pt x="415" y="0"/>
                  <a:pt x="415" y="0"/>
                  <a:pt x="415" y="0"/>
                </a:cubicBezTo>
                <a:lnTo>
                  <a:pt x="0" y="0"/>
                </a:lnTo>
                <a:close/>
                <a:moveTo>
                  <a:pt x="393" y="315"/>
                </a:moveTo>
                <a:cubicBezTo>
                  <a:pt x="393" y="339"/>
                  <a:pt x="374" y="358"/>
                  <a:pt x="351" y="358"/>
                </a:cubicBezTo>
                <a:cubicBezTo>
                  <a:pt x="22" y="358"/>
                  <a:pt x="22" y="358"/>
                  <a:pt x="22" y="358"/>
                </a:cubicBezTo>
                <a:cubicBezTo>
                  <a:pt x="22" y="22"/>
                  <a:pt x="22" y="22"/>
                  <a:pt x="22" y="22"/>
                </a:cubicBezTo>
                <a:cubicBezTo>
                  <a:pt x="393" y="22"/>
                  <a:pt x="393" y="22"/>
                  <a:pt x="393" y="22"/>
                </a:cubicBezTo>
                <a:lnTo>
                  <a:pt x="393" y="315"/>
                </a:lnTo>
                <a:close/>
                <a:moveTo>
                  <a:pt x="174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332"/>
                  <a:pt x="47" y="332"/>
                  <a:pt x="47" y="332"/>
                </a:cubicBezTo>
                <a:cubicBezTo>
                  <a:pt x="174" y="332"/>
                  <a:pt x="174" y="332"/>
                  <a:pt x="174" y="332"/>
                </a:cubicBezTo>
                <a:lnTo>
                  <a:pt x="174" y="40"/>
                </a:lnTo>
                <a:close/>
                <a:moveTo>
                  <a:pt x="152" y="310"/>
                </a:moveTo>
                <a:cubicBezTo>
                  <a:pt x="69" y="310"/>
                  <a:pt x="69" y="310"/>
                  <a:pt x="69" y="310"/>
                </a:cubicBezTo>
                <a:cubicBezTo>
                  <a:pt x="69" y="62"/>
                  <a:pt x="69" y="62"/>
                  <a:pt x="69" y="62"/>
                </a:cubicBezTo>
                <a:cubicBezTo>
                  <a:pt x="152" y="62"/>
                  <a:pt x="152" y="62"/>
                  <a:pt x="152" y="62"/>
                </a:cubicBezTo>
                <a:lnTo>
                  <a:pt x="152" y="310"/>
                </a:lnTo>
                <a:close/>
                <a:moveTo>
                  <a:pt x="233" y="79"/>
                </a:moveTo>
                <a:cubicBezTo>
                  <a:pt x="198" y="79"/>
                  <a:pt x="198" y="79"/>
                  <a:pt x="198" y="79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233" y="101"/>
                  <a:pt x="233" y="101"/>
                  <a:pt x="233" y="101"/>
                </a:cubicBezTo>
                <a:lnTo>
                  <a:pt x="233" y="79"/>
                </a:lnTo>
                <a:close/>
                <a:moveTo>
                  <a:pt x="296" y="79"/>
                </a:moveTo>
                <a:cubicBezTo>
                  <a:pt x="261" y="79"/>
                  <a:pt x="261" y="79"/>
                  <a:pt x="261" y="79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96" y="101"/>
                  <a:pt x="296" y="101"/>
                  <a:pt x="296" y="101"/>
                </a:cubicBezTo>
                <a:lnTo>
                  <a:pt x="296" y="79"/>
                </a:lnTo>
                <a:close/>
                <a:moveTo>
                  <a:pt x="360" y="79"/>
                </a:moveTo>
                <a:cubicBezTo>
                  <a:pt x="325" y="79"/>
                  <a:pt x="325" y="79"/>
                  <a:pt x="325" y="79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60" y="101"/>
                  <a:pt x="360" y="101"/>
                  <a:pt x="360" y="101"/>
                </a:cubicBezTo>
                <a:lnTo>
                  <a:pt x="360" y="79"/>
                </a:lnTo>
                <a:close/>
                <a:moveTo>
                  <a:pt x="233" y="138"/>
                </a:moveTo>
                <a:cubicBezTo>
                  <a:pt x="198" y="138"/>
                  <a:pt x="198" y="138"/>
                  <a:pt x="198" y="138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233" y="160"/>
                  <a:pt x="233" y="160"/>
                  <a:pt x="233" y="160"/>
                </a:cubicBezTo>
                <a:lnTo>
                  <a:pt x="233" y="138"/>
                </a:lnTo>
                <a:close/>
                <a:moveTo>
                  <a:pt x="296" y="138"/>
                </a:moveTo>
                <a:cubicBezTo>
                  <a:pt x="261" y="138"/>
                  <a:pt x="261" y="138"/>
                  <a:pt x="261" y="138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96" y="160"/>
                  <a:pt x="296" y="160"/>
                  <a:pt x="296" y="160"/>
                </a:cubicBezTo>
                <a:lnTo>
                  <a:pt x="296" y="138"/>
                </a:lnTo>
                <a:close/>
                <a:moveTo>
                  <a:pt x="360" y="138"/>
                </a:moveTo>
                <a:cubicBezTo>
                  <a:pt x="325" y="138"/>
                  <a:pt x="325" y="138"/>
                  <a:pt x="325" y="138"/>
                </a:cubicBezTo>
                <a:cubicBezTo>
                  <a:pt x="325" y="160"/>
                  <a:pt x="325" y="160"/>
                  <a:pt x="325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138"/>
                </a:lnTo>
                <a:close/>
                <a:moveTo>
                  <a:pt x="233" y="196"/>
                </a:moveTo>
                <a:cubicBezTo>
                  <a:pt x="198" y="196"/>
                  <a:pt x="198" y="196"/>
                  <a:pt x="198" y="196"/>
                </a:cubicBezTo>
                <a:cubicBezTo>
                  <a:pt x="198" y="218"/>
                  <a:pt x="198" y="218"/>
                  <a:pt x="198" y="218"/>
                </a:cubicBezTo>
                <a:cubicBezTo>
                  <a:pt x="233" y="218"/>
                  <a:pt x="233" y="218"/>
                  <a:pt x="233" y="218"/>
                </a:cubicBezTo>
                <a:lnTo>
                  <a:pt x="233" y="196"/>
                </a:lnTo>
                <a:close/>
                <a:moveTo>
                  <a:pt x="296" y="196"/>
                </a:moveTo>
                <a:cubicBezTo>
                  <a:pt x="261" y="196"/>
                  <a:pt x="261" y="196"/>
                  <a:pt x="261" y="196"/>
                </a:cubicBezTo>
                <a:cubicBezTo>
                  <a:pt x="261" y="218"/>
                  <a:pt x="261" y="218"/>
                  <a:pt x="261" y="218"/>
                </a:cubicBezTo>
                <a:cubicBezTo>
                  <a:pt x="296" y="218"/>
                  <a:pt x="296" y="218"/>
                  <a:pt x="296" y="218"/>
                </a:cubicBezTo>
                <a:lnTo>
                  <a:pt x="296" y="196"/>
                </a:lnTo>
                <a:close/>
                <a:moveTo>
                  <a:pt x="360" y="196"/>
                </a:moveTo>
                <a:cubicBezTo>
                  <a:pt x="325" y="196"/>
                  <a:pt x="325" y="196"/>
                  <a:pt x="325" y="196"/>
                </a:cubicBezTo>
                <a:cubicBezTo>
                  <a:pt x="325" y="218"/>
                  <a:pt x="325" y="218"/>
                  <a:pt x="325" y="218"/>
                </a:cubicBezTo>
                <a:cubicBezTo>
                  <a:pt x="360" y="218"/>
                  <a:pt x="360" y="218"/>
                  <a:pt x="360" y="218"/>
                </a:cubicBezTo>
                <a:lnTo>
                  <a:pt x="360" y="196"/>
                </a:lnTo>
                <a:close/>
                <a:moveTo>
                  <a:pt x="233" y="255"/>
                </a:moveTo>
                <a:cubicBezTo>
                  <a:pt x="198" y="255"/>
                  <a:pt x="198" y="255"/>
                  <a:pt x="198" y="255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33" y="277"/>
                  <a:pt x="233" y="277"/>
                  <a:pt x="233" y="277"/>
                </a:cubicBezTo>
                <a:lnTo>
                  <a:pt x="233" y="255"/>
                </a:lnTo>
                <a:close/>
                <a:moveTo>
                  <a:pt x="296" y="255"/>
                </a:moveTo>
                <a:cubicBezTo>
                  <a:pt x="261" y="255"/>
                  <a:pt x="261" y="255"/>
                  <a:pt x="261" y="255"/>
                </a:cubicBezTo>
                <a:cubicBezTo>
                  <a:pt x="261" y="277"/>
                  <a:pt x="261" y="277"/>
                  <a:pt x="261" y="277"/>
                </a:cubicBezTo>
                <a:cubicBezTo>
                  <a:pt x="296" y="277"/>
                  <a:pt x="296" y="277"/>
                  <a:pt x="296" y="277"/>
                </a:cubicBezTo>
                <a:lnTo>
                  <a:pt x="296" y="255"/>
                </a:lnTo>
                <a:close/>
                <a:moveTo>
                  <a:pt x="360" y="255"/>
                </a:moveTo>
                <a:cubicBezTo>
                  <a:pt x="325" y="255"/>
                  <a:pt x="325" y="255"/>
                  <a:pt x="325" y="255"/>
                </a:cubicBezTo>
                <a:cubicBezTo>
                  <a:pt x="325" y="277"/>
                  <a:pt x="325" y="277"/>
                  <a:pt x="325" y="277"/>
                </a:cubicBezTo>
                <a:cubicBezTo>
                  <a:pt x="360" y="277"/>
                  <a:pt x="360" y="277"/>
                  <a:pt x="360" y="277"/>
                </a:cubicBezTo>
                <a:lnTo>
                  <a:pt x="360" y="25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742467" y="3814316"/>
            <a:ext cx="541754" cy="773284"/>
          </a:xfrm>
          <a:custGeom>
            <a:avLst/>
            <a:gdLst>
              <a:gd name="T0" fmla="*/ 422 w 422"/>
              <a:gd name="T1" fmla="*/ 79 h 602"/>
              <a:gd name="T2" fmla="*/ 407 w 422"/>
              <a:gd name="T3" fmla="*/ 86 h 602"/>
              <a:gd name="T4" fmla="*/ 318 w 422"/>
              <a:gd name="T5" fmla="*/ 103 h 602"/>
              <a:gd name="T6" fmla="*/ 226 w 422"/>
              <a:gd name="T7" fmla="*/ 86 h 602"/>
              <a:gd name="T8" fmla="*/ 127 w 422"/>
              <a:gd name="T9" fmla="*/ 67 h 602"/>
              <a:gd name="T10" fmla="*/ 44 w 422"/>
              <a:gd name="T11" fmla="*/ 80 h 602"/>
              <a:gd name="T12" fmla="*/ 44 w 422"/>
              <a:gd name="T13" fmla="*/ 65 h 602"/>
              <a:gd name="T14" fmla="*/ 67 w 422"/>
              <a:gd name="T15" fmla="*/ 33 h 602"/>
              <a:gd name="T16" fmla="*/ 33 w 422"/>
              <a:gd name="T17" fmla="*/ 0 h 602"/>
              <a:gd name="T18" fmla="*/ 0 w 422"/>
              <a:gd name="T19" fmla="*/ 33 h 602"/>
              <a:gd name="T20" fmla="*/ 22 w 422"/>
              <a:gd name="T21" fmla="*/ 65 h 602"/>
              <a:gd name="T22" fmla="*/ 22 w 422"/>
              <a:gd name="T23" fmla="*/ 602 h 602"/>
              <a:gd name="T24" fmla="*/ 44 w 422"/>
              <a:gd name="T25" fmla="*/ 602 h 602"/>
              <a:gd name="T26" fmla="*/ 44 w 422"/>
              <a:gd name="T27" fmla="*/ 343 h 602"/>
              <a:gd name="T28" fmla="*/ 127 w 422"/>
              <a:gd name="T29" fmla="*/ 329 h 602"/>
              <a:gd name="T30" fmla="*/ 218 w 422"/>
              <a:gd name="T31" fmla="*/ 346 h 602"/>
              <a:gd name="T32" fmla="*/ 318 w 422"/>
              <a:gd name="T33" fmla="*/ 364 h 602"/>
              <a:gd name="T34" fmla="*/ 416 w 422"/>
              <a:gd name="T35" fmla="*/ 345 h 602"/>
              <a:gd name="T36" fmla="*/ 422 w 422"/>
              <a:gd name="T37" fmla="*/ 342 h 602"/>
              <a:gd name="T38" fmla="*/ 422 w 422"/>
              <a:gd name="T39" fmla="*/ 96 h 602"/>
              <a:gd name="T40" fmla="*/ 422 w 422"/>
              <a:gd name="T41" fmla="*/ 79 h 602"/>
              <a:gd name="T42" fmla="*/ 33 w 422"/>
              <a:gd name="T43" fmla="*/ 22 h 602"/>
              <a:gd name="T44" fmla="*/ 45 w 422"/>
              <a:gd name="T45" fmla="*/ 33 h 602"/>
              <a:gd name="T46" fmla="*/ 33 w 422"/>
              <a:gd name="T47" fmla="*/ 45 h 602"/>
              <a:gd name="T48" fmla="*/ 22 w 422"/>
              <a:gd name="T49" fmla="*/ 33 h 602"/>
              <a:gd name="T50" fmla="*/ 33 w 422"/>
              <a:gd name="T51" fmla="*/ 22 h 602"/>
              <a:gd name="T52" fmla="*/ 400 w 422"/>
              <a:gd name="T53" fmla="*/ 328 h 602"/>
              <a:gd name="T54" fmla="*/ 318 w 422"/>
              <a:gd name="T55" fmla="*/ 342 h 602"/>
              <a:gd name="T56" fmla="*/ 226 w 422"/>
              <a:gd name="T57" fmla="*/ 325 h 602"/>
              <a:gd name="T58" fmla="*/ 127 w 422"/>
              <a:gd name="T59" fmla="*/ 307 h 602"/>
              <a:gd name="T60" fmla="*/ 44 w 422"/>
              <a:gd name="T61" fmla="*/ 320 h 602"/>
              <a:gd name="T62" fmla="*/ 44 w 422"/>
              <a:gd name="T63" fmla="*/ 103 h 602"/>
              <a:gd name="T64" fmla="*/ 127 w 422"/>
              <a:gd name="T65" fmla="*/ 89 h 602"/>
              <a:gd name="T66" fmla="*/ 218 w 422"/>
              <a:gd name="T67" fmla="*/ 106 h 602"/>
              <a:gd name="T68" fmla="*/ 318 w 422"/>
              <a:gd name="T69" fmla="*/ 125 h 602"/>
              <a:gd name="T70" fmla="*/ 400 w 422"/>
              <a:gd name="T71" fmla="*/ 112 h 602"/>
              <a:gd name="T72" fmla="*/ 400 w 422"/>
              <a:gd name="T73" fmla="*/ 32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602">
                <a:moveTo>
                  <a:pt x="422" y="79"/>
                </a:moveTo>
                <a:cubicBezTo>
                  <a:pt x="407" y="86"/>
                  <a:pt x="407" y="86"/>
                  <a:pt x="407" y="86"/>
                </a:cubicBezTo>
                <a:cubicBezTo>
                  <a:pt x="406" y="86"/>
                  <a:pt x="370" y="103"/>
                  <a:pt x="318" y="103"/>
                </a:cubicBezTo>
                <a:cubicBezTo>
                  <a:pt x="286" y="103"/>
                  <a:pt x="256" y="97"/>
                  <a:pt x="226" y="86"/>
                </a:cubicBezTo>
                <a:cubicBezTo>
                  <a:pt x="194" y="73"/>
                  <a:pt x="161" y="67"/>
                  <a:pt x="127" y="67"/>
                </a:cubicBezTo>
                <a:cubicBezTo>
                  <a:pt x="90" y="67"/>
                  <a:pt x="61" y="75"/>
                  <a:pt x="44" y="80"/>
                </a:cubicBezTo>
                <a:cubicBezTo>
                  <a:pt x="44" y="65"/>
                  <a:pt x="44" y="65"/>
                  <a:pt x="44" y="65"/>
                </a:cubicBezTo>
                <a:cubicBezTo>
                  <a:pt x="57" y="60"/>
                  <a:pt x="67" y="48"/>
                  <a:pt x="67" y="33"/>
                </a:cubicBezTo>
                <a:cubicBezTo>
                  <a:pt x="67" y="15"/>
                  <a:pt x="52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8"/>
                  <a:pt x="9" y="60"/>
                  <a:pt x="22" y="65"/>
                </a:cubicBezTo>
                <a:cubicBezTo>
                  <a:pt x="22" y="602"/>
                  <a:pt x="22" y="602"/>
                  <a:pt x="22" y="602"/>
                </a:cubicBezTo>
                <a:cubicBezTo>
                  <a:pt x="44" y="602"/>
                  <a:pt x="44" y="602"/>
                  <a:pt x="44" y="602"/>
                </a:cubicBezTo>
                <a:cubicBezTo>
                  <a:pt x="44" y="343"/>
                  <a:pt x="44" y="343"/>
                  <a:pt x="44" y="343"/>
                </a:cubicBezTo>
                <a:cubicBezTo>
                  <a:pt x="57" y="338"/>
                  <a:pt x="87" y="329"/>
                  <a:pt x="127" y="329"/>
                </a:cubicBezTo>
                <a:cubicBezTo>
                  <a:pt x="158" y="329"/>
                  <a:pt x="189" y="334"/>
                  <a:pt x="218" y="346"/>
                </a:cubicBezTo>
                <a:cubicBezTo>
                  <a:pt x="250" y="358"/>
                  <a:pt x="284" y="364"/>
                  <a:pt x="318" y="364"/>
                </a:cubicBezTo>
                <a:cubicBezTo>
                  <a:pt x="375" y="364"/>
                  <a:pt x="414" y="346"/>
                  <a:pt x="416" y="345"/>
                </a:cubicBezTo>
                <a:cubicBezTo>
                  <a:pt x="422" y="342"/>
                  <a:pt x="422" y="342"/>
                  <a:pt x="422" y="342"/>
                </a:cubicBezTo>
                <a:cubicBezTo>
                  <a:pt x="422" y="96"/>
                  <a:pt x="422" y="96"/>
                  <a:pt x="422" y="96"/>
                </a:cubicBezTo>
                <a:lnTo>
                  <a:pt x="422" y="79"/>
                </a:lnTo>
                <a:close/>
                <a:moveTo>
                  <a:pt x="33" y="22"/>
                </a:moveTo>
                <a:cubicBezTo>
                  <a:pt x="39" y="22"/>
                  <a:pt x="45" y="27"/>
                  <a:pt x="45" y="33"/>
                </a:cubicBezTo>
                <a:cubicBezTo>
                  <a:pt x="45" y="40"/>
                  <a:pt x="39" y="45"/>
                  <a:pt x="33" y="45"/>
                </a:cubicBezTo>
                <a:cubicBezTo>
                  <a:pt x="27" y="45"/>
                  <a:pt x="22" y="40"/>
                  <a:pt x="22" y="33"/>
                </a:cubicBezTo>
                <a:cubicBezTo>
                  <a:pt x="22" y="27"/>
                  <a:pt x="27" y="22"/>
                  <a:pt x="33" y="22"/>
                </a:cubicBezTo>
                <a:close/>
                <a:moveTo>
                  <a:pt x="400" y="328"/>
                </a:moveTo>
                <a:cubicBezTo>
                  <a:pt x="388" y="333"/>
                  <a:pt x="357" y="342"/>
                  <a:pt x="318" y="342"/>
                </a:cubicBezTo>
                <a:cubicBezTo>
                  <a:pt x="286" y="342"/>
                  <a:pt x="256" y="336"/>
                  <a:pt x="226" y="325"/>
                </a:cubicBezTo>
                <a:cubicBezTo>
                  <a:pt x="194" y="313"/>
                  <a:pt x="161" y="307"/>
                  <a:pt x="127" y="307"/>
                </a:cubicBezTo>
                <a:cubicBezTo>
                  <a:pt x="90" y="307"/>
                  <a:pt x="61" y="314"/>
                  <a:pt x="44" y="32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57" y="99"/>
                  <a:pt x="87" y="89"/>
                  <a:pt x="127" y="89"/>
                </a:cubicBezTo>
                <a:cubicBezTo>
                  <a:pt x="158" y="89"/>
                  <a:pt x="189" y="95"/>
                  <a:pt x="218" y="106"/>
                </a:cubicBezTo>
                <a:cubicBezTo>
                  <a:pt x="250" y="118"/>
                  <a:pt x="284" y="125"/>
                  <a:pt x="318" y="125"/>
                </a:cubicBezTo>
                <a:cubicBezTo>
                  <a:pt x="354" y="125"/>
                  <a:pt x="384" y="117"/>
                  <a:pt x="400" y="112"/>
                </a:cubicBezTo>
                <a:lnTo>
                  <a:pt x="400" y="3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22"/>
          <p:cNvSpPr>
            <a:spLocks noEditPoints="1"/>
          </p:cNvSpPr>
          <p:nvPr/>
        </p:nvSpPr>
        <p:spPr bwMode="auto">
          <a:xfrm>
            <a:off x="4028046" y="1501608"/>
            <a:ext cx="650365" cy="600937"/>
          </a:xfrm>
          <a:custGeom>
            <a:avLst/>
            <a:gdLst>
              <a:gd name="T0" fmla="*/ 24 w 473"/>
              <a:gd name="T1" fmla="*/ 157 h 437"/>
              <a:gd name="T2" fmla="*/ 46 w 473"/>
              <a:gd name="T3" fmla="*/ 376 h 437"/>
              <a:gd name="T4" fmla="*/ 129 w 473"/>
              <a:gd name="T5" fmla="*/ 436 h 437"/>
              <a:gd name="T6" fmla="*/ 174 w 473"/>
              <a:gd name="T7" fmla="*/ 375 h 437"/>
              <a:gd name="T8" fmla="*/ 73 w 473"/>
              <a:gd name="T9" fmla="*/ 113 h 437"/>
              <a:gd name="T10" fmla="*/ 107 w 473"/>
              <a:gd name="T11" fmla="*/ 414 h 437"/>
              <a:gd name="T12" fmla="*/ 68 w 473"/>
              <a:gd name="T13" fmla="*/ 354 h 437"/>
              <a:gd name="T14" fmla="*/ 46 w 473"/>
              <a:gd name="T15" fmla="*/ 159 h 437"/>
              <a:gd name="T16" fmla="*/ 125 w 473"/>
              <a:gd name="T17" fmla="*/ 135 h 437"/>
              <a:gd name="T18" fmla="*/ 107 w 473"/>
              <a:gd name="T19" fmla="*/ 353 h 437"/>
              <a:gd name="T20" fmla="*/ 144 w 473"/>
              <a:gd name="T21" fmla="*/ 51 h 437"/>
              <a:gd name="T22" fmla="*/ 43 w 473"/>
              <a:gd name="T23" fmla="*/ 51 h 437"/>
              <a:gd name="T24" fmla="*/ 94 w 473"/>
              <a:gd name="T25" fmla="*/ 22 h 437"/>
              <a:gd name="T26" fmla="*/ 94 w 473"/>
              <a:gd name="T27" fmla="*/ 80 h 437"/>
              <a:gd name="T28" fmla="*/ 94 w 473"/>
              <a:gd name="T29" fmla="*/ 22 h 437"/>
              <a:gd name="T30" fmla="*/ 366 w 473"/>
              <a:gd name="T31" fmla="*/ 111 h 437"/>
              <a:gd name="T32" fmla="*/ 270 w 473"/>
              <a:gd name="T33" fmla="*/ 111 h 437"/>
              <a:gd name="T34" fmla="*/ 318 w 473"/>
              <a:gd name="T35" fmla="*/ 84 h 437"/>
              <a:gd name="T36" fmla="*/ 318 w 473"/>
              <a:gd name="T37" fmla="*/ 137 h 437"/>
              <a:gd name="T38" fmla="*/ 318 w 473"/>
              <a:gd name="T39" fmla="*/ 84 h 437"/>
              <a:gd name="T40" fmla="*/ 208 w 473"/>
              <a:gd name="T41" fmla="*/ 321 h 437"/>
              <a:gd name="T42" fmla="*/ 252 w 473"/>
              <a:gd name="T43" fmla="*/ 217 h 437"/>
              <a:gd name="T44" fmla="*/ 303 w 473"/>
              <a:gd name="T45" fmla="*/ 437 h 437"/>
              <a:gd name="T46" fmla="*/ 386 w 473"/>
              <a:gd name="T47" fmla="*/ 364 h 437"/>
              <a:gd name="T48" fmla="*/ 372 w 473"/>
              <a:gd name="T49" fmla="*/ 204 h 437"/>
              <a:gd name="T50" fmla="*/ 263 w 473"/>
              <a:gd name="T51" fmla="*/ 169 h 437"/>
              <a:gd name="T52" fmla="*/ 372 w 473"/>
              <a:gd name="T53" fmla="*/ 296 h 437"/>
              <a:gd name="T54" fmla="*/ 350 w 473"/>
              <a:gd name="T55" fmla="*/ 274 h 437"/>
              <a:gd name="T56" fmla="*/ 285 w 473"/>
              <a:gd name="T57" fmla="*/ 191 h 437"/>
              <a:gd name="T58" fmla="*/ 350 w 473"/>
              <a:gd name="T59" fmla="*/ 204 h 437"/>
              <a:gd name="T60" fmla="*/ 458 w 473"/>
              <a:gd name="T61" fmla="*/ 360 h 437"/>
              <a:gd name="T62" fmla="*/ 371 w 473"/>
              <a:gd name="T63" fmla="*/ 303 h 437"/>
              <a:gd name="T64" fmla="*/ 263 w 473"/>
              <a:gd name="T65" fmla="*/ 325 h 437"/>
              <a:gd name="T66" fmla="*/ 443 w 473"/>
              <a:gd name="T67" fmla="*/ 404 h 437"/>
              <a:gd name="T68" fmla="*/ 458 w 473"/>
              <a:gd name="T69" fmla="*/ 36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437">
                <a:moveTo>
                  <a:pt x="73" y="113"/>
                </a:moveTo>
                <a:cubicBezTo>
                  <a:pt x="48" y="113"/>
                  <a:pt x="28" y="132"/>
                  <a:pt x="24" y="157"/>
                </a:cubicBezTo>
                <a:cubicBezTo>
                  <a:pt x="0" y="376"/>
                  <a:pt x="0" y="376"/>
                  <a:pt x="0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46" y="436"/>
                  <a:pt x="46" y="436"/>
                  <a:pt x="46" y="436"/>
                </a:cubicBezTo>
                <a:cubicBezTo>
                  <a:pt x="129" y="436"/>
                  <a:pt x="129" y="436"/>
                  <a:pt x="129" y="436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74" y="375"/>
                  <a:pt x="174" y="375"/>
                  <a:pt x="174" y="375"/>
                </a:cubicBezTo>
                <a:cubicBezTo>
                  <a:pt x="145" y="113"/>
                  <a:pt x="145" y="113"/>
                  <a:pt x="145" y="113"/>
                </a:cubicBezTo>
                <a:lnTo>
                  <a:pt x="73" y="113"/>
                </a:lnTo>
                <a:close/>
                <a:moveTo>
                  <a:pt x="107" y="353"/>
                </a:moveTo>
                <a:cubicBezTo>
                  <a:pt x="107" y="414"/>
                  <a:pt x="107" y="414"/>
                  <a:pt x="107" y="414"/>
                </a:cubicBezTo>
                <a:cubicBezTo>
                  <a:pt x="68" y="414"/>
                  <a:pt x="68" y="414"/>
                  <a:pt x="68" y="414"/>
                </a:cubicBezTo>
                <a:cubicBezTo>
                  <a:pt x="68" y="354"/>
                  <a:pt x="68" y="354"/>
                  <a:pt x="68" y="354"/>
                </a:cubicBezTo>
                <a:cubicBezTo>
                  <a:pt x="25" y="354"/>
                  <a:pt x="25" y="354"/>
                  <a:pt x="25" y="354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8" y="146"/>
                  <a:pt x="60" y="135"/>
                  <a:pt x="73" y="135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50" y="353"/>
                  <a:pt x="150" y="353"/>
                  <a:pt x="150" y="353"/>
                </a:cubicBezTo>
                <a:lnTo>
                  <a:pt x="107" y="353"/>
                </a:lnTo>
                <a:close/>
                <a:moveTo>
                  <a:pt x="94" y="102"/>
                </a:moveTo>
                <a:cubicBezTo>
                  <a:pt x="122" y="102"/>
                  <a:pt x="144" y="79"/>
                  <a:pt x="144" y="51"/>
                </a:cubicBezTo>
                <a:cubicBezTo>
                  <a:pt x="144" y="23"/>
                  <a:pt x="122" y="0"/>
                  <a:pt x="94" y="0"/>
                </a:cubicBezTo>
                <a:cubicBezTo>
                  <a:pt x="66" y="0"/>
                  <a:pt x="43" y="23"/>
                  <a:pt x="43" y="51"/>
                </a:cubicBezTo>
                <a:cubicBezTo>
                  <a:pt x="43" y="79"/>
                  <a:pt x="66" y="102"/>
                  <a:pt x="94" y="102"/>
                </a:cubicBezTo>
                <a:close/>
                <a:moveTo>
                  <a:pt x="94" y="22"/>
                </a:moveTo>
                <a:cubicBezTo>
                  <a:pt x="110" y="22"/>
                  <a:pt x="122" y="35"/>
                  <a:pt x="122" y="51"/>
                </a:cubicBezTo>
                <a:cubicBezTo>
                  <a:pt x="122" y="67"/>
                  <a:pt x="110" y="80"/>
                  <a:pt x="94" y="80"/>
                </a:cubicBezTo>
                <a:cubicBezTo>
                  <a:pt x="78" y="80"/>
                  <a:pt x="65" y="67"/>
                  <a:pt x="65" y="51"/>
                </a:cubicBezTo>
                <a:cubicBezTo>
                  <a:pt x="65" y="35"/>
                  <a:pt x="78" y="22"/>
                  <a:pt x="94" y="22"/>
                </a:cubicBezTo>
                <a:close/>
                <a:moveTo>
                  <a:pt x="318" y="159"/>
                </a:moveTo>
                <a:cubicBezTo>
                  <a:pt x="345" y="159"/>
                  <a:pt x="366" y="138"/>
                  <a:pt x="366" y="111"/>
                </a:cubicBezTo>
                <a:cubicBezTo>
                  <a:pt x="366" y="84"/>
                  <a:pt x="345" y="62"/>
                  <a:pt x="318" y="62"/>
                </a:cubicBezTo>
                <a:cubicBezTo>
                  <a:pt x="291" y="62"/>
                  <a:pt x="270" y="84"/>
                  <a:pt x="270" y="111"/>
                </a:cubicBezTo>
                <a:cubicBezTo>
                  <a:pt x="270" y="138"/>
                  <a:pt x="291" y="159"/>
                  <a:pt x="318" y="159"/>
                </a:cubicBezTo>
                <a:close/>
                <a:moveTo>
                  <a:pt x="318" y="84"/>
                </a:moveTo>
                <a:cubicBezTo>
                  <a:pt x="333" y="84"/>
                  <a:pt x="344" y="96"/>
                  <a:pt x="344" y="111"/>
                </a:cubicBezTo>
                <a:cubicBezTo>
                  <a:pt x="344" y="125"/>
                  <a:pt x="333" y="137"/>
                  <a:pt x="318" y="137"/>
                </a:cubicBezTo>
                <a:cubicBezTo>
                  <a:pt x="303" y="137"/>
                  <a:pt x="292" y="125"/>
                  <a:pt x="292" y="111"/>
                </a:cubicBezTo>
                <a:cubicBezTo>
                  <a:pt x="292" y="96"/>
                  <a:pt x="303" y="84"/>
                  <a:pt x="318" y="84"/>
                </a:cubicBezTo>
                <a:close/>
                <a:moveTo>
                  <a:pt x="303" y="415"/>
                </a:moveTo>
                <a:cubicBezTo>
                  <a:pt x="251" y="415"/>
                  <a:pt x="208" y="373"/>
                  <a:pt x="208" y="321"/>
                </a:cubicBezTo>
                <a:cubicBezTo>
                  <a:pt x="208" y="289"/>
                  <a:pt x="225" y="259"/>
                  <a:pt x="252" y="242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11" y="236"/>
                  <a:pt x="186" y="276"/>
                  <a:pt x="186" y="321"/>
                </a:cubicBezTo>
                <a:cubicBezTo>
                  <a:pt x="186" y="385"/>
                  <a:pt x="239" y="437"/>
                  <a:pt x="303" y="437"/>
                </a:cubicBezTo>
                <a:cubicBezTo>
                  <a:pt x="344" y="437"/>
                  <a:pt x="382" y="416"/>
                  <a:pt x="403" y="380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70" y="396"/>
                  <a:pt x="338" y="415"/>
                  <a:pt x="303" y="415"/>
                </a:cubicBezTo>
                <a:close/>
                <a:moveTo>
                  <a:pt x="372" y="204"/>
                </a:moveTo>
                <a:cubicBezTo>
                  <a:pt x="372" y="185"/>
                  <a:pt x="357" y="169"/>
                  <a:pt x="337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3" y="296"/>
                  <a:pt x="263" y="296"/>
                  <a:pt x="263" y="296"/>
                </a:cubicBezTo>
                <a:cubicBezTo>
                  <a:pt x="372" y="296"/>
                  <a:pt x="372" y="296"/>
                  <a:pt x="372" y="296"/>
                </a:cubicBezTo>
                <a:lnTo>
                  <a:pt x="372" y="204"/>
                </a:lnTo>
                <a:close/>
                <a:moveTo>
                  <a:pt x="350" y="274"/>
                </a:moveTo>
                <a:cubicBezTo>
                  <a:pt x="285" y="274"/>
                  <a:pt x="285" y="274"/>
                  <a:pt x="285" y="274"/>
                </a:cubicBezTo>
                <a:cubicBezTo>
                  <a:pt x="285" y="191"/>
                  <a:pt x="285" y="191"/>
                  <a:pt x="285" y="191"/>
                </a:cubicBezTo>
                <a:cubicBezTo>
                  <a:pt x="337" y="191"/>
                  <a:pt x="337" y="191"/>
                  <a:pt x="337" y="191"/>
                </a:cubicBezTo>
                <a:cubicBezTo>
                  <a:pt x="345" y="191"/>
                  <a:pt x="350" y="197"/>
                  <a:pt x="350" y="204"/>
                </a:cubicBezTo>
                <a:lnTo>
                  <a:pt x="350" y="274"/>
                </a:lnTo>
                <a:close/>
                <a:moveTo>
                  <a:pt x="458" y="360"/>
                </a:moveTo>
                <a:cubicBezTo>
                  <a:pt x="444" y="374"/>
                  <a:pt x="444" y="374"/>
                  <a:pt x="444" y="374"/>
                </a:cubicBezTo>
                <a:cubicBezTo>
                  <a:pt x="371" y="303"/>
                  <a:pt x="371" y="303"/>
                  <a:pt x="371" y="303"/>
                </a:cubicBezTo>
                <a:cubicBezTo>
                  <a:pt x="263" y="303"/>
                  <a:pt x="263" y="303"/>
                  <a:pt x="263" y="303"/>
                </a:cubicBezTo>
                <a:cubicBezTo>
                  <a:pt x="263" y="325"/>
                  <a:pt x="263" y="325"/>
                  <a:pt x="263" y="325"/>
                </a:cubicBezTo>
                <a:cubicBezTo>
                  <a:pt x="362" y="325"/>
                  <a:pt x="362" y="325"/>
                  <a:pt x="362" y="325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73" y="376"/>
                  <a:pt x="473" y="376"/>
                  <a:pt x="473" y="376"/>
                </a:cubicBezTo>
                <a:lnTo>
                  <a:pt x="458" y="36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3"/>
          <p:cNvSpPr>
            <a:spLocks noEditPoints="1"/>
          </p:cNvSpPr>
          <p:nvPr/>
        </p:nvSpPr>
        <p:spPr bwMode="auto">
          <a:xfrm>
            <a:off x="2923847" y="1484373"/>
            <a:ext cx="484522" cy="635407"/>
          </a:xfrm>
          <a:custGeom>
            <a:avLst/>
            <a:gdLst>
              <a:gd name="T0" fmla="*/ 161 w 352"/>
              <a:gd name="T1" fmla="*/ 116 h 462"/>
              <a:gd name="T2" fmla="*/ 219 w 352"/>
              <a:gd name="T3" fmla="*/ 58 h 462"/>
              <a:gd name="T4" fmla="*/ 161 w 352"/>
              <a:gd name="T5" fmla="*/ 0 h 462"/>
              <a:gd name="T6" fmla="*/ 103 w 352"/>
              <a:gd name="T7" fmla="*/ 58 h 462"/>
              <a:gd name="T8" fmla="*/ 161 w 352"/>
              <a:gd name="T9" fmla="*/ 116 h 462"/>
              <a:gd name="T10" fmla="*/ 161 w 352"/>
              <a:gd name="T11" fmla="*/ 22 h 462"/>
              <a:gd name="T12" fmla="*/ 197 w 352"/>
              <a:gd name="T13" fmla="*/ 58 h 462"/>
              <a:gd name="T14" fmla="*/ 161 w 352"/>
              <a:gd name="T15" fmla="*/ 94 h 462"/>
              <a:gd name="T16" fmla="*/ 125 w 352"/>
              <a:gd name="T17" fmla="*/ 58 h 462"/>
              <a:gd name="T18" fmla="*/ 161 w 352"/>
              <a:gd name="T19" fmla="*/ 22 h 462"/>
              <a:gd name="T20" fmla="*/ 142 w 352"/>
              <a:gd name="T21" fmla="*/ 440 h 462"/>
              <a:gd name="T22" fmla="*/ 22 w 352"/>
              <a:gd name="T23" fmla="*/ 320 h 462"/>
              <a:gd name="T24" fmla="*/ 80 w 352"/>
              <a:gd name="T25" fmla="*/ 217 h 462"/>
              <a:gd name="T26" fmla="*/ 80 w 352"/>
              <a:gd name="T27" fmla="*/ 193 h 462"/>
              <a:gd name="T28" fmla="*/ 80 w 352"/>
              <a:gd name="T29" fmla="*/ 192 h 462"/>
              <a:gd name="T30" fmla="*/ 0 w 352"/>
              <a:gd name="T31" fmla="*/ 320 h 462"/>
              <a:gd name="T32" fmla="*/ 142 w 352"/>
              <a:gd name="T33" fmla="*/ 462 h 462"/>
              <a:gd name="T34" fmla="*/ 265 w 352"/>
              <a:gd name="T35" fmla="*/ 392 h 462"/>
              <a:gd name="T36" fmla="*/ 248 w 352"/>
              <a:gd name="T37" fmla="*/ 376 h 462"/>
              <a:gd name="T38" fmla="*/ 142 w 352"/>
              <a:gd name="T39" fmla="*/ 440 h 462"/>
              <a:gd name="T40" fmla="*/ 226 w 352"/>
              <a:gd name="T41" fmla="*/ 174 h 462"/>
              <a:gd name="T42" fmla="*/ 185 w 352"/>
              <a:gd name="T43" fmla="*/ 133 h 462"/>
              <a:gd name="T44" fmla="*/ 96 w 352"/>
              <a:gd name="T45" fmla="*/ 133 h 462"/>
              <a:gd name="T46" fmla="*/ 96 w 352"/>
              <a:gd name="T47" fmla="*/ 293 h 462"/>
              <a:gd name="T48" fmla="*/ 226 w 352"/>
              <a:gd name="T49" fmla="*/ 293 h 462"/>
              <a:gd name="T50" fmla="*/ 226 w 352"/>
              <a:gd name="T51" fmla="*/ 174 h 462"/>
              <a:gd name="T52" fmla="*/ 204 w 352"/>
              <a:gd name="T53" fmla="*/ 271 h 462"/>
              <a:gd name="T54" fmla="*/ 118 w 352"/>
              <a:gd name="T55" fmla="*/ 271 h 462"/>
              <a:gd name="T56" fmla="*/ 118 w 352"/>
              <a:gd name="T57" fmla="*/ 155 h 462"/>
              <a:gd name="T58" fmla="*/ 185 w 352"/>
              <a:gd name="T59" fmla="*/ 155 h 462"/>
              <a:gd name="T60" fmla="*/ 204 w 352"/>
              <a:gd name="T61" fmla="*/ 174 h 462"/>
              <a:gd name="T62" fmla="*/ 204 w 352"/>
              <a:gd name="T63" fmla="*/ 271 h 462"/>
              <a:gd name="T64" fmla="*/ 337 w 352"/>
              <a:gd name="T65" fmla="*/ 371 h 462"/>
              <a:gd name="T66" fmla="*/ 317 w 352"/>
              <a:gd name="T67" fmla="*/ 389 h 462"/>
              <a:gd name="T68" fmla="*/ 226 w 352"/>
              <a:gd name="T69" fmla="*/ 301 h 462"/>
              <a:gd name="T70" fmla="*/ 96 w 352"/>
              <a:gd name="T71" fmla="*/ 301 h 462"/>
              <a:gd name="T72" fmla="*/ 96 w 352"/>
              <a:gd name="T73" fmla="*/ 323 h 462"/>
              <a:gd name="T74" fmla="*/ 217 w 352"/>
              <a:gd name="T75" fmla="*/ 323 h 462"/>
              <a:gd name="T76" fmla="*/ 317 w 352"/>
              <a:gd name="T77" fmla="*/ 420 h 462"/>
              <a:gd name="T78" fmla="*/ 352 w 352"/>
              <a:gd name="T79" fmla="*/ 387 h 462"/>
              <a:gd name="T80" fmla="*/ 337 w 352"/>
              <a:gd name="T81" fmla="*/ 37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2" h="462">
                <a:moveTo>
                  <a:pt x="161" y="116"/>
                </a:moveTo>
                <a:cubicBezTo>
                  <a:pt x="193" y="116"/>
                  <a:pt x="219" y="90"/>
                  <a:pt x="219" y="58"/>
                </a:cubicBezTo>
                <a:cubicBezTo>
                  <a:pt x="219" y="26"/>
                  <a:pt x="193" y="0"/>
                  <a:pt x="161" y="0"/>
                </a:cubicBezTo>
                <a:cubicBezTo>
                  <a:pt x="129" y="0"/>
                  <a:pt x="103" y="26"/>
                  <a:pt x="103" y="58"/>
                </a:cubicBezTo>
                <a:cubicBezTo>
                  <a:pt x="103" y="90"/>
                  <a:pt x="129" y="116"/>
                  <a:pt x="161" y="116"/>
                </a:cubicBezTo>
                <a:close/>
                <a:moveTo>
                  <a:pt x="161" y="22"/>
                </a:moveTo>
                <a:cubicBezTo>
                  <a:pt x="181" y="22"/>
                  <a:pt x="197" y="38"/>
                  <a:pt x="197" y="58"/>
                </a:cubicBezTo>
                <a:cubicBezTo>
                  <a:pt x="197" y="78"/>
                  <a:pt x="181" y="94"/>
                  <a:pt x="161" y="94"/>
                </a:cubicBezTo>
                <a:cubicBezTo>
                  <a:pt x="141" y="94"/>
                  <a:pt x="125" y="78"/>
                  <a:pt x="125" y="58"/>
                </a:cubicBezTo>
                <a:cubicBezTo>
                  <a:pt x="125" y="38"/>
                  <a:pt x="141" y="22"/>
                  <a:pt x="161" y="22"/>
                </a:cubicBezTo>
                <a:close/>
                <a:moveTo>
                  <a:pt x="142" y="440"/>
                </a:moveTo>
                <a:cubicBezTo>
                  <a:pt x="76" y="440"/>
                  <a:pt x="22" y="386"/>
                  <a:pt x="22" y="320"/>
                </a:cubicBezTo>
                <a:cubicBezTo>
                  <a:pt x="22" y="277"/>
                  <a:pt x="44" y="238"/>
                  <a:pt x="80" y="217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30" y="216"/>
                  <a:pt x="0" y="265"/>
                  <a:pt x="0" y="320"/>
                </a:cubicBezTo>
                <a:cubicBezTo>
                  <a:pt x="0" y="398"/>
                  <a:pt x="64" y="462"/>
                  <a:pt x="142" y="462"/>
                </a:cubicBezTo>
                <a:cubicBezTo>
                  <a:pt x="193" y="462"/>
                  <a:pt x="239" y="435"/>
                  <a:pt x="265" y="392"/>
                </a:cubicBezTo>
                <a:cubicBezTo>
                  <a:pt x="248" y="376"/>
                  <a:pt x="248" y="376"/>
                  <a:pt x="248" y="376"/>
                </a:cubicBezTo>
                <a:cubicBezTo>
                  <a:pt x="227" y="416"/>
                  <a:pt x="187" y="440"/>
                  <a:pt x="142" y="440"/>
                </a:cubicBezTo>
                <a:close/>
                <a:moveTo>
                  <a:pt x="226" y="174"/>
                </a:moveTo>
                <a:cubicBezTo>
                  <a:pt x="226" y="152"/>
                  <a:pt x="208" y="133"/>
                  <a:pt x="185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6" y="293"/>
                  <a:pt x="96" y="293"/>
                  <a:pt x="96" y="293"/>
                </a:cubicBezTo>
                <a:cubicBezTo>
                  <a:pt x="226" y="293"/>
                  <a:pt x="226" y="293"/>
                  <a:pt x="226" y="293"/>
                </a:cubicBezTo>
                <a:lnTo>
                  <a:pt x="226" y="174"/>
                </a:lnTo>
                <a:close/>
                <a:moveTo>
                  <a:pt x="204" y="271"/>
                </a:moveTo>
                <a:cubicBezTo>
                  <a:pt x="118" y="271"/>
                  <a:pt x="118" y="271"/>
                  <a:pt x="118" y="271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85" y="155"/>
                  <a:pt x="185" y="155"/>
                  <a:pt x="185" y="155"/>
                </a:cubicBezTo>
                <a:cubicBezTo>
                  <a:pt x="196" y="155"/>
                  <a:pt x="204" y="164"/>
                  <a:pt x="204" y="174"/>
                </a:cubicBezTo>
                <a:lnTo>
                  <a:pt x="204" y="271"/>
                </a:lnTo>
                <a:close/>
                <a:moveTo>
                  <a:pt x="337" y="371"/>
                </a:moveTo>
                <a:cubicBezTo>
                  <a:pt x="317" y="389"/>
                  <a:pt x="317" y="389"/>
                  <a:pt x="317" y="389"/>
                </a:cubicBezTo>
                <a:cubicBezTo>
                  <a:pt x="226" y="301"/>
                  <a:pt x="226" y="301"/>
                  <a:pt x="22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23"/>
                  <a:pt x="96" y="323"/>
                  <a:pt x="96" y="323"/>
                </a:cubicBezTo>
                <a:cubicBezTo>
                  <a:pt x="217" y="323"/>
                  <a:pt x="217" y="323"/>
                  <a:pt x="217" y="323"/>
                </a:cubicBezTo>
                <a:cubicBezTo>
                  <a:pt x="317" y="420"/>
                  <a:pt x="317" y="420"/>
                  <a:pt x="317" y="420"/>
                </a:cubicBezTo>
                <a:cubicBezTo>
                  <a:pt x="352" y="387"/>
                  <a:pt x="352" y="387"/>
                  <a:pt x="352" y="387"/>
                </a:cubicBezTo>
                <a:lnTo>
                  <a:pt x="337" y="37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4"/>
          <p:cNvSpPr>
            <a:spLocks noEditPoints="1"/>
          </p:cNvSpPr>
          <p:nvPr/>
        </p:nvSpPr>
        <p:spPr bwMode="auto">
          <a:xfrm>
            <a:off x="5298088" y="1432669"/>
            <a:ext cx="273804" cy="738815"/>
          </a:xfrm>
          <a:custGeom>
            <a:avLst/>
            <a:gdLst>
              <a:gd name="T0" fmla="*/ 53 w 199"/>
              <a:gd name="T1" fmla="*/ 140 h 537"/>
              <a:gd name="T2" fmla="*/ 0 w 199"/>
              <a:gd name="T3" fmla="*/ 193 h 537"/>
              <a:gd name="T4" fmla="*/ 0 w 199"/>
              <a:gd name="T5" fmla="*/ 365 h 537"/>
              <a:gd name="T6" fmla="*/ 38 w 199"/>
              <a:gd name="T7" fmla="*/ 365 h 537"/>
              <a:gd name="T8" fmla="*/ 38 w 199"/>
              <a:gd name="T9" fmla="*/ 537 h 537"/>
              <a:gd name="T10" fmla="*/ 163 w 199"/>
              <a:gd name="T11" fmla="*/ 537 h 537"/>
              <a:gd name="T12" fmla="*/ 163 w 199"/>
              <a:gd name="T13" fmla="*/ 365 h 537"/>
              <a:gd name="T14" fmla="*/ 199 w 199"/>
              <a:gd name="T15" fmla="*/ 365 h 537"/>
              <a:gd name="T16" fmla="*/ 199 w 199"/>
              <a:gd name="T17" fmla="*/ 140 h 537"/>
              <a:gd name="T18" fmla="*/ 53 w 199"/>
              <a:gd name="T19" fmla="*/ 140 h 537"/>
              <a:gd name="T20" fmla="*/ 100 w 199"/>
              <a:gd name="T21" fmla="*/ 202 h 537"/>
              <a:gd name="T22" fmla="*/ 106 w 199"/>
              <a:gd name="T23" fmla="*/ 232 h 537"/>
              <a:gd name="T24" fmla="*/ 100 w 199"/>
              <a:gd name="T25" fmla="*/ 239 h 537"/>
              <a:gd name="T26" fmla="*/ 93 w 199"/>
              <a:gd name="T27" fmla="*/ 232 h 537"/>
              <a:gd name="T28" fmla="*/ 100 w 199"/>
              <a:gd name="T29" fmla="*/ 202 h 537"/>
              <a:gd name="T30" fmla="*/ 177 w 199"/>
              <a:gd name="T31" fmla="*/ 343 h 537"/>
              <a:gd name="T32" fmla="*/ 141 w 199"/>
              <a:gd name="T33" fmla="*/ 343 h 537"/>
              <a:gd name="T34" fmla="*/ 141 w 199"/>
              <a:gd name="T35" fmla="*/ 515 h 537"/>
              <a:gd name="T36" fmla="*/ 60 w 199"/>
              <a:gd name="T37" fmla="*/ 515 h 537"/>
              <a:gd name="T38" fmla="*/ 60 w 199"/>
              <a:gd name="T39" fmla="*/ 343 h 537"/>
              <a:gd name="T40" fmla="*/ 22 w 199"/>
              <a:gd name="T41" fmla="*/ 343 h 537"/>
              <a:gd name="T42" fmla="*/ 22 w 199"/>
              <a:gd name="T43" fmla="*/ 193 h 537"/>
              <a:gd name="T44" fmla="*/ 53 w 199"/>
              <a:gd name="T45" fmla="*/ 162 h 537"/>
              <a:gd name="T46" fmla="*/ 74 w 199"/>
              <a:gd name="T47" fmla="*/ 162 h 537"/>
              <a:gd name="T48" fmla="*/ 82 w 199"/>
              <a:gd name="T49" fmla="*/ 178 h 537"/>
              <a:gd name="T50" fmla="*/ 69 w 199"/>
              <a:gd name="T51" fmla="*/ 238 h 537"/>
              <a:gd name="T52" fmla="*/ 100 w 199"/>
              <a:gd name="T53" fmla="*/ 273 h 537"/>
              <a:gd name="T54" fmla="*/ 130 w 199"/>
              <a:gd name="T55" fmla="*/ 238 h 537"/>
              <a:gd name="T56" fmla="*/ 117 w 199"/>
              <a:gd name="T57" fmla="*/ 178 h 537"/>
              <a:gd name="T58" fmla="*/ 125 w 199"/>
              <a:gd name="T59" fmla="*/ 162 h 537"/>
              <a:gd name="T60" fmla="*/ 177 w 199"/>
              <a:gd name="T61" fmla="*/ 162 h 537"/>
              <a:gd name="T62" fmla="*/ 177 w 199"/>
              <a:gd name="T63" fmla="*/ 343 h 537"/>
              <a:gd name="T64" fmla="*/ 99 w 199"/>
              <a:gd name="T65" fmla="*/ 121 h 537"/>
              <a:gd name="T66" fmla="*/ 160 w 199"/>
              <a:gd name="T67" fmla="*/ 60 h 537"/>
              <a:gd name="T68" fmla="*/ 99 w 199"/>
              <a:gd name="T69" fmla="*/ 0 h 537"/>
              <a:gd name="T70" fmla="*/ 39 w 199"/>
              <a:gd name="T71" fmla="*/ 60 h 537"/>
              <a:gd name="T72" fmla="*/ 99 w 199"/>
              <a:gd name="T73" fmla="*/ 121 h 537"/>
              <a:gd name="T74" fmla="*/ 99 w 199"/>
              <a:gd name="T75" fmla="*/ 22 h 537"/>
              <a:gd name="T76" fmla="*/ 138 w 199"/>
              <a:gd name="T77" fmla="*/ 60 h 537"/>
              <a:gd name="T78" fmla="*/ 99 w 199"/>
              <a:gd name="T79" fmla="*/ 99 h 537"/>
              <a:gd name="T80" fmla="*/ 61 w 199"/>
              <a:gd name="T81" fmla="*/ 60 h 537"/>
              <a:gd name="T82" fmla="*/ 99 w 199"/>
              <a:gd name="T83" fmla="*/ 2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9" h="537">
                <a:moveTo>
                  <a:pt x="53" y="140"/>
                </a:moveTo>
                <a:cubicBezTo>
                  <a:pt x="24" y="140"/>
                  <a:pt x="0" y="164"/>
                  <a:pt x="0" y="193"/>
                </a:cubicBezTo>
                <a:cubicBezTo>
                  <a:pt x="0" y="365"/>
                  <a:pt x="0" y="365"/>
                  <a:pt x="0" y="365"/>
                </a:cubicBezTo>
                <a:cubicBezTo>
                  <a:pt x="38" y="365"/>
                  <a:pt x="38" y="365"/>
                  <a:pt x="38" y="365"/>
                </a:cubicBezTo>
                <a:cubicBezTo>
                  <a:pt x="38" y="537"/>
                  <a:pt x="38" y="537"/>
                  <a:pt x="38" y="537"/>
                </a:cubicBezTo>
                <a:cubicBezTo>
                  <a:pt x="163" y="537"/>
                  <a:pt x="163" y="537"/>
                  <a:pt x="163" y="537"/>
                </a:cubicBezTo>
                <a:cubicBezTo>
                  <a:pt x="163" y="365"/>
                  <a:pt x="163" y="365"/>
                  <a:pt x="163" y="365"/>
                </a:cubicBezTo>
                <a:cubicBezTo>
                  <a:pt x="199" y="365"/>
                  <a:pt x="199" y="365"/>
                  <a:pt x="199" y="365"/>
                </a:cubicBezTo>
                <a:cubicBezTo>
                  <a:pt x="199" y="140"/>
                  <a:pt x="199" y="140"/>
                  <a:pt x="199" y="140"/>
                </a:cubicBezTo>
                <a:lnTo>
                  <a:pt x="53" y="140"/>
                </a:lnTo>
                <a:close/>
                <a:moveTo>
                  <a:pt x="100" y="202"/>
                </a:moveTo>
                <a:cubicBezTo>
                  <a:pt x="106" y="232"/>
                  <a:pt x="106" y="232"/>
                  <a:pt x="106" y="232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93" y="232"/>
                  <a:pt x="93" y="232"/>
                  <a:pt x="93" y="232"/>
                </a:cubicBezTo>
                <a:lnTo>
                  <a:pt x="100" y="202"/>
                </a:lnTo>
                <a:close/>
                <a:moveTo>
                  <a:pt x="177" y="343"/>
                </a:moveTo>
                <a:cubicBezTo>
                  <a:pt x="141" y="343"/>
                  <a:pt x="141" y="343"/>
                  <a:pt x="141" y="343"/>
                </a:cubicBezTo>
                <a:cubicBezTo>
                  <a:pt x="141" y="515"/>
                  <a:pt x="141" y="515"/>
                  <a:pt x="141" y="515"/>
                </a:cubicBezTo>
                <a:cubicBezTo>
                  <a:pt x="60" y="515"/>
                  <a:pt x="60" y="515"/>
                  <a:pt x="60" y="515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22" y="343"/>
                  <a:pt x="22" y="343"/>
                  <a:pt x="22" y="343"/>
                </a:cubicBezTo>
                <a:cubicBezTo>
                  <a:pt x="22" y="193"/>
                  <a:pt x="22" y="193"/>
                  <a:pt x="22" y="193"/>
                </a:cubicBezTo>
                <a:cubicBezTo>
                  <a:pt x="22" y="176"/>
                  <a:pt x="36" y="162"/>
                  <a:pt x="53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69" y="238"/>
                  <a:pt x="69" y="238"/>
                  <a:pt x="69" y="238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130" y="238"/>
                  <a:pt x="130" y="238"/>
                  <a:pt x="130" y="238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177" y="162"/>
                  <a:pt x="177" y="162"/>
                  <a:pt x="177" y="162"/>
                </a:cubicBezTo>
                <a:lnTo>
                  <a:pt x="177" y="343"/>
                </a:lnTo>
                <a:close/>
                <a:moveTo>
                  <a:pt x="99" y="121"/>
                </a:moveTo>
                <a:cubicBezTo>
                  <a:pt x="133" y="121"/>
                  <a:pt x="160" y="94"/>
                  <a:pt x="160" y="60"/>
                </a:cubicBezTo>
                <a:cubicBezTo>
                  <a:pt x="160" y="27"/>
                  <a:pt x="133" y="0"/>
                  <a:pt x="99" y="0"/>
                </a:cubicBezTo>
                <a:cubicBezTo>
                  <a:pt x="66" y="0"/>
                  <a:pt x="39" y="27"/>
                  <a:pt x="39" y="60"/>
                </a:cubicBezTo>
                <a:cubicBezTo>
                  <a:pt x="39" y="94"/>
                  <a:pt x="66" y="121"/>
                  <a:pt x="99" y="121"/>
                </a:cubicBezTo>
                <a:close/>
                <a:moveTo>
                  <a:pt x="99" y="22"/>
                </a:moveTo>
                <a:cubicBezTo>
                  <a:pt x="121" y="22"/>
                  <a:pt x="138" y="39"/>
                  <a:pt x="138" y="60"/>
                </a:cubicBezTo>
                <a:cubicBezTo>
                  <a:pt x="138" y="81"/>
                  <a:pt x="121" y="99"/>
                  <a:pt x="99" y="99"/>
                </a:cubicBezTo>
                <a:cubicBezTo>
                  <a:pt x="78" y="99"/>
                  <a:pt x="61" y="81"/>
                  <a:pt x="61" y="60"/>
                </a:cubicBezTo>
                <a:cubicBezTo>
                  <a:pt x="61" y="39"/>
                  <a:pt x="78" y="22"/>
                  <a:pt x="99" y="2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36" name="Group 35"/>
          <p:cNvGrpSpPr/>
          <p:nvPr/>
        </p:nvGrpSpPr>
        <p:grpSpPr>
          <a:xfrm>
            <a:off x="6191569" y="1502258"/>
            <a:ext cx="511837" cy="599637"/>
            <a:chOff x="1583686" y="1442145"/>
            <a:chExt cx="511837" cy="599637"/>
          </a:xfrm>
          <a:solidFill>
            <a:srgbClr val="00AEC7"/>
          </a:solidFill>
        </p:grpSpPr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1583686" y="1597582"/>
              <a:ext cx="226978" cy="444200"/>
            </a:xfrm>
            <a:custGeom>
              <a:avLst/>
              <a:gdLst>
                <a:gd name="T0" fmla="*/ 136 w 165"/>
                <a:gd name="T1" fmla="*/ 323 h 323"/>
                <a:gd name="T2" fmla="*/ 31 w 165"/>
                <a:gd name="T3" fmla="*/ 323 h 323"/>
                <a:gd name="T4" fmla="*/ 31 w 165"/>
                <a:gd name="T5" fmla="*/ 184 h 323"/>
                <a:gd name="T6" fmla="*/ 0 w 165"/>
                <a:gd name="T7" fmla="*/ 184 h 323"/>
                <a:gd name="T8" fmla="*/ 0 w 165"/>
                <a:gd name="T9" fmla="*/ 45 h 323"/>
                <a:gd name="T10" fmla="*/ 45 w 165"/>
                <a:gd name="T11" fmla="*/ 0 h 323"/>
                <a:gd name="T12" fmla="*/ 165 w 165"/>
                <a:gd name="T13" fmla="*/ 0 h 323"/>
                <a:gd name="T14" fmla="*/ 165 w 165"/>
                <a:gd name="T15" fmla="*/ 184 h 323"/>
                <a:gd name="T16" fmla="*/ 136 w 165"/>
                <a:gd name="T17" fmla="*/ 184 h 323"/>
                <a:gd name="T18" fmla="*/ 136 w 165"/>
                <a:gd name="T19" fmla="*/ 323 h 323"/>
                <a:gd name="T20" fmla="*/ 53 w 165"/>
                <a:gd name="T21" fmla="*/ 301 h 323"/>
                <a:gd name="T22" fmla="*/ 114 w 165"/>
                <a:gd name="T23" fmla="*/ 301 h 323"/>
                <a:gd name="T24" fmla="*/ 114 w 165"/>
                <a:gd name="T25" fmla="*/ 162 h 323"/>
                <a:gd name="T26" fmla="*/ 143 w 165"/>
                <a:gd name="T27" fmla="*/ 162 h 323"/>
                <a:gd name="T28" fmla="*/ 143 w 165"/>
                <a:gd name="T29" fmla="*/ 22 h 323"/>
                <a:gd name="T30" fmla="*/ 45 w 165"/>
                <a:gd name="T31" fmla="*/ 22 h 323"/>
                <a:gd name="T32" fmla="*/ 22 w 165"/>
                <a:gd name="T33" fmla="*/ 45 h 323"/>
                <a:gd name="T34" fmla="*/ 22 w 165"/>
                <a:gd name="T35" fmla="*/ 162 h 323"/>
                <a:gd name="T36" fmla="*/ 53 w 165"/>
                <a:gd name="T37" fmla="*/ 162 h 323"/>
                <a:gd name="T38" fmla="*/ 53 w 165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323">
                  <a:moveTo>
                    <a:pt x="136" y="323"/>
                  </a:moveTo>
                  <a:cubicBezTo>
                    <a:pt x="31" y="323"/>
                    <a:pt x="31" y="323"/>
                    <a:pt x="31" y="32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36" y="184"/>
                    <a:pt x="136" y="184"/>
                    <a:pt x="136" y="184"/>
                  </a:cubicBezTo>
                  <a:lnTo>
                    <a:pt x="136" y="323"/>
                  </a:lnTo>
                  <a:close/>
                  <a:moveTo>
                    <a:pt x="53" y="301"/>
                  </a:moveTo>
                  <a:cubicBezTo>
                    <a:pt x="114" y="301"/>
                    <a:pt x="114" y="301"/>
                    <a:pt x="114" y="301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3" y="22"/>
                    <a:pt x="22" y="32"/>
                    <a:pt x="22" y="45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53" y="162"/>
                    <a:pt x="53" y="162"/>
                    <a:pt x="53" y="162"/>
                  </a:cubicBezTo>
                  <a:lnTo>
                    <a:pt x="53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1627911" y="1442145"/>
              <a:ext cx="139178" cy="140479"/>
            </a:xfrm>
            <a:custGeom>
              <a:avLst/>
              <a:gdLst>
                <a:gd name="T0" fmla="*/ 50 w 101"/>
                <a:gd name="T1" fmla="*/ 102 h 102"/>
                <a:gd name="T2" fmla="*/ 0 w 101"/>
                <a:gd name="T3" fmla="*/ 51 h 102"/>
                <a:gd name="T4" fmla="*/ 50 w 101"/>
                <a:gd name="T5" fmla="*/ 0 h 102"/>
                <a:gd name="T6" fmla="*/ 101 w 101"/>
                <a:gd name="T7" fmla="*/ 51 h 102"/>
                <a:gd name="T8" fmla="*/ 50 w 101"/>
                <a:gd name="T9" fmla="*/ 102 h 102"/>
                <a:gd name="T10" fmla="*/ 50 w 101"/>
                <a:gd name="T11" fmla="*/ 22 h 102"/>
                <a:gd name="T12" fmla="*/ 22 w 101"/>
                <a:gd name="T13" fmla="*/ 51 h 102"/>
                <a:gd name="T14" fmla="*/ 50 w 101"/>
                <a:gd name="T15" fmla="*/ 80 h 102"/>
                <a:gd name="T16" fmla="*/ 79 w 101"/>
                <a:gd name="T17" fmla="*/ 51 h 102"/>
                <a:gd name="T18" fmla="*/ 50 w 101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1" y="23"/>
                    <a:pt x="101" y="51"/>
                  </a:cubicBezTo>
                  <a:cubicBezTo>
                    <a:pt x="101" y="79"/>
                    <a:pt x="78" y="102"/>
                    <a:pt x="50" y="102"/>
                  </a:cubicBezTo>
                  <a:close/>
                  <a:moveTo>
                    <a:pt x="50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0" y="80"/>
                  </a:cubicBezTo>
                  <a:cubicBezTo>
                    <a:pt x="66" y="80"/>
                    <a:pt x="79" y="67"/>
                    <a:pt x="79" y="51"/>
                  </a:cubicBezTo>
                  <a:cubicBezTo>
                    <a:pt x="79" y="35"/>
                    <a:pt x="66" y="22"/>
                    <a:pt x="5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12"/>
            <p:cNvSpPr>
              <a:spLocks noEditPoints="1"/>
            </p:cNvSpPr>
            <p:nvPr/>
          </p:nvSpPr>
          <p:spPr bwMode="auto">
            <a:xfrm>
              <a:off x="1856189" y="1597582"/>
              <a:ext cx="239334" cy="444200"/>
            </a:xfrm>
            <a:custGeom>
              <a:avLst/>
              <a:gdLst>
                <a:gd name="T0" fmla="*/ 129 w 174"/>
                <a:gd name="T1" fmla="*/ 323 h 323"/>
                <a:gd name="T2" fmla="*/ 46 w 174"/>
                <a:gd name="T3" fmla="*/ 323 h 323"/>
                <a:gd name="T4" fmla="*/ 46 w 174"/>
                <a:gd name="T5" fmla="*/ 263 h 323"/>
                <a:gd name="T6" fmla="*/ 0 w 174"/>
                <a:gd name="T7" fmla="*/ 263 h 323"/>
                <a:gd name="T8" fmla="*/ 25 w 174"/>
                <a:gd name="T9" fmla="*/ 43 h 323"/>
                <a:gd name="T10" fmla="*/ 73 w 174"/>
                <a:gd name="T11" fmla="*/ 0 h 323"/>
                <a:gd name="T12" fmla="*/ 145 w 174"/>
                <a:gd name="T13" fmla="*/ 0 h 323"/>
                <a:gd name="T14" fmla="*/ 174 w 174"/>
                <a:gd name="T15" fmla="*/ 262 h 323"/>
                <a:gd name="T16" fmla="*/ 129 w 174"/>
                <a:gd name="T17" fmla="*/ 262 h 323"/>
                <a:gd name="T18" fmla="*/ 129 w 174"/>
                <a:gd name="T19" fmla="*/ 323 h 323"/>
                <a:gd name="T20" fmla="*/ 68 w 174"/>
                <a:gd name="T21" fmla="*/ 301 h 323"/>
                <a:gd name="T22" fmla="*/ 107 w 174"/>
                <a:gd name="T23" fmla="*/ 301 h 323"/>
                <a:gd name="T24" fmla="*/ 107 w 174"/>
                <a:gd name="T25" fmla="*/ 240 h 323"/>
                <a:gd name="T26" fmla="*/ 150 w 174"/>
                <a:gd name="T27" fmla="*/ 240 h 323"/>
                <a:gd name="T28" fmla="*/ 126 w 174"/>
                <a:gd name="T29" fmla="*/ 22 h 323"/>
                <a:gd name="T30" fmla="*/ 73 w 174"/>
                <a:gd name="T31" fmla="*/ 22 h 323"/>
                <a:gd name="T32" fmla="*/ 46 w 174"/>
                <a:gd name="T33" fmla="*/ 46 h 323"/>
                <a:gd name="T34" fmla="*/ 25 w 174"/>
                <a:gd name="T35" fmla="*/ 241 h 323"/>
                <a:gd name="T36" fmla="*/ 68 w 174"/>
                <a:gd name="T37" fmla="*/ 241 h 323"/>
                <a:gd name="T38" fmla="*/ 68 w 174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323">
                  <a:moveTo>
                    <a:pt x="129" y="323"/>
                  </a:moveTo>
                  <a:cubicBezTo>
                    <a:pt x="46" y="323"/>
                    <a:pt x="46" y="323"/>
                    <a:pt x="46" y="32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8" y="19"/>
                    <a:pt x="49" y="0"/>
                    <a:pt x="7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74" y="262"/>
                    <a:pt x="174" y="262"/>
                    <a:pt x="174" y="262"/>
                  </a:cubicBezTo>
                  <a:cubicBezTo>
                    <a:pt x="129" y="262"/>
                    <a:pt x="129" y="262"/>
                    <a:pt x="129" y="262"/>
                  </a:cubicBezTo>
                  <a:lnTo>
                    <a:pt x="129" y="323"/>
                  </a:lnTo>
                  <a:close/>
                  <a:moveTo>
                    <a:pt x="68" y="301"/>
                  </a:moveTo>
                  <a:cubicBezTo>
                    <a:pt x="107" y="301"/>
                    <a:pt x="107" y="301"/>
                    <a:pt x="107" y="301"/>
                  </a:cubicBezTo>
                  <a:cubicBezTo>
                    <a:pt x="107" y="240"/>
                    <a:pt x="107" y="240"/>
                    <a:pt x="107" y="240"/>
                  </a:cubicBezTo>
                  <a:cubicBezTo>
                    <a:pt x="150" y="240"/>
                    <a:pt x="150" y="240"/>
                    <a:pt x="150" y="240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0" y="22"/>
                    <a:pt x="48" y="33"/>
                    <a:pt x="46" y="46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68" y="241"/>
                    <a:pt x="68" y="241"/>
                    <a:pt x="68" y="241"/>
                  </a:cubicBezTo>
                  <a:lnTo>
                    <a:pt x="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915373" y="1442145"/>
              <a:ext cx="140479" cy="140479"/>
            </a:xfrm>
            <a:custGeom>
              <a:avLst/>
              <a:gdLst>
                <a:gd name="T0" fmla="*/ 51 w 102"/>
                <a:gd name="T1" fmla="*/ 102 h 102"/>
                <a:gd name="T2" fmla="*/ 0 w 102"/>
                <a:gd name="T3" fmla="*/ 51 h 102"/>
                <a:gd name="T4" fmla="*/ 51 w 102"/>
                <a:gd name="T5" fmla="*/ 0 h 102"/>
                <a:gd name="T6" fmla="*/ 102 w 102"/>
                <a:gd name="T7" fmla="*/ 51 h 102"/>
                <a:gd name="T8" fmla="*/ 51 w 102"/>
                <a:gd name="T9" fmla="*/ 102 h 102"/>
                <a:gd name="T10" fmla="*/ 51 w 102"/>
                <a:gd name="T11" fmla="*/ 22 h 102"/>
                <a:gd name="T12" fmla="*/ 22 w 102"/>
                <a:gd name="T13" fmla="*/ 51 h 102"/>
                <a:gd name="T14" fmla="*/ 51 w 102"/>
                <a:gd name="T15" fmla="*/ 80 h 102"/>
                <a:gd name="T16" fmla="*/ 80 w 102"/>
                <a:gd name="T17" fmla="*/ 51 h 102"/>
                <a:gd name="T18" fmla="*/ 51 w 102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2">
                  <a:moveTo>
                    <a:pt x="51" y="102"/>
                  </a:move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9"/>
                    <a:pt x="79" y="102"/>
                    <a:pt x="51" y="102"/>
                  </a:cubicBezTo>
                  <a:close/>
                  <a:moveTo>
                    <a:pt x="51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1" y="80"/>
                  </a:cubicBezTo>
                  <a:cubicBezTo>
                    <a:pt x="67" y="80"/>
                    <a:pt x="80" y="67"/>
                    <a:pt x="80" y="51"/>
                  </a:cubicBezTo>
                  <a:cubicBezTo>
                    <a:pt x="80" y="35"/>
                    <a:pt x="67" y="22"/>
                    <a:pt x="5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323083" y="1491202"/>
            <a:ext cx="375261" cy="621749"/>
            <a:chOff x="6513384" y="1526658"/>
            <a:chExt cx="375261" cy="621749"/>
          </a:xfrm>
          <a:solidFill>
            <a:srgbClr val="00AEC7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513384" y="1786804"/>
              <a:ext cx="375261" cy="361603"/>
            </a:xfrm>
            <a:custGeom>
              <a:avLst/>
              <a:gdLst>
                <a:gd name="T0" fmla="*/ 273 w 273"/>
                <a:gd name="T1" fmla="*/ 263 h 263"/>
                <a:gd name="T2" fmla="*/ 0 w 273"/>
                <a:gd name="T3" fmla="*/ 263 h 263"/>
                <a:gd name="T4" fmla="*/ 0 w 273"/>
                <a:gd name="T5" fmla="*/ 65 h 263"/>
                <a:gd name="T6" fmla="*/ 64 w 273"/>
                <a:gd name="T7" fmla="*/ 0 h 263"/>
                <a:gd name="T8" fmla="*/ 273 w 273"/>
                <a:gd name="T9" fmla="*/ 0 h 263"/>
                <a:gd name="T10" fmla="*/ 273 w 273"/>
                <a:gd name="T11" fmla="*/ 263 h 263"/>
                <a:gd name="T12" fmla="*/ 22 w 273"/>
                <a:gd name="T13" fmla="*/ 241 h 263"/>
                <a:gd name="T14" fmla="*/ 251 w 273"/>
                <a:gd name="T15" fmla="*/ 241 h 263"/>
                <a:gd name="T16" fmla="*/ 251 w 273"/>
                <a:gd name="T17" fmla="*/ 22 h 263"/>
                <a:gd name="T18" fmla="*/ 64 w 273"/>
                <a:gd name="T19" fmla="*/ 22 h 263"/>
                <a:gd name="T20" fmla="*/ 22 w 273"/>
                <a:gd name="T21" fmla="*/ 65 h 263"/>
                <a:gd name="T22" fmla="*/ 22 w 273"/>
                <a:gd name="T23" fmla="*/ 24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263">
                  <a:moveTo>
                    <a:pt x="273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273" y="263"/>
                  </a:lnTo>
                  <a:close/>
                  <a:moveTo>
                    <a:pt x="22" y="241"/>
                  </a:moveTo>
                  <a:cubicBezTo>
                    <a:pt x="251" y="241"/>
                    <a:pt x="251" y="241"/>
                    <a:pt x="251" y="241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1" y="22"/>
                    <a:pt x="22" y="41"/>
                    <a:pt x="22" y="65"/>
                  </a:cubicBezTo>
                  <a:lnTo>
                    <a:pt x="22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6581022" y="1526658"/>
              <a:ext cx="239334" cy="239334"/>
            </a:xfrm>
            <a:custGeom>
              <a:avLst/>
              <a:gdLst>
                <a:gd name="T0" fmla="*/ 87 w 174"/>
                <a:gd name="T1" fmla="*/ 174 h 174"/>
                <a:gd name="T2" fmla="*/ 0 w 174"/>
                <a:gd name="T3" fmla="*/ 87 h 174"/>
                <a:gd name="T4" fmla="*/ 87 w 174"/>
                <a:gd name="T5" fmla="*/ 0 h 174"/>
                <a:gd name="T6" fmla="*/ 174 w 174"/>
                <a:gd name="T7" fmla="*/ 87 h 174"/>
                <a:gd name="T8" fmla="*/ 87 w 174"/>
                <a:gd name="T9" fmla="*/ 174 h 174"/>
                <a:gd name="T10" fmla="*/ 87 w 174"/>
                <a:gd name="T11" fmla="*/ 22 h 174"/>
                <a:gd name="T12" fmla="*/ 22 w 174"/>
                <a:gd name="T13" fmla="*/ 87 h 174"/>
                <a:gd name="T14" fmla="*/ 87 w 174"/>
                <a:gd name="T15" fmla="*/ 152 h 174"/>
                <a:gd name="T16" fmla="*/ 152 w 174"/>
                <a:gd name="T17" fmla="*/ 87 h 174"/>
                <a:gd name="T18" fmla="*/ 87 w 174"/>
                <a:gd name="T19" fmla="*/ 2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74">
                  <a:moveTo>
                    <a:pt x="87" y="174"/>
                  </a:moveTo>
                  <a:cubicBezTo>
                    <a:pt x="39" y="174"/>
                    <a:pt x="0" y="135"/>
                    <a:pt x="0" y="87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5" y="0"/>
                    <a:pt x="174" y="39"/>
                    <a:pt x="174" y="87"/>
                  </a:cubicBezTo>
                  <a:cubicBezTo>
                    <a:pt x="174" y="135"/>
                    <a:pt x="135" y="174"/>
                    <a:pt x="87" y="174"/>
                  </a:cubicBezTo>
                  <a:close/>
                  <a:moveTo>
                    <a:pt x="87" y="22"/>
                  </a:moveTo>
                  <a:cubicBezTo>
                    <a:pt x="51" y="22"/>
                    <a:pt x="22" y="51"/>
                    <a:pt x="22" y="87"/>
                  </a:cubicBezTo>
                  <a:cubicBezTo>
                    <a:pt x="22" y="123"/>
                    <a:pt x="51" y="152"/>
                    <a:pt x="87" y="152"/>
                  </a:cubicBezTo>
                  <a:cubicBezTo>
                    <a:pt x="123" y="152"/>
                    <a:pt x="152" y="123"/>
                    <a:pt x="152" y="87"/>
                  </a:cubicBezTo>
                  <a:cubicBezTo>
                    <a:pt x="152" y="51"/>
                    <a:pt x="123" y="22"/>
                    <a:pt x="8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318021" y="1461610"/>
            <a:ext cx="631504" cy="680932"/>
            <a:chOff x="2461029" y="1432389"/>
            <a:chExt cx="631504" cy="680932"/>
          </a:xfrm>
          <a:solidFill>
            <a:srgbClr val="00AEC7"/>
          </a:solidFill>
        </p:grpSpPr>
        <p:sp>
          <p:nvSpPr>
            <p:cNvPr id="45" name="Rectangle 14"/>
            <p:cNvSpPr>
              <a:spLocks noChangeArrowheads="1"/>
            </p:cNvSpPr>
            <p:nvPr/>
          </p:nvSpPr>
          <p:spPr bwMode="auto">
            <a:xfrm>
              <a:off x="2766700" y="1432389"/>
              <a:ext cx="29917" cy="680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2461029" y="1644408"/>
              <a:ext cx="204865" cy="398674"/>
            </a:xfrm>
            <a:custGeom>
              <a:avLst/>
              <a:gdLst>
                <a:gd name="T0" fmla="*/ 123 w 149"/>
                <a:gd name="T1" fmla="*/ 290 h 290"/>
                <a:gd name="T2" fmla="*/ 27 w 149"/>
                <a:gd name="T3" fmla="*/ 290 h 290"/>
                <a:gd name="T4" fmla="*/ 27 w 149"/>
                <a:gd name="T5" fmla="*/ 167 h 290"/>
                <a:gd name="T6" fmla="*/ 0 w 149"/>
                <a:gd name="T7" fmla="*/ 167 h 290"/>
                <a:gd name="T8" fmla="*/ 0 w 149"/>
                <a:gd name="T9" fmla="*/ 41 h 290"/>
                <a:gd name="T10" fmla="*/ 41 w 149"/>
                <a:gd name="T11" fmla="*/ 0 h 290"/>
                <a:gd name="T12" fmla="*/ 149 w 149"/>
                <a:gd name="T13" fmla="*/ 0 h 290"/>
                <a:gd name="T14" fmla="*/ 149 w 149"/>
                <a:gd name="T15" fmla="*/ 167 h 290"/>
                <a:gd name="T16" fmla="*/ 123 w 149"/>
                <a:gd name="T17" fmla="*/ 167 h 290"/>
                <a:gd name="T18" fmla="*/ 123 w 149"/>
                <a:gd name="T19" fmla="*/ 290 h 290"/>
                <a:gd name="T20" fmla="*/ 49 w 149"/>
                <a:gd name="T21" fmla="*/ 268 h 290"/>
                <a:gd name="T22" fmla="*/ 101 w 149"/>
                <a:gd name="T23" fmla="*/ 268 h 290"/>
                <a:gd name="T24" fmla="*/ 101 w 149"/>
                <a:gd name="T25" fmla="*/ 145 h 290"/>
                <a:gd name="T26" fmla="*/ 127 w 149"/>
                <a:gd name="T27" fmla="*/ 145 h 290"/>
                <a:gd name="T28" fmla="*/ 127 w 149"/>
                <a:gd name="T29" fmla="*/ 22 h 290"/>
                <a:gd name="T30" fmla="*/ 41 w 149"/>
                <a:gd name="T31" fmla="*/ 22 h 290"/>
                <a:gd name="T32" fmla="*/ 22 w 149"/>
                <a:gd name="T33" fmla="*/ 41 h 290"/>
                <a:gd name="T34" fmla="*/ 22 w 149"/>
                <a:gd name="T35" fmla="*/ 145 h 290"/>
                <a:gd name="T36" fmla="*/ 49 w 149"/>
                <a:gd name="T37" fmla="*/ 145 h 290"/>
                <a:gd name="T38" fmla="*/ 49 w 149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290">
                  <a:moveTo>
                    <a:pt x="123" y="290"/>
                  </a:moveTo>
                  <a:cubicBezTo>
                    <a:pt x="27" y="290"/>
                    <a:pt x="27" y="290"/>
                    <a:pt x="27" y="290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23" y="167"/>
                    <a:pt x="123" y="167"/>
                    <a:pt x="123" y="167"/>
                  </a:cubicBezTo>
                  <a:lnTo>
                    <a:pt x="123" y="290"/>
                  </a:lnTo>
                  <a:close/>
                  <a:moveTo>
                    <a:pt x="49" y="268"/>
                  </a:moveTo>
                  <a:cubicBezTo>
                    <a:pt x="101" y="268"/>
                    <a:pt x="101" y="268"/>
                    <a:pt x="101" y="268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0" y="22"/>
                    <a:pt x="22" y="31"/>
                    <a:pt x="22" y="41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49" y="145"/>
                    <a:pt x="49" y="145"/>
                    <a:pt x="49" y="145"/>
                  </a:cubicBezTo>
                  <a:lnTo>
                    <a:pt x="49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2500050" y="1506531"/>
              <a:ext cx="127472" cy="126821"/>
            </a:xfrm>
            <a:custGeom>
              <a:avLst/>
              <a:gdLst>
                <a:gd name="T0" fmla="*/ 46 w 93"/>
                <a:gd name="T1" fmla="*/ 92 h 92"/>
                <a:gd name="T2" fmla="*/ 0 w 93"/>
                <a:gd name="T3" fmla="*/ 46 h 92"/>
                <a:gd name="T4" fmla="*/ 46 w 93"/>
                <a:gd name="T5" fmla="*/ 0 h 92"/>
                <a:gd name="T6" fmla="*/ 93 w 93"/>
                <a:gd name="T7" fmla="*/ 46 h 92"/>
                <a:gd name="T8" fmla="*/ 46 w 93"/>
                <a:gd name="T9" fmla="*/ 92 h 92"/>
                <a:gd name="T10" fmla="*/ 46 w 93"/>
                <a:gd name="T11" fmla="*/ 22 h 92"/>
                <a:gd name="T12" fmla="*/ 22 w 93"/>
                <a:gd name="T13" fmla="*/ 46 h 92"/>
                <a:gd name="T14" fmla="*/ 46 w 93"/>
                <a:gd name="T15" fmla="*/ 70 h 92"/>
                <a:gd name="T16" fmla="*/ 71 w 93"/>
                <a:gd name="T17" fmla="*/ 46 h 92"/>
                <a:gd name="T18" fmla="*/ 46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6" y="92"/>
                  </a:cubicBezTo>
                  <a:close/>
                  <a:moveTo>
                    <a:pt x="46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6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2875311" y="1644408"/>
              <a:ext cx="217222" cy="398674"/>
            </a:xfrm>
            <a:custGeom>
              <a:avLst/>
              <a:gdLst>
                <a:gd name="T0" fmla="*/ 117 w 158"/>
                <a:gd name="T1" fmla="*/ 290 h 290"/>
                <a:gd name="T2" fmla="*/ 41 w 158"/>
                <a:gd name="T3" fmla="*/ 290 h 290"/>
                <a:gd name="T4" fmla="*/ 41 w 158"/>
                <a:gd name="T5" fmla="*/ 236 h 290"/>
                <a:gd name="T6" fmla="*/ 0 w 158"/>
                <a:gd name="T7" fmla="*/ 236 h 290"/>
                <a:gd name="T8" fmla="*/ 22 w 158"/>
                <a:gd name="T9" fmla="*/ 40 h 290"/>
                <a:gd name="T10" fmla="*/ 66 w 158"/>
                <a:gd name="T11" fmla="*/ 0 h 290"/>
                <a:gd name="T12" fmla="*/ 132 w 158"/>
                <a:gd name="T13" fmla="*/ 0 h 290"/>
                <a:gd name="T14" fmla="*/ 158 w 158"/>
                <a:gd name="T15" fmla="*/ 236 h 290"/>
                <a:gd name="T16" fmla="*/ 117 w 158"/>
                <a:gd name="T17" fmla="*/ 236 h 290"/>
                <a:gd name="T18" fmla="*/ 117 w 158"/>
                <a:gd name="T19" fmla="*/ 290 h 290"/>
                <a:gd name="T20" fmla="*/ 63 w 158"/>
                <a:gd name="T21" fmla="*/ 268 h 290"/>
                <a:gd name="T22" fmla="*/ 95 w 158"/>
                <a:gd name="T23" fmla="*/ 268 h 290"/>
                <a:gd name="T24" fmla="*/ 95 w 158"/>
                <a:gd name="T25" fmla="*/ 214 h 290"/>
                <a:gd name="T26" fmla="*/ 133 w 158"/>
                <a:gd name="T27" fmla="*/ 214 h 290"/>
                <a:gd name="T28" fmla="*/ 112 w 158"/>
                <a:gd name="T29" fmla="*/ 22 h 290"/>
                <a:gd name="T30" fmla="*/ 66 w 158"/>
                <a:gd name="T31" fmla="*/ 22 h 290"/>
                <a:gd name="T32" fmla="*/ 44 w 158"/>
                <a:gd name="T33" fmla="*/ 43 h 290"/>
                <a:gd name="T34" fmla="*/ 25 w 158"/>
                <a:gd name="T35" fmla="*/ 214 h 290"/>
                <a:gd name="T36" fmla="*/ 63 w 158"/>
                <a:gd name="T37" fmla="*/ 214 h 290"/>
                <a:gd name="T38" fmla="*/ 63 w 158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90">
                  <a:moveTo>
                    <a:pt x="117" y="290"/>
                  </a:moveTo>
                  <a:cubicBezTo>
                    <a:pt x="41" y="290"/>
                    <a:pt x="41" y="290"/>
                    <a:pt x="41" y="290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17"/>
                    <a:pt x="44" y="0"/>
                    <a:pt x="6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8" y="236"/>
                    <a:pt x="158" y="236"/>
                    <a:pt x="158" y="236"/>
                  </a:cubicBezTo>
                  <a:cubicBezTo>
                    <a:pt x="117" y="236"/>
                    <a:pt x="117" y="236"/>
                    <a:pt x="117" y="236"/>
                  </a:cubicBezTo>
                  <a:lnTo>
                    <a:pt x="117" y="290"/>
                  </a:lnTo>
                  <a:close/>
                  <a:moveTo>
                    <a:pt x="63" y="268"/>
                  </a:moveTo>
                  <a:cubicBezTo>
                    <a:pt x="95" y="268"/>
                    <a:pt x="95" y="268"/>
                    <a:pt x="95" y="268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133" y="214"/>
                    <a:pt x="133" y="214"/>
                    <a:pt x="133" y="21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55" y="22"/>
                    <a:pt x="45" y="31"/>
                    <a:pt x="44" y="43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63" y="214"/>
                    <a:pt x="63" y="214"/>
                    <a:pt x="63" y="214"/>
                  </a:cubicBezTo>
                  <a:lnTo>
                    <a:pt x="63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2927340" y="1506531"/>
              <a:ext cx="128122" cy="126821"/>
            </a:xfrm>
            <a:custGeom>
              <a:avLst/>
              <a:gdLst>
                <a:gd name="T0" fmla="*/ 47 w 93"/>
                <a:gd name="T1" fmla="*/ 92 h 92"/>
                <a:gd name="T2" fmla="*/ 0 w 93"/>
                <a:gd name="T3" fmla="*/ 46 h 92"/>
                <a:gd name="T4" fmla="*/ 47 w 93"/>
                <a:gd name="T5" fmla="*/ 0 h 92"/>
                <a:gd name="T6" fmla="*/ 93 w 93"/>
                <a:gd name="T7" fmla="*/ 46 h 92"/>
                <a:gd name="T8" fmla="*/ 47 w 93"/>
                <a:gd name="T9" fmla="*/ 92 h 92"/>
                <a:gd name="T10" fmla="*/ 47 w 93"/>
                <a:gd name="T11" fmla="*/ 22 h 92"/>
                <a:gd name="T12" fmla="*/ 22 w 93"/>
                <a:gd name="T13" fmla="*/ 46 h 92"/>
                <a:gd name="T14" fmla="*/ 47 w 93"/>
                <a:gd name="T15" fmla="*/ 70 h 92"/>
                <a:gd name="T16" fmla="*/ 71 w 93"/>
                <a:gd name="T17" fmla="*/ 46 h 92"/>
                <a:gd name="T18" fmla="*/ 47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7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7" y="92"/>
                  </a:cubicBezTo>
                  <a:close/>
                  <a:moveTo>
                    <a:pt x="47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7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0" name="Freeform 8"/>
          <p:cNvSpPr>
            <a:spLocks noEditPoints="1"/>
          </p:cNvSpPr>
          <p:nvPr/>
        </p:nvSpPr>
        <p:spPr bwMode="auto">
          <a:xfrm>
            <a:off x="1799959" y="5180435"/>
            <a:ext cx="658820" cy="530698"/>
          </a:xfrm>
          <a:custGeom>
            <a:avLst/>
            <a:gdLst>
              <a:gd name="T0" fmla="*/ 111 w 511"/>
              <a:gd name="T1" fmla="*/ 0 h 412"/>
              <a:gd name="T2" fmla="*/ 111 w 511"/>
              <a:gd name="T3" fmla="*/ 149 h 412"/>
              <a:gd name="T4" fmla="*/ 133 w 511"/>
              <a:gd name="T5" fmla="*/ 149 h 412"/>
              <a:gd name="T6" fmla="*/ 133 w 511"/>
              <a:gd name="T7" fmla="*/ 22 h 412"/>
              <a:gd name="T8" fmla="*/ 489 w 511"/>
              <a:gd name="T9" fmla="*/ 22 h 412"/>
              <a:gd name="T10" fmla="*/ 489 w 511"/>
              <a:gd name="T11" fmla="*/ 315 h 412"/>
              <a:gd name="T12" fmla="*/ 414 w 511"/>
              <a:gd name="T13" fmla="*/ 390 h 412"/>
              <a:gd name="T14" fmla="*/ 133 w 511"/>
              <a:gd name="T15" fmla="*/ 390 h 412"/>
              <a:gd name="T16" fmla="*/ 133 w 511"/>
              <a:gd name="T17" fmla="*/ 268 h 412"/>
              <a:gd name="T18" fmla="*/ 111 w 511"/>
              <a:gd name="T19" fmla="*/ 268 h 412"/>
              <a:gd name="T20" fmla="*/ 111 w 511"/>
              <a:gd name="T21" fmla="*/ 412 h 412"/>
              <a:gd name="T22" fmla="*/ 414 w 511"/>
              <a:gd name="T23" fmla="*/ 412 h 412"/>
              <a:gd name="T24" fmla="*/ 511 w 511"/>
              <a:gd name="T25" fmla="*/ 315 h 412"/>
              <a:gd name="T26" fmla="*/ 511 w 511"/>
              <a:gd name="T27" fmla="*/ 0 h 412"/>
              <a:gd name="T28" fmla="*/ 111 w 511"/>
              <a:gd name="T29" fmla="*/ 0 h 412"/>
              <a:gd name="T30" fmla="*/ 181 w 511"/>
              <a:gd name="T31" fmla="*/ 269 h 412"/>
              <a:gd name="T32" fmla="*/ 197 w 511"/>
              <a:gd name="T33" fmla="*/ 285 h 412"/>
              <a:gd name="T34" fmla="*/ 276 w 511"/>
              <a:gd name="T35" fmla="*/ 206 h 412"/>
              <a:gd name="T36" fmla="*/ 197 w 511"/>
              <a:gd name="T37" fmla="*/ 127 h 412"/>
              <a:gd name="T38" fmla="*/ 181 w 511"/>
              <a:gd name="T39" fmla="*/ 143 h 412"/>
              <a:gd name="T40" fmla="*/ 233 w 511"/>
              <a:gd name="T41" fmla="*/ 195 h 412"/>
              <a:gd name="T42" fmla="*/ 0 w 511"/>
              <a:gd name="T43" fmla="*/ 195 h 412"/>
              <a:gd name="T44" fmla="*/ 0 w 511"/>
              <a:gd name="T45" fmla="*/ 217 h 412"/>
              <a:gd name="T46" fmla="*/ 233 w 511"/>
              <a:gd name="T47" fmla="*/ 217 h 412"/>
              <a:gd name="T48" fmla="*/ 181 w 511"/>
              <a:gd name="T49" fmla="*/ 26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412">
                <a:moveTo>
                  <a:pt x="111" y="0"/>
                </a:moveTo>
                <a:cubicBezTo>
                  <a:pt x="111" y="149"/>
                  <a:pt x="111" y="149"/>
                  <a:pt x="111" y="149"/>
                </a:cubicBezTo>
                <a:cubicBezTo>
                  <a:pt x="133" y="149"/>
                  <a:pt x="133" y="149"/>
                  <a:pt x="133" y="149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489" y="22"/>
                  <a:pt x="489" y="22"/>
                  <a:pt x="489" y="22"/>
                </a:cubicBezTo>
                <a:cubicBezTo>
                  <a:pt x="489" y="315"/>
                  <a:pt x="489" y="315"/>
                  <a:pt x="489" y="315"/>
                </a:cubicBezTo>
                <a:cubicBezTo>
                  <a:pt x="489" y="357"/>
                  <a:pt x="455" y="390"/>
                  <a:pt x="414" y="390"/>
                </a:cubicBezTo>
                <a:cubicBezTo>
                  <a:pt x="133" y="390"/>
                  <a:pt x="133" y="390"/>
                  <a:pt x="133" y="390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11" y="268"/>
                  <a:pt x="111" y="268"/>
                  <a:pt x="111" y="268"/>
                </a:cubicBezTo>
                <a:cubicBezTo>
                  <a:pt x="111" y="412"/>
                  <a:pt x="111" y="412"/>
                  <a:pt x="111" y="412"/>
                </a:cubicBezTo>
                <a:cubicBezTo>
                  <a:pt x="414" y="412"/>
                  <a:pt x="414" y="412"/>
                  <a:pt x="414" y="412"/>
                </a:cubicBezTo>
                <a:cubicBezTo>
                  <a:pt x="467" y="412"/>
                  <a:pt x="511" y="369"/>
                  <a:pt x="511" y="315"/>
                </a:cubicBezTo>
                <a:cubicBezTo>
                  <a:pt x="511" y="0"/>
                  <a:pt x="511" y="0"/>
                  <a:pt x="511" y="0"/>
                </a:cubicBezTo>
                <a:lnTo>
                  <a:pt x="111" y="0"/>
                </a:lnTo>
                <a:close/>
                <a:moveTo>
                  <a:pt x="181" y="269"/>
                </a:moveTo>
                <a:cubicBezTo>
                  <a:pt x="197" y="285"/>
                  <a:pt x="197" y="285"/>
                  <a:pt x="197" y="285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197" y="127"/>
                  <a:pt x="197" y="127"/>
                  <a:pt x="197" y="127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7"/>
                  <a:pt x="0" y="217"/>
                  <a:pt x="0" y="217"/>
                </a:cubicBezTo>
                <a:cubicBezTo>
                  <a:pt x="233" y="217"/>
                  <a:pt x="233" y="217"/>
                  <a:pt x="233" y="217"/>
                </a:cubicBezTo>
                <a:lnTo>
                  <a:pt x="181" y="26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19"/>
          <p:cNvSpPr>
            <a:spLocks noEditPoints="1"/>
          </p:cNvSpPr>
          <p:nvPr/>
        </p:nvSpPr>
        <p:spPr bwMode="auto">
          <a:xfrm>
            <a:off x="4229720" y="5167103"/>
            <a:ext cx="583378" cy="557363"/>
          </a:xfrm>
          <a:custGeom>
            <a:avLst/>
            <a:gdLst>
              <a:gd name="T0" fmla="*/ 451 w 451"/>
              <a:gd name="T1" fmla="*/ 188 h 431"/>
              <a:gd name="T2" fmla="*/ 426 w 451"/>
              <a:gd name="T3" fmla="*/ 188 h 431"/>
              <a:gd name="T4" fmla="*/ 426 w 451"/>
              <a:gd name="T5" fmla="*/ 61 h 431"/>
              <a:gd name="T6" fmla="*/ 345 w 451"/>
              <a:gd name="T7" fmla="*/ 61 h 431"/>
              <a:gd name="T8" fmla="*/ 312 w 451"/>
              <a:gd name="T9" fmla="*/ 0 h 431"/>
              <a:gd name="T10" fmla="*/ 195 w 451"/>
              <a:gd name="T11" fmla="*/ 61 h 431"/>
              <a:gd name="T12" fmla="*/ 0 w 451"/>
              <a:gd name="T13" fmla="*/ 61 h 431"/>
              <a:gd name="T14" fmla="*/ 0 w 451"/>
              <a:gd name="T15" fmla="*/ 431 h 431"/>
              <a:gd name="T16" fmla="*/ 373 w 451"/>
              <a:gd name="T17" fmla="*/ 431 h 431"/>
              <a:gd name="T18" fmla="*/ 426 w 451"/>
              <a:gd name="T19" fmla="*/ 379 h 431"/>
              <a:gd name="T20" fmla="*/ 426 w 451"/>
              <a:gd name="T21" fmla="*/ 319 h 431"/>
              <a:gd name="T22" fmla="*/ 451 w 451"/>
              <a:gd name="T23" fmla="*/ 319 h 431"/>
              <a:gd name="T24" fmla="*/ 451 w 451"/>
              <a:gd name="T25" fmla="*/ 188 h 431"/>
              <a:gd name="T26" fmla="*/ 408 w 451"/>
              <a:gd name="T27" fmla="*/ 79 h 431"/>
              <a:gd name="T28" fmla="*/ 408 w 451"/>
              <a:gd name="T29" fmla="*/ 116 h 431"/>
              <a:gd name="T30" fmla="*/ 375 w 451"/>
              <a:gd name="T31" fmla="*/ 116 h 431"/>
              <a:gd name="T32" fmla="*/ 355 w 451"/>
              <a:gd name="T33" fmla="*/ 79 h 431"/>
              <a:gd name="T34" fmla="*/ 408 w 451"/>
              <a:gd name="T35" fmla="*/ 79 h 431"/>
              <a:gd name="T36" fmla="*/ 355 w 451"/>
              <a:gd name="T37" fmla="*/ 116 h 431"/>
              <a:gd name="T38" fmla="*/ 129 w 451"/>
              <a:gd name="T39" fmla="*/ 116 h 431"/>
              <a:gd name="T40" fmla="*/ 304 w 451"/>
              <a:gd name="T41" fmla="*/ 24 h 431"/>
              <a:gd name="T42" fmla="*/ 355 w 451"/>
              <a:gd name="T43" fmla="*/ 116 h 431"/>
              <a:gd name="T44" fmla="*/ 408 w 451"/>
              <a:gd name="T45" fmla="*/ 379 h 431"/>
              <a:gd name="T46" fmla="*/ 373 w 451"/>
              <a:gd name="T47" fmla="*/ 413 h 431"/>
              <a:gd name="T48" fmla="*/ 18 w 451"/>
              <a:gd name="T49" fmla="*/ 413 h 431"/>
              <a:gd name="T50" fmla="*/ 18 w 451"/>
              <a:gd name="T51" fmla="*/ 79 h 431"/>
              <a:gd name="T52" fmla="*/ 160 w 451"/>
              <a:gd name="T53" fmla="*/ 79 h 431"/>
              <a:gd name="T54" fmla="*/ 90 w 451"/>
              <a:gd name="T55" fmla="*/ 116 h 431"/>
              <a:gd name="T56" fmla="*/ 49 w 451"/>
              <a:gd name="T57" fmla="*/ 116 h 431"/>
              <a:gd name="T58" fmla="*/ 49 w 451"/>
              <a:gd name="T59" fmla="*/ 134 h 431"/>
              <a:gd name="T60" fmla="*/ 408 w 451"/>
              <a:gd name="T61" fmla="*/ 134 h 431"/>
              <a:gd name="T62" fmla="*/ 408 w 451"/>
              <a:gd name="T63" fmla="*/ 188 h 431"/>
              <a:gd name="T64" fmla="*/ 329 w 451"/>
              <a:gd name="T65" fmla="*/ 188 h 431"/>
              <a:gd name="T66" fmla="*/ 264 w 451"/>
              <a:gd name="T67" fmla="*/ 253 h 431"/>
              <a:gd name="T68" fmla="*/ 329 w 451"/>
              <a:gd name="T69" fmla="*/ 319 h 431"/>
              <a:gd name="T70" fmla="*/ 408 w 451"/>
              <a:gd name="T71" fmla="*/ 319 h 431"/>
              <a:gd name="T72" fmla="*/ 408 w 451"/>
              <a:gd name="T73" fmla="*/ 379 h 431"/>
              <a:gd name="T74" fmla="*/ 433 w 451"/>
              <a:gd name="T75" fmla="*/ 301 h 431"/>
              <a:gd name="T76" fmla="*/ 329 w 451"/>
              <a:gd name="T77" fmla="*/ 301 h 431"/>
              <a:gd name="T78" fmla="*/ 282 w 451"/>
              <a:gd name="T79" fmla="*/ 253 h 431"/>
              <a:gd name="T80" fmla="*/ 329 w 451"/>
              <a:gd name="T81" fmla="*/ 206 h 431"/>
              <a:gd name="T82" fmla="*/ 433 w 451"/>
              <a:gd name="T83" fmla="*/ 206 h 431"/>
              <a:gd name="T84" fmla="*/ 433 w 451"/>
              <a:gd name="T85" fmla="*/ 3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1" h="431">
                <a:moveTo>
                  <a:pt x="451" y="188"/>
                </a:moveTo>
                <a:cubicBezTo>
                  <a:pt x="426" y="188"/>
                  <a:pt x="426" y="188"/>
                  <a:pt x="426" y="188"/>
                </a:cubicBezTo>
                <a:cubicBezTo>
                  <a:pt x="426" y="61"/>
                  <a:pt x="426" y="61"/>
                  <a:pt x="426" y="61"/>
                </a:cubicBezTo>
                <a:cubicBezTo>
                  <a:pt x="345" y="61"/>
                  <a:pt x="345" y="61"/>
                  <a:pt x="345" y="61"/>
                </a:cubicBezTo>
                <a:cubicBezTo>
                  <a:pt x="312" y="0"/>
                  <a:pt x="312" y="0"/>
                  <a:pt x="312" y="0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431"/>
                  <a:pt x="0" y="431"/>
                  <a:pt x="0" y="431"/>
                </a:cubicBezTo>
                <a:cubicBezTo>
                  <a:pt x="373" y="431"/>
                  <a:pt x="373" y="431"/>
                  <a:pt x="373" y="431"/>
                </a:cubicBezTo>
                <a:cubicBezTo>
                  <a:pt x="402" y="431"/>
                  <a:pt x="426" y="408"/>
                  <a:pt x="426" y="379"/>
                </a:cubicBezTo>
                <a:cubicBezTo>
                  <a:pt x="426" y="319"/>
                  <a:pt x="426" y="319"/>
                  <a:pt x="426" y="319"/>
                </a:cubicBezTo>
                <a:cubicBezTo>
                  <a:pt x="451" y="319"/>
                  <a:pt x="451" y="319"/>
                  <a:pt x="451" y="319"/>
                </a:cubicBezTo>
                <a:lnTo>
                  <a:pt x="451" y="188"/>
                </a:lnTo>
                <a:close/>
                <a:moveTo>
                  <a:pt x="408" y="79"/>
                </a:moveTo>
                <a:cubicBezTo>
                  <a:pt x="408" y="116"/>
                  <a:pt x="408" y="116"/>
                  <a:pt x="408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55" y="79"/>
                  <a:pt x="355" y="79"/>
                  <a:pt x="355" y="79"/>
                </a:cubicBezTo>
                <a:lnTo>
                  <a:pt x="408" y="79"/>
                </a:lnTo>
                <a:close/>
                <a:moveTo>
                  <a:pt x="355" y="116"/>
                </a:moveTo>
                <a:cubicBezTo>
                  <a:pt x="129" y="116"/>
                  <a:pt x="129" y="116"/>
                  <a:pt x="129" y="116"/>
                </a:cubicBezTo>
                <a:cubicBezTo>
                  <a:pt x="304" y="24"/>
                  <a:pt x="304" y="24"/>
                  <a:pt x="304" y="24"/>
                </a:cubicBezTo>
                <a:lnTo>
                  <a:pt x="355" y="116"/>
                </a:lnTo>
                <a:close/>
                <a:moveTo>
                  <a:pt x="408" y="379"/>
                </a:moveTo>
                <a:cubicBezTo>
                  <a:pt x="408" y="398"/>
                  <a:pt x="392" y="413"/>
                  <a:pt x="373" y="413"/>
                </a:cubicBezTo>
                <a:cubicBezTo>
                  <a:pt x="18" y="413"/>
                  <a:pt x="18" y="413"/>
                  <a:pt x="18" y="413"/>
                </a:cubicBezTo>
                <a:cubicBezTo>
                  <a:pt x="18" y="79"/>
                  <a:pt x="18" y="79"/>
                  <a:pt x="18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08" y="188"/>
                  <a:pt x="408" y="188"/>
                  <a:pt x="408" y="188"/>
                </a:cubicBezTo>
                <a:cubicBezTo>
                  <a:pt x="329" y="188"/>
                  <a:pt x="329" y="188"/>
                  <a:pt x="329" y="188"/>
                </a:cubicBezTo>
                <a:cubicBezTo>
                  <a:pt x="293" y="188"/>
                  <a:pt x="264" y="217"/>
                  <a:pt x="264" y="253"/>
                </a:cubicBezTo>
                <a:cubicBezTo>
                  <a:pt x="264" y="290"/>
                  <a:pt x="293" y="319"/>
                  <a:pt x="329" y="319"/>
                </a:cubicBezTo>
                <a:cubicBezTo>
                  <a:pt x="408" y="319"/>
                  <a:pt x="408" y="319"/>
                  <a:pt x="408" y="319"/>
                </a:cubicBezTo>
                <a:lnTo>
                  <a:pt x="408" y="379"/>
                </a:lnTo>
                <a:close/>
                <a:moveTo>
                  <a:pt x="433" y="301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03" y="301"/>
                  <a:pt x="282" y="280"/>
                  <a:pt x="282" y="253"/>
                </a:cubicBezTo>
                <a:cubicBezTo>
                  <a:pt x="282" y="227"/>
                  <a:pt x="303" y="206"/>
                  <a:pt x="329" y="206"/>
                </a:cubicBezTo>
                <a:cubicBezTo>
                  <a:pt x="433" y="206"/>
                  <a:pt x="433" y="206"/>
                  <a:pt x="433" y="206"/>
                </a:cubicBezTo>
                <a:lnTo>
                  <a:pt x="433" y="30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6551521" y="5071174"/>
            <a:ext cx="597035" cy="749221"/>
          </a:xfrm>
          <a:custGeom>
            <a:avLst/>
            <a:gdLst>
              <a:gd name="T0" fmla="*/ 348 w 453"/>
              <a:gd name="T1" fmla="*/ 187 h 568"/>
              <a:gd name="T2" fmla="*/ 312 w 453"/>
              <a:gd name="T3" fmla="*/ 64 h 568"/>
              <a:gd name="T4" fmla="*/ 195 w 453"/>
              <a:gd name="T5" fmla="*/ 7 h 568"/>
              <a:gd name="T6" fmla="*/ 31 w 453"/>
              <a:gd name="T7" fmla="*/ 99 h 568"/>
              <a:gd name="T8" fmla="*/ 66 w 453"/>
              <a:gd name="T9" fmla="*/ 293 h 568"/>
              <a:gd name="T10" fmla="*/ 82 w 453"/>
              <a:gd name="T11" fmla="*/ 278 h 568"/>
              <a:gd name="T12" fmla="*/ 51 w 453"/>
              <a:gd name="T13" fmla="*/ 108 h 568"/>
              <a:gd name="T14" fmla="*/ 193 w 453"/>
              <a:gd name="T15" fmla="*/ 29 h 568"/>
              <a:gd name="T16" fmla="*/ 294 w 453"/>
              <a:gd name="T17" fmla="*/ 78 h 568"/>
              <a:gd name="T18" fmla="*/ 326 w 453"/>
              <a:gd name="T19" fmla="*/ 187 h 568"/>
              <a:gd name="T20" fmla="*/ 201 w 453"/>
              <a:gd name="T21" fmla="*/ 187 h 568"/>
              <a:gd name="T22" fmla="*/ 201 w 453"/>
              <a:gd name="T23" fmla="*/ 444 h 568"/>
              <a:gd name="T24" fmla="*/ 326 w 453"/>
              <a:gd name="T25" fmla="*/ 568 h 568"/>
              <a:gd name="T26" fmla="*/ 329 w 453"/>
              <a:gd name="T27" fmla="*/ 568 h 568"/>
              <a:gd name="T28" fmla="*/ 453 w 453"/>
              <a:gd name="T29" fmla="*/ 444 h 568"/>
              <a:gd name="T30" fmla="*/ 453 w 453"/>
              <a:gd name="T31" fmla="*/ 187 h 568"/>
              <a:gd name="T32" fmla="*/ 348 w 453"/>
              <a:gd name="T33" fmla="*/ 187 h 568"/>
              <a:gd name="T34" fmla="*/ 431 w 453"/>
              <a:gd name="T35" fmla="*/ 303 h 568"/>
              <a:gd name="T36" fmla="*/ 363 w 453"/>
              <a:gd name="T37" fmla="*/ 303 h 568"/>
              <a:gd name="T38" fmla="*/ 363 w 453"/>
              <a:gd name="T39" fmla="*/ 209 h 568"/>
              <a:gd name="T40" fmla="*/ 431 w 453"/>
              <a:gd name="T41" fmla="*/ 209 h 568"/>
              <a:gd name="T42" fmla="*/ 431 w 453"/>
              <a:gd name="T43" fmla="*/ 303 h 568"/>
              <a:gd name="T44" fmla="*/ 341 w 453"/>
              <a:gd name="T45" fmla="*/ 209 h 568"/>
              <a:gd name="T46" fmla="*/ 341 w 453"/>
              <a:gd name="T47" fmla="*/ 303 h 568"/>
              <a:gd name="T48" fmla="*/ 223 w 453"/>
              <a:gd name="T49" fmla="*/ 303 h 568"/>
              <a:gd name="T50" fmla="*/ 223 w 453"/>
              <a:gd name="T51" fmla="*/ 209 h 568"/>
              <a:gd name="T52" fmla="*/ 341 w 453"/>
              <a:gd name="T53" fmla="*/ 209 h 568"/>
              <a:gd name="T54" fmla="*/ 329 w 453"/>
              <a:gd name="T55" fmla="*/ 546 h 568"/>
              <a:gd name="T56" fmla="*/ 326 w 453"/>
              <a:gd name="T57" fmla="*/ 546 h 568"/>
              <a:gd name="T58" fmla="*/ 223 w 453"/>
              <a:gd name="T59" fmla="*/ 444 h 568"/>
              <a:gd name="T60" fmla="*/ 223 w 453"/>
              <a:gd name="T61" fmla="*/ 325 h 568"/>
              <a:gd name="T62" fmla="*/ 431 w 453"/>
              <a:gd name="T63" fmla="*/ 325 h 568"/>
              <a:gd name="T64" fmla="*/ 431 w 453"/>
              <a:gd name="T65" fmla="*/ 444 h 568"/>
              <a:gd name="T66" fmla="*/ 329 w 453"/>
              <a:gd name="T67" fmla="*/ 54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568">
                <a:moveTo>
                  <a:pt x="348" y="187"/>
                </a:moveTo>
                <a:cubicBezTo>
                  <a:pt x="349" y="163"/>
                  <a:pt x="347" y="108"/>
                  <a:pt x="312" y="64"/>
                </a:cubicBezTo>
                <a:cubicBezTo>
                  <a:pt x="285" y="31"/>
                  <a:pt x="246" y="12"/>
                  <a:pt x="195" y="7"/>
                </a:cubicBezTo>
                <a:cubicBezTo>
                  <a:pt x="124" y="0"/>
                  <a:pt x="61" y="35"/>
                  <a:pt x="31" y="99"/>
                </a:cubicBezTo>
                <a:cubicBezTo>
                  <a:pt x="0" y="164"/>
                  <a:pt x="14" y="240"/>
                  <a:pt x="66" y="293"/>
                </a:cubicBezTo>
                <a:cubicBezTo>
                  <a:pt x="82" y="278"/>
                  <a:pt x="82" y="278"/>
                  <a:pt x="82" y="278"/>
                </a:cubicBezTo>
                <a:cubicBezTo>
                  <a:pt x="27" y="221"/>
                  <a:pt x="30" y="153"/>
                  <a:pt x="51" y="108"/>
                </a:cubicBezTo>
                <a:cubicBezTo>
                  <a:pt x="77" y="53"/>
                  <a:pt x="131" y="23"/>
                  <a:pt x="193" y="29"/>
                </a:cubicBezTo>
                <a:cubicBezTo>
                  <a:pt x="238" y="33"/>
                  <a:pt x="272" y="50"/>
                  <a:pt x="294" y="78"/>
                </a:cubicBezTo>
                <a:cubicBezTo>
                  <a:pt x="325" y="116"/>
                  <a:pt x="327" y="167"/>
                  <a:pt x="326" y="187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1" y="444"/>
                  <a:pt x="201" y="444"/>
                  <a:pt x="201" y="444"/>
                </a:cubicBezTo>
                <a:cubicBezTo>
                  <a:pt x="201" y="512"/>
                  <a:pt x="257" y="568"/>
                  <a:pt x="326" y="568"/>
                </a:cubicBezTo>
                <a:cubicBezTo>
                  <a:pt x="329" y="568"/>
                  <a:pt x="329" y="568"/>
                  <a:pt x="329" y="568"/>
                </a:cubicBezTo>
                <a:cubicBezTo>
                  <a:pt x="398" y="568"/>
                  <a:pt x="453" y="512"/>
                  <a:pt x="453" y="444"/>
                </a:cubicBezTo>
                <a:cubicBezTo>
                  <a:pt x="453" y="187"/>
                  <a:pt x="453" y="187"/>
                  <a:pt x="453" y="187"/>
                </a:cubicBezTo>
                <a:lnTo>
                  <a:pt x="348" y="187"/>
                </a:lnTo>
                <a:close/>
                <a:moveTo>
                  <a:pt x="431" y="303"/>
                </a:moveTo>
                <a:cubicBezTo>
                  <a:pt x="363" y="303"/>
                  <a:pt x="363" y="303"/>
                  <a:pt x="363" y="303"/>
                </a:cubicBezTo>
                <a:cubicBezTo>
                  <a:pt x="363" y="209"/>
                  <a:pt x="363" y="209"/>
                  <a:pt x="363" y="209"/>
                </a:cubicBezTo>
                <a:cubicBezTo>
                  <a:pt x="431" y="209"/>
                  <a:pt x="431" y="209"/>
                  <a:pt x="431" y="209"/>
                </a:cubicBezTo>
                <a:lnTo>
                  <a:pt x="431" y="303"/>
                </a:lnTo>
                <a:close/>
                <a:moveTo>
                  <a:pt x="341" y="209"/>
                </a:moveTo>
                <a:cubicBezTo>
                  <a:pt x="341" y="303"/>
                  <a:pt x="341" y="303"/>
                  <a:pt x="341" y="303"/>
                </a:cubicBezTo>
                <a:cubicBezTo>
                  <a:pt x="223" y="303"/>
                  <a:pt x="223" y="303"/>
                  <a:pt x="223" y="303"/>
                </a:cubicBezTo>
                <a:cubicBezTo>
                  <a:pt x="223" y="209"/>
                  <a:pt x="223" y="209"/>
                  <a:pt x="223" y="209"/>
                </a:cubicBezTo>
                <a:lnTo>
                  <a:pt x="341" y="209"/>
                </a:lnTo>
                <a:close/>
                <a:moveTo>
                  <a:pt x="329" y="546"/>
                </a:moveTo>
                <a:cubicBezTo>
                  <a:pt x="326" y="546"/>
                  <a:pt x="326" y="546"/>
                  <a:pt x="326" y="546"/>
                </a:cubicBezTo>
                <a:cubicBezTo>
                  <a:pt x="269" y="546"/>
                  <a:pt x="223" y="500"/>
                  <a:pt x="223" y="444"/>
                </a:cubicBezTo>
                <a:cubicBezTo>
                  <a:pt x="223" y="325"/>
                  <a:pt x="223" y="325"/>
                  <a:pt x="223" y="325"/>
                </a:cubicBezTo>
                <a:cubicBezTo>
                  <a:pt x="431" y="325"/>
                  <a:pt x="431" y="325"/>
                  <a:pt x="431" y="325"/>
                </a:cubicBezTo>
                <a:cubicBezTo>
                  <a:pt x="431" y="444"/>
                  <a:pt x="431" y="444"/>
                  <a:pt x="431" y="444"/>
                </a:cubicBezTo>
                <a:cubicBezTo>
                  <a:pt x="431" y="500"/>
                  <a:pt x="386" y="546"/>
                  <a:pt x="329" y="54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7"/>
          <p:cNvSpPr>
            <a:spLocks noEditPoints="1"/>
          </p:cNvSpPr>
          <p:nvPr/>
        </p:nvSpPr>
        <p:spPr bwMode="auto">
          <a:xfrm>
            <a:off x="8549342" y="3828949"/>
            <a:ext cx="627602" cy="744018"/>
          </a:xfrm>
          <a:custGeom>
            <a:avLst/>
            <a:gdLst>
              <a:gd name="T0" fmla="*/ 432 w 476"/>
              <a:gd name="T1" fmla="*/ 0 h 564"/>
              <a:gd name="T2" fmla="*/ 0 w 476"/>
              <a:gd name="T3" fmla="*/ 0 h 564"/>
              <a:gd name="T4" fmla="*/ 0 w 476"/>
              <a:gd name="T5" fmla="*/ 519 h 564"/>
              <a:gd name="T6" fmla="*/ 31 w 476"/>
              <a:gd name="T7" fmla="*/ 519 h 564"/>
              <a:gd name="T8" fmla="*/ 31 w 476"/>
              <a:gd name="T9" fmla="*/ 564 h 564"/>
              <a:gd name="T10" fmla="*/ 118 w 476"/>
              <a:gd name="T11" fmla="*/ 564 h 564"/>
              <a:gd name="T12" fmla="*/ 118 w 476"/>
              <a:gd name="T13" fmla="*/ 519 h 564"/>
              <a:gd name="T14" fmla="*/ 359 w 476"/>
              <a:gd name="T15" fmla="*/ 519 h 564"/>
              <a:gd name="T16" fmla="*/ 359 w 476"/>
              <a:gd name="T17" fmla="*/ 564 h 564"/>
              <a:gd name="T18" fmla="*/ 445 w 476"/>
              <a:gd name="T19" fmla="*/ 564 h 564"/>
              <a:gd name="T20" fmla="*/ 445 w 476"/>
              <a:gd name="T21" fmla="*/ 519 h 564"/>
              <a:gd name="T22" fmla="*/ 476 w 476"/>
              <a:gd name="T23" fmla="*/ 519 h 564"/>
              <a:gd name="T24" fmla="*/ 476 w 476"/>
              <a:gd name="T25" fmla="*/ 44 h 564"/>
              <a:gd name="T26" fmla="*/ 432 w 476"/>
              <a:gd name="T27" fmla="*/ 0 h 564"/>
              <a:gd name="T28" fmla="*/ 96 w 476"/>
              <a:gd name="T29" fmla="*/ 542 h 564"/>
              <a:gd name="T30" fmla="*/ 53 w 476"/>
              <a:gd name="T31" fmla="*/ 542 h 564"/>
              <a:gd name="T32" fmla="*/ 53 w 476"/>
              <a:gd name="T33" fmla="*/ 519 h 564"/>
              <a:gd name="T34" fmla="*/ 96 w 476"/>
              <a:gd name="T35" fmla="*/ 519 h 564"/>
              <a:gd name="T36" fmla="*/ 96 w 476"/>
              <a:gd name="T37" fmla="*/ 542 h 564"/>
              <a:gd name="T38" fmla="*/ 423 w 476"/>
              <a:gd name="T39" fmla="*/ 542 h 564"/>
              <a:gd name="T40" fmla="*/ 381 w 476"/>
              <a:gd name="T41" fmla="*/ 542 h 564"/>
              <a:gd name="T42" fmla="*/ 381 w 476"/>
              <a:gd name="T43" fmla="*/ 519 h 564"/>
              <a:gd name="T44" fmla="*/ 423 w 476"/>
              <a:gd name="T45" fmla="*/ 519 h 564"/>
              <a:gd name="T46" fmla="*/ 423 w 476"/>
              <a:gd name="T47" fmla="*/ 542 h 564"/>
              <a:gd name="T48" fmla="*/ 454 w 476"/>
              <a:gd name="T49" fmla="*/ 497 h 564"/>
              <a:gd name="T50" fmla="*/ 22 w 476"/>
              <a:gd name="T51" fmla="*/ 497 h 564"/>
              <a:gd name="T52" fmla="*/ 22 w 476"/>
              <a:gd name="T53" fmla="*/ 270 h 564"/>
              <a:gd name="T54" fmla="*/ 454 w 476"/>
              <a:gd name="T55" fmla="*/ 270 h 564"/>
              <a:gd name="T56" fmla="*/ 454 w 476"/>
              <a:gd name="T57" fmla="*/ 497 h 564"/>
              <a:gd name="T58" fmla="*/ 454 w 476"/>
              <a:gd name="T59" fmla="*/ 248 h 564"/>
              <a:gd name="T60" fmla="*/ 22 w 476"/>
              <a:gd name="T61" fmla="*/ 248 h 564"/>
              <a:gd name="T62" fmla="*/ 22 w 476"/>
              <a:gd name="T63" fmla="*/ 22 h 564"/>
              <a:gd name="T64" fmla="*/ 432 w 476"/>
              <a:gd name="T65" fmla="*/ 22 h 564"/>
              <a:gd name="T66" fmla="*/ 454 w 476"/>
              <a:gd name="T67" fmla="*/ 44 h 564"/>
              <a:gd name="T68" fmla="*/ 454 w 476"/>
              <a:gd name="T69" fmla="*/ 248 h 564"/>
              <a:gd name="T70" fmla="*/ 161 w 476"/>
              <a:gd name="T71" fmla="*/ 92 h 564"/>
              <a:gd name="T72" fmla="*/ 315 w 476"/>
              <a:gd name="T73" fmla="*/ 92 h 564"/>
              <a:gd name="T74" fmla="*/ 315 w 476"/>
              <a:gd name="T75" fmla="*/ 54 h 564"/>
              <a:gd name="T76" fmla="*/ 161 w 476"/>
              <a:gd name="T77" fmla="*/ 54 h 564"/>
              <a:gd name="T78" fmla="*/ 161 w 476"/>
              <a:gd name="T79" fmla="*/ 92 h 564"/>
              <a:gd name="T80" fmla="*/ 315 w 476"/>
              <a:gd name="T81" fmla="*/ 302 h 564"/>
              <a:gd name="T82" fmla="*/ 161 w 476"/>
              <a:gd name="T83" fmla="*/ 302 h 564"/>
              <a:gd name="T84" fmla="*/ 161 w 476"/>
              <a:gd name="T85" fmla="*/ 340 h 564"/>
              <a:gd name="T86" fmla="*/ 315 w 476"/>
              <a:gd name="T87" fmla="*/ 340 h 564"/>
              <a:gd name="T88" fmla="*/ 315 w 476"/>
              <a:gd name="T89" fmla="*/ 302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6" h="564">
                <a:moveTo>
                  <a:pt x="43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19"/>
                  <a:pt x="0" y="519"/>
                  <a:pt x="0" y="519"/>
                </a:cubicBezTo>
                <a:cubicBezTo>
                  <a:pt x="31" y="519"/>
                  <a:pt x="31" y="519"/>
                  <a:pt x="31" y="519"/>
                </a:cubicBezTo>
                <a:cubicBezTo>
                  <a:pt x="31" y="564"/>
                  <a:pt x="31" y="564"/>
                  <a:pt x="31" y="564"/>
                </a:cubicBezTo>
                <a:cubicBezTo>
                  <a:pt x="118" y="564"/>
                  <a:pt x="118" y="564"/>
                  <a:pt x="118" y="564"/>
                </a:cubicBezTo>
                <a:cubicBezTo>
                  <a:pt x="118" y="519"/>
                  <a:pt x="118" y="519"/>
                  <a:pt x="118" y="519"/>
                </a:cubicBezTo>
                <a:cubicBezTo>
                  <a:pt x="359" y="519"/>
                  <a:pt x="359" y="519"/>
                  <a:pt x="359" y="519"/>
                </a:cubicBezTo>
                <a:cubicBezTo>
                  <a:pt x="359" y="564"/>
                  <a:pt x="359" y="564"/>
                  <a:pt x="359" y="564"/>
                </a:cubicBezTo>
                <a:cubicBezTo>
                  <a:pt x="445" y="564"/>
                  <a:pt x="445" y="564"/>
                  <a:pt x="445" y="564"/>
                </a:cubicBezTo>
                <a:cubicBezTo>
                  <a:pt x="445" y="519"/>
                  <a:pt x="445" y="519"/>
                  <a:pt x="445" y="519"/>
                </a:cubicBezTo>
                <a:cubicBezTo>
                  <a:pt x="476" y="519"/>
                  <a:pt x="476" y="519"/>
                  <a:pt x="476" y="519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  <a:moveTo>
                  <a:pt x="96" y="542"/>
                </a:moveTo>
                <a:cubicBezTo>
                  <a:pt x="53" y="542"/>
                  <a:pt x="53" y="542"/>
                  <a:pt x="53" y="542"/>
                </a:cubicBezTo>
                <a:cubicBezTo>
                  <a:pt x="53" y="519"/>
                  <a:pt x="53" y="519"/>
                  <a:pt x="53" y="519"/>
                </a:cubicBezTo>
                <a:cubicBezTo>
                  <a:pt x="96" y="519"/>
                  <a:pt x="96" y="519"/>
                  <a:pt x="96" y="519"/>
                </a:cubicBezTo>
                <a:lnTo>
                  <a:pt x="96" y="542"/>
                </a:lnTo>
                <a:close/>
                <a:moveTo>
                  <a:pt x="423" y="542"/>
                </a:moveTo>
                <a:cubicBezTo>
                  <a:pt x="381" y="542"/>
                  <a:pt x="381" y="542"/>
                  <a:pt x="381" y="542"/>
                </a:cubicBezTo>
                <a:cubicBezTo>
                  <a:pt x="381" y="519"/>
                  <a:pt x="381" y="519"/>
                  <a:pt x="381" y="519"/>
                </a:cubicBezTo>
                <a:cubicBezTo>
                  <a:pt x="423" y="519"/>
                  <a:pt x="423" y="519"/>
                  <a:pt x="423" y="519"/>
                </a:cubicBezTo>
                <a:lnTo>
                  <a:pt x="423" y="542"/>
                </a:lnTo>
                <a:close/>
                <a:moveTo>
                  <a:pt x="454" y="497"/>
                </a:moveTo>
                <a:cubicBezTo>
                  <a:pt x="22" y="497"/>
                  <a:pt x="22" y="497"/>
                  <a:pt x="22" y="497"/>
                </a:cubicBezTo>
                <a:cubicBezTo>
                  <a:pt x="22" y="270"/>
                  <a:pt x="22" y="270"/>
                  <a:pt x="22" y="270"/>
                </a:cubicBezTo>
                <a:cubicBezTo>
                  <a:pt x="454" y="270"/>
                  <a:pt x="454" y="270"/>
                  <a:pt x="454" y="270"/>
                </a:cubicBezTo>
                <a:lnTo>
                  <a:pt x="454" y="497"/>
                </a:lnTo>
                <a:close/>
                <a:moveTo>
                  <a:pt x="454" y="248"/>
                </a:moveTo>
                <a:cubicBezTo>
                  <a:pt x="22" y="248"/>
                  <a:pt x="22" y="248"/>
                  <a:pt x="22" y="248"/>
                </a:cubicBezTo>
                <a:cubicBezTo>
                  <a:pt x="22" y="22"/>
                  <a:pt x="22" y="22"/>
                  <a:pt x="22" y="22"/>
                </a:cubicBezTo>
                <a:cubicBezTo>
                  <a:pt x="432" y="22"/>
                  <a:pt x="432" y="22"/>
                  <a:pt x="432" y="22"/>
                </a:cubicBezTo>
                <a:cubicBezTo>
                  <a:pt x="444" y="22"/>
                  <a:pt x="454" y="32"/>
                  <a:pt x="454" y="44"/>
                </a:cubicBezTo>
                <a:lnTo>
                  <a:pt x="454" y="248"/>
                </a:lnTo>
                <a:close/>
                <a:moveTo>
                  <a:pt x="161" y="92"/>
                </a:moveTo>
                <a:cubicBezTo>
                  <a:pt x="315" y="92"/>
                  <a:pt x="315" y="92"/>
                  <a:pt x="315" y="92"/>
                </a:cubicBezTo>
                <a:cubicBezTo>
                  <a:pt x="315" y="54"/>
                  <a:pt x="315" y="54"/>
                  <a:pt x="315" y="54"/>
                </a:cubicBezTo>
                <a:cubicBezTo>
                  <a:pt x="161" y="54"/>
                  <a:pt x="161" y="54"/>
                  <a:pt x="161" y="54"/>
                </a:cubicBezTo>
                <a:lnTo>
                  <a:pt x="161" y="92"/>
                </a:lnTo>
                <a:close/>
                <a:moveTo>
                  <a:pt x="315" y="302"/>
                </a:moveTo>
                <a:cubicBezTo>
                  <a:pt x="161" y="302"/>
                  <a:pt x="161" y="302"/>
                  <a:pt x="161" y="302"/>
                </a:cubicBezTo>
                <a:cubicBezTo>
                  <a:pt x="161" y="340"/>
                  <a:pt x="161" y="340"/>
                  <a:pt x="161" y="340"/>
                </a:cubicBezTo>
                <a:cubicBezTo>
                  <a:pt x="315" y="340"/>
                  <a:pt x="315" y="340"/>
                  <a:pt x="315" y="340"/>
                </a:cubicBezTo>
                <a:lnTo>
                  <a:pt x="315" y="30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2"/>
          <p:cNvSpPr>
            <a:spLocks noEditPoints="1"/>
          </p:cNvSpPr>
          <p:nvPr/>
        </p:nvSpPr>
        <p:spPr bwMode="auto">
          <a:xfrm>
            <a:off x="6456498" y="3971379"/>
            <a:ext cx="469564" cy="459158"/>
          </a:xfrm>
          <a:custGeom>
            <a:avLst/>
            <a:gdLst>
              <a:gd name="T0" fmla="*/ 300 w 356"/>
              <a:gd name="T1" fmla="*/ 0 h 348"/>
              <a:gd name="T2" fmla="*/ 0 w 356"/>
              <a:gd name="T3" fmla="*/ 0 h 348"/>
              <a:gd name="T4" fmla="*/ 0 w 356"/>
              <a:gd name="T5" fmla="*/ 269 h 348"/>
              <a:gd name="T6" fmla="*/ 356 w 356"/>
              <a:gd name="T7" fmla="*/ 269 h 348"/>
              <a:gd name="T8" fmla="*/ 356 w 356"/>
              <a:gd name="T9" fmla="*/ 58 h 348"/>
              <a:gd name="T10" fmla="*/ 300 w 356"/>
              <a:gd name="T11" fmla="*/ 0 h 348"/>
              <a:gd name="T12" fmla="*/ 334 w 356"/>
              <a:gd name="T13" fmla="*/ 247 h 348"/>
              <a:gd name="T14" fmla="*/ 22 w 356"/>
              <a:gd name="T15" fmla="*/ 247 h 348"/>
              <a:gd name="T16" fmla="*/ 22 w 356"/>
              <a:gd name="T17" fmla="*/ 22 h 348"/>
              <a:gd name="T18" fmla="*/ 300 w 356"/>
              <a:gd name="T19" fmla="*/ 22 h 348"/>
              <a:gd name="T20" fmla="*/ 334 w 356"/>
              <a:gd name="T21" fmla="*/ 58 h 348"/>
              <a:gd name="T22" fmla="*/ 334 w 356"/>
              <a:gd name="T23" fmla="*/ 247 h 348"/>
              <a:gd name="T24" fmla="*/ 11 w 356"/>
              <a:gd name="T25" fmla="*/ 348 h 348"/>
              <a:gd name="T26" fmla="*/ 345 w 356"/>
              <a:gd name="T27" fmla="*/ 348 h 348"/>
              <a:gd name="T28" fmla="*/ 345 w 356"/>
              <a:gd name="T29" fmla="*/ 326 h 348"/>
              <a:gd name="T30" fmla="*/ 11 w 356"/>
              <a:gd name="T31" fmla="*/ 326 h 348"/>
              <a:gd name="T32" fmla="*/ 11 w 356"/>
              <a:gd name="T33" fmla="*/ 348 h 348"/>
              <a:gd name="T34" fmla="*/ 141 w 356"/>
              <a:gd name="T35" fmla="*/ 287 h 348"/>
              <a:gd name="T36" fmla="*/ 141 w 356"/>
              <a:gd name="T37" fmla="*/ 309 h 348"/>
              <a:gd name="T38" fmla="*/ 216 w 356"/>
              <a:gd name="T39" fmla="*/ 309 h 348"/>
              <a:gd name="T40" fmla="*/ 216 w 356"/>
              <a:gd name="T41" fmla="*/ 287 h 348"/>
              <a:gd name="T42" fmla="*/ 141 w 356"/>
              <a:gd name="T43" fmla="*/ 28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348">
                <a:moveTo>
                  <a:pt x="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9"/>
                  <a:pt x="0" y="269"/>
                  <a:pt x="0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58"/>
                  <a:pt x="356" y="58"/>
                  <a:pt x="356" y="58"/>
                </a:cubicBezTo>
                <a:cubicBezTo>
                  <a:pt x="356" y="25"/>
                  <a:pt x="332" y="0"/>
                  <a:pt x="300" y="0"/>
                </a:cubicBezTo>
                <a:close/>
                <a:moveTo>
                  <a:pt x="334" y="247"/>
                </a:moveTo>
                <a:cubicBezTo>
                  <a:pt x="22" y="247"/>
                  <a:pt x="22" y="247"/>
                  <a:pt x="22" y="247"/>
                </a:cubicBezTo>
                <a:cubicBezTo>
                  <a:pt x="22" y="22"/>
                  <a:pt x="22" y="22"/>
                  <a:pt x="22" y="22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19" y="22"/>
                  <a:pt x="334" y="38"/>
                  <a:pt x="334" y="58"/>
                </a:cubicBezTo>
                <a:lnTo>
                  <a:pt x="334" y="247"/>
                </a:lnTo>
                <a:close/>
                <a:moveTo>
                  <a:pt x="11" y="348"/>
                </a:moveTo>
                <a:cubicBezTo>
                  <a:pt x="345" y="348"/>
                  <a:pt x="345" y="348"/>
                  <a:pt x="345" y="348"/>
                </a:cubicBezTo>
                <a:cubicBezTo>
                  <a:pt x="345" y="326"/>
                  <a:pt x="345" y="326"/>
                  <a:pt x="345" y="326"/>
                </a:cubicBezTo>
                <a:cubicBezTo>
                  <a:pt x="11" y="326"/>
                  <a:pt x="11" y="326"/>
                  <a:pt x="11" y="326"/>
                </a:cubicBezTo>
                <a:lnTo>
                  <a:pt x="11" y="348"/>
                </a:lnTo>
                <a:close/>
                <a:moveTo>
                  <a:pt x="141" y="287"/>
                </a:moveTo>
                <a:cubicBezTo>
                  <a:pt x="141" y="309"/>
                  <a:pt x="141" y="309"/>
                  <a:pt x="141" y="309"/>
                </a:cubicBezTo>
                <a:cubicBezTo>
                  <a:pt x="216" y="309"/>
                  <a:pt x="216" y="309"/>
                  <a:pt x="216" y="309"/>
                </a:cubicBezTo>
                <a:cubicBezTo>
                  <a:pt x="216" y="287"/>
                  <a:pt x="216" y="287"/>
                  <a:pt x="216" y="287"/>
                </a:cubicBezTo>
                <a:lnTo>
                  <a:pt x="141" y="28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7731607" y="5154421"/>
            <a:ext cx="603539" cy="582727"/>
          </a:xfrm>
          <a:custGeom>
            <a:avLst/>
            <a:gdLst>
              <a:gd name="T0" fmla="*/ 339 w 458"/>
              <a:gd name="T1" fmla="*/ 275 h 442"/>
              <a:gd name="T2" fmla="*/ 364 w 458"/>
              <a:gd name="T3" fmla="*/ 182 h 442"/>
              <a:gd name="T4" fmla="*/ 182 w 458"/>
              <a:gd name="T5" fmla="*/ 0 h 442"/>
              <a:gd name="T6" fmla="*/ 0 w 458"/>
              <a:gd name="T7" fmla="*/ 182 h 442"/>
              <a:gd name="T8" fmla="*/ 182 w 458"/>
              <a:gd name="T9" fmla="*/ 365 h 442"/>
              <a:gd name="T10" fmla="*/ 275 w 458"/>
              <a:gd name="T11" fmla="*/ 339 h 442"/>
              <a:gd name="T12" fmla="*/ 367 w 458"/>
              <a:gd name="T13" fmla="*/ 431 h 442"/>
              <a:gd name="T14" fmla="*/ 393 w 458"/>
              <a:gd name="T15" fmla="*/ 442 h 442"/>
              <a:gd name="T16" fmla="*/ 394 w 458"/>
              <a:gd name="T17" fmla="*/ 442 h 442"/>
              <a:gd name="T18" fmla="*/ 420 w 458"/>
              <a:gd name="T19" fmla="*/ 431 h 442"/>
              <a:gd name="T20" fmla="*/ 458 w 458"/>
              <a:gd name="T21" fmla="*/ 392 h 442"/>
              <a:gd name="T22" fmla="*/ 339 w 458"/>
              <a:gd name="T23" fmla="*/ 275 h 442"/>
              <a:gd name="T24" fmla="*/ 22 w 458"/>
              <a:gd name="T25" fmla="*/ 182 h 442"/>
              <a:gd name="T26" fmla="*/ 182 w 458"/>
              <a:gd name="T27" fmla="*/ 22 h 442"/>
              <a:gd name="T28" fmla="*/ 342 w 458"/>
              <a:gd name="T29" fmla="*/ 182 h 442"/>
              <a:gd name="T30" fmla="*/ 182 w 458"/>
              <a:gd name="T31" fmla="*/ 343 h 442"/>
              <a:gd name="T32" fmla="*/ 22 w 458"/>
              <a:gd name="T33" fmla="*/ 182 h 442"/>
              <a:gd name="T34" fmla="*/ 404 w 458"/>
              <a:gd name="T35" fmla="*/ 415 h 442"/>
              <a:gd name="T36" fmla="*/ 393 w 458"/>
              <a:gd name="T37" fmla="*/ 420 h 442"/>
              <a:gd name="T38" fmla="*/ 383 w 458"/>
              <a:gd name="T39" fmla="*/ 415 h 442"/>
              <a:gd name="T40" fmla="*/ 293 w 458"/>
              <a:gd name="T41" fmla="*/ 327 h 442"/>
              <a:gd name="T42" fmla="*/ 327 w 458"/>
              <a:gd name="T43" fmla="*/ 293 h 442"/>
              <a:gd name="T44" fmla="*/ 427 w 458"/>
              <a:gd name="T45" fmla="*/ 392 h 442"/>
              <a:gd name="T46" fmla="*/ 404 w 458"/>
              <a:gd name="T47" fmla="*/ 415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" h="442">
                <a:moveTo>
                  <a:pt x="339" y="275"/>
                </a:moveTo>
                <a:cubicBezTo>
                  <a:pt x="355" y="248"/>
                  <a:pt x="364" y="216"/>
                  <a:pt x="364" y="182"/>
                </a:cubicBezTo>
                <a:cubicBezTo>
                  <a:pt x="364" y="82"/>
                  <a:pt x="283" y="0"/>
                  <a:pt x="182" y="0"/>
                </a:cubicBezTo>
                <a:cubicBezTo>
                  <a:pt x="82" y="0"/>
                  <a:pt x="0" y="82"/>
                  <a:pt x="0" y="182"/>
                </a:cubicBezTo>
                <a:cubicBezTo>
                  <a:pt x="0" y="283"/>
                  <a:pt x="82" y="365"/>
                  <a:pt x="182" y="365"/>
                </a:cubicBezTo>
                <a:cubicBezTo>
                  <a:pt x="216" y="365"/>
                  <a:pt x="248" y="355"/>
                  <a:pt x="275" y="339"/>
                </a:cubicBezTo>
                <a:cubicBezTo>
                  <a:pt x="367" y="431"/>
                  <a:pt x="367" y="431"/>
                  <a:pt x="367" y="431"/>
                </a:cubicBezTo>
                <a:cubicBezTo>
                  <a:pt x="374" y="438"/>
                  <a:pt x="384" y="442"/>
                  <a:pt x="393" y="442"/>
                </a:cubicBezTo>
                <a:cubicBezTo>
                  <a:pt x="394" y="442"/>
                  <a:pt x="394" y="442"/>
                  <a:pt x="394" y="442"/>
                </a:cubicBezTo>
                <a:cubicBezTo>
                  <a:pt x="403" y="442"/>
                  <a:pt x="413" y="438"/>
                  <a:pt x="420" y="431"/>
                </a:cubicBezTo>
                <a:cubicBezTo>
                  <a:pt x="458" y="392"/>
                  <a:pt x="458" y="392"/>
                  <a:pt x="458" y="392"/>
                </a:cubicBezTo>
                <a:lnTo>
                  <a:pt x="339" y="275"/>
                </a:lnTo>
                <a:close/>
                <a:moveTo>
                  <a:pt x="22" y="182"/>
                </a:moveTo>
                <a:cubicBezTo>
                  <a:pt x="22" y="94"/>
                  <a:pt x="94" y="22"/>
                  <a:pt x="182" y="22"/>
                </a:cubicBezTo>
                <a:cubicBezTo>
                  <a:pt x="271" y="22"/>
                  <a:pt x="342" y="94"/>
                  <a:pt x="342" y="182"/>
                </a:cubicBezTo>
                <a:cubicBezTo>
                  <a:pt x="342" y="271"/>
                  <a:pt x="271" y="343"/>
                  <a:pt x="182" y="343"/>
                </a:cubicBezTo>
                <a:cubicBezTo>
                  <a:pt x="94" y="343"/>
                  <a:pt x="22" y="271"/>
                  <a:pt x="22" y="182"/>
                </a:cubicBezTo>
                <a:close/>
                <a:moveTo>
                  <a:pt x="404" y="415"/>
                </a:moveTo>
                <a:cubicBezTo>
                  <a:pt x="401" y="418"/>
                  <a:pt x="397" y="420"/>
                  <a:pt x="393" y="420"/>
                </a:cubicBezTo>
                <a:cubicBezTo>
                  <a:pt x="389" y="420"/>
                  <a:pt x="386" y="418"/>
                  <a:pt x="383" y="415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306" y="317"/>
                  <a:pt x="317" y="306"/>
                  <a:pt x="327" y="293"/>
                </a:cubicBezTo>
                <a:cubicBezTo>
                  <a:pt x="427" y="392"/>
                  <a:pt x="427" y="392"/>
                  <a:pt x="427" y="392"/>
                </a:cubicBezTo>
                <a:lnTo>
                  <a:pt x="404" y="41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15"/>
          <p:cNvSpPr>
            <a:spLocks noEditPoints="1"/>
          </p:cNvSpPr>
          <p:nvPr/>
        </p:nvSpPr>
        <p:spPr bwMode="auto">
          <a:xfrm>
            <a:off x="7456094" y="3911546"/>
            <a:ext cx="563216" cy="578825"/>
          </a:xfrm>
          <a:custGeom>
            <a:avLst/>
            <a:gdLst>
              <a:gd name="T0" fmla="*/ 406 w 427"/>
              <a:gd name="T1" fmla="*/ 76 h 439"/>
              <a:gd name="T2" fmla="*/ 330 w 427"/>
              <a:gd name="T3" fmla="*/ 0 h 439"/>
              <a:gd name="T4" fmla="*/ 37 w 427"/>
              <a:gd name="T5" fmla="*/ 294 h 439"/>
              <a:gd name="T6" fmla="*/ 37 w 427"/>
              <a:gd name="T7" fmla="*/ 294 h 439"/>
              <a:gd name="T8" fmla="*/ 37 w 427"/>
              <a:gd name="T9" fmla="*/ 294 h 439"/>
              <a:gd name="T10" fmla="*/ 37 w 427"/>
              <a:gd name="T11" fmla="*/ 294 h 439"/>
              <a:gd name="T12" fmla="*/ 37 w 427"/>
              <a:gd name="T13" fmla="*/ 294 h 439"/>
              <a:gd name="T14" fmla="*/ 0 w 427"/>
              <a:gd name="T15" fmla="*/ 439 h 439"/>
              <a:gd name="T16" fmla="*/ 147 w 427"/>
              <a:gd name="T17" fmla="*/ 406 h 439"/>
              <a:gd name="T18" fmla="*/ 147 w 427"/>
              <a:gd name="T19" fmla="*/ 406 h 439"/>
              <a:gd name="T20" fmla="*/ 148 w 427"/>
              <a:gd name="T21" fmla="*/ 406 h 439"/>
              <a:gd name="T22" fmla="*/ 406 w 427"/>
              <a:gd name="T23" fmla="*/ 150 h 439"/>
              <a:gd name="T24" fmla="*/ 406 w 427"/>
              <a:gd name="T25" fmla="*/ 76 h 439"/>
              <a:gd name="T26" fmla="*/ 55 w 427"/>
              <a:gd name="T27" fmla="*/ 405 h 439"/>
              <a:gd name="T28" fmla="*/ 37 w 427"/>
              <a:gd name="T29" fmla="*/ 386 h 439"/>
              <a:gd name="T30" fmla="*/ 55 w 427"/>
              <a:gd name="T31" fmla="*/ 312 h 439"/>
              <a:gd name="T32" fmla="*/ 129 w 427"/>
              <a:gd name="T33" fmla="*/ 388 h 439"/>
              <a:gd name="T34" fmla="*/ 55 w 427"/>
              <a:gd name="T35" fmla="*/ 405 h 439"/>
              <a:gd name="T36" fmla="*/ 68 w 427"/>
              <a:gd name="T37" fmla="*/ 294 h 439"/>
              <a:gd name="T38" fmla="*/ 281 w 427"/>
              <a:gd name="T39" fmla="*/ 81 h 439"/>
              <a:gd name="T40" fmla="*/ 364 w 427"/>
              <a:gd name="T41" fmla="*/ 161 h 439"/>
              <a:gd name="T42" fmla="*/ 148 w 427"/>
              <a:gd name="T43" fmla="*/ 375 h 439"/>
              <a:gd name="T44" fmla="*/ 68 w 427"/>
              <a:gd name="T45" fmla="*/ 294 h 439"/>
              <a:gd name="T46" fmla="*/ 390 w 427"/>
              <a:gd name="T47" fmla="*/ 134 h 439"/>
              <a:gd name="T48" fmla="*/ 379 w 427"/>
              <a:gd name="T49" fmla="*/ 145 h 439"/>
              <a:gd name="T50" fmla="*/ 296 w 427"/>
              <a:gd name="T51" fmla="*/ 65 h 439"/>
              <a:gd name="T52" fmla="*/ 330 w 427"/>
              <a:gd name="T53" fmla="*/ 31 h 439"/>
              <a:gd name="T54" fmla="*/ 390 w 427"/>
              <a:gd name="T55" fmla="*/ 91 h 439"/>
              <a:gd name="T56" fmla="*/ 390 w 427"/>
              <a:gd name="T57" fmla="*/ 13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39">
                <a:moveTo>
                  <a:pt x="406" y="76"/>
                </a:moveTo>
                <a:cubicBezTo>
                  <a:pt x="330" y="0"/>
                  <a:pt x="330" y="0"/>
                  <a:pt x="330" y="0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0" y="439"/>
                  <a:pt x="0" y="439"/>
                  <a:pt x="0" y="439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8" y="406"/>
                  <a:pt x="148" y="406"/>
                  <a:pt x="148" y="406"/>
                </a:cubicBezTo>
                <a:cubicBezTo>
                  <a:pt x="406" y="150"/>
                  <a:pt x="406" y="150"/>
                  <a:pt x="406" y="150"/>
                </a:cubicBezTo>
                <a:cubicBezTo>
                  <a:pt x="426" y="129"/>
                  <a:pt x="427" y="96"/>
                  <a:pt x="406" y="76"/>
                </a:cubicBezTo>
                <a:close/>
                <a:moveTo>
                  <a:pt x="55" y="405"/>
                </a:moveTo>
                <a:cubicBezTo>
                  <a:pt x="37" y="386"/>
                  <a:pt x="37" y="386"/>
                  <a:pt x="37" y="386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129" y="388"/>
                  <a:pt x="129" y="388"/>
                  <a:pt x="129" y="388"/>
                </a:cubicBezTo>
                <a:lnTo>
                  <a:pt x="55" y="405"/>
                </a:lnTo>
                <a:close/>
                <a:moveTo>
                  <a:pt x="68" y="294"/>
                </a:moveTo>
                <a:cubicBezTo>
                  <a:pt x="281" y="81"/>
                  <a:pt x="281" y="81"/>
                  <a:pt x="281" y="81"/>
                </a:cubicBezTo>
                <a:cubicBezTo>
                  <a:pt x="364" y="161"/>
                  <a:pt x="364" y="161"/>
                  <a:pt x="364" y="161"/>
                </a:cubicBezTo>
                <a:cubicBezTo>
                  <a:pt x="148" y="375"/>
                  <a:pt x="148" y="375"/>
                  <a:pt x="148" y="375"/>
                </a:cubicBezTo>
                <a:lnTo>
                  <a:pt x="68" y="294"/>
                </a:lnTo>
                <a:close/>
                <a:moveTo>
                  <a:pt x="390" y="134"/>
                </a:moveTo>
                <a:cubicBezTo>
                  <a:pt x="379" y="145"/>
                  <a:pt x="379" y="145"/>
                  <a:pt x="379" y="145"/>
                </a:cubicBezTo>
                <a:cubicBezTo>
                  <a:pt x="296" y="65"/>
                  <a:pt x="296" y="65"/>
                  <a:pt x="296" y="65"/>
                </a:cubicBezTo>
                <a:cubicBezTo>
                  <a:pt x="330" y="31"/>
                  <a:pt x="330" y="31"/>
                  <a:pt x="330" y="31"/>
                </a:cubicBezTo>
                <a:cubicBezTo>
                  <a:pt x="390" y="91"/>
                  <a:pt x="390" y="91"/>
                  <a:pt x="390" y="91"/>
                </a:cubicBezTo>
                <a:cubicBezTo>
                  <a:pt x="402" y="103"/>
                  <a:pt x="402" y="122"/>
                  <a:pt x="390" y="13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57" name="Group 56"/>
          <p:cNvGrpSpPr/>
          <p:nvPr/>
        </p:nvGrpSpPr>
        <p:grpSpPr>
          <a:xfrm>
            <a:off x="8918197" y="5135560"/>
            <a:ext cx="447451" cy="620449"/>
            <a:chOff x="930720" y="1448648"/>
            <a:chExt cx="447451" cy="620449"/>
          </a:xfrm>
          <a:solidFill>
            <a:srgbClr val="00AEC7"/>
          </a:solidFill>
        </p:grpSpPr>
        <p:sp>
          <p:nvSpPr>
            <p:cNvPr id="58" name="Rectangle 8"/>
            <p:cNvSpPr>
              <a:spLocks noChangeArrowheads="1"/>
            </p:cNvSpPr>
            <p:nvPr/>
          </p:nvSpPr>
          <p:spPr bwMode="auto">
            <a:xfrm>
              <a:off x="930720" y="2041131"/>
              <a:ext cx="447451" cy="27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1084206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1150543" y="1448648"/>
              <a:ext cx="6568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1216230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1010715" y="1685381"/>
              <a:ext cx="328435" cy="316728"/>
            </a:xfrm>
            <a:custGeom>
              <a:avLst/>
              <a:gdLst>
                <a:gd name="T0" fmla="*/ 188 w 254"/>
                <a:gd name="T1" fmla="*/ 245 h 245"/>
                <a:gd name="T2" fmla="*/ 0 w 254"/>
                <a:gd name="T3" fmla="*/ 245 h 245"/>
                <a:gd name="T4" fmla="*/ 0 w 254"/>
                <a:gd name="T5" fmla="*/ 0 h 245"/>
                <a:gd name="T6" fmla="*/ 254 w 254"/>
                <a:gd name="T7" fmla="*/ 0 h 245"/>
                <a:gd name="T8" fmla="*/ 254 w 254"/>
                <a:gd name="T9" fmla="*/ 179 h 245"/>
                <a:gd name="T10" fmla="*/ 188 w 254"/>
                <a:gd name="T11" fmla="*/ 245 h 245"/>
                <a:gd name="T12" fmla="*/ 22 w 254"/>
                <a:gd name="T13" fmla="*/ 223 h 245"/>
                <a:gd name="T14" fmla="*/ 188 w 254"/>
                <a:gd name="T15" fmla="*/ 223 h 245"/>
                <a:gd name="T16" fmla="*/ 232 w 254"/>
                <a:gd name="T17" fmla="*/ 179 h 245"/>
                <a:gd name="T18" fmla="*/ 232 w 254"/>
                <a:gd name="T19" fmla="*/ 22 h 245"/>
                <a:gd name="T20" fmla="*/ 22 w 254"/>
                <a:gd name="T21" fmla="*/ 22 h 245"/>
                <a:gd name="T22" fmla="*/ 22 w 254"/>
                <a:gd name="T23" fmla="*/ 2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45">
                  <a:moveTo>
                    <a:pt x="18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54" y="216"/>
                    <a:pt x="224" y="245"/>
                    <a:pt x="188" y="245"/>
                  </a:cubicBezTo>
                  <a:close/>
                  <a:moveTo>
                    <a:pt x="22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212" y="223"/>
                    <a:pt x="232" y="204"/>
                    <a:pt x="232" y="179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22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937224" y="1740662"/>
              <a:ext cx="102108" cy="177550"/>
            </a:xfrm>
            <a:custGeom>
              <a:avLst/>
              <a:gdLst>
                <a:gd name="T0" fmla="*/ 79 w 79"/>
                <a:gd name="T1" fmla="*/ 137 h 137"/>
                <a:gd name="T2" fmla="*/ 68 w 79"/>
                <a:gd name="T3" fmla="*/ 137 h 137"/>
                <a:gd name="T4" fmla="*/ 0 w 79"/>
                <a:gd name="T5" fmla="*/ 68 h 137"/>
                <a:gd name="T6" fmla="*/ 68 w 79"/>
                <a:gd name="T7" fmla="*/ 0 h 137"/>
                <a:gd name="T8" fmla="*/ 79 w 79"/>
                <a:gd name="T9" fmla="*/ 0 h 137"/>
                <a:gd name="T10" fmla="*/ 79 w 79"/>
                <a:gd name="T11" fmla="*/ 137 h 137"/>
                <a:gd name="T12" fmla="*/ 57 w 79"/>
                <a:gd name="T13" fmla="*/ 24 h 137"/>
                <a:gd name="T14" fmla="*/ 22 w 79"/>
                <a:gd name="T15" fmla="*/ 68 h 137"/>
                <a:gd name="T16" fmla="*/ 57 w 79"/>
                <a:gd name="T17" fmla="*/ 113 h 137"/>
                <a:gd name="T18" fmla="*/ 57 w 79"/>
                <a:gd name="T19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37">
                  <a:moveTo>
                    <a:pt x="79" y="137"/>
                  </a:moveTo>
                  <a:cubicBezTo>
                    <a:pt x="68" y="137"/>
                    <a:pt x="68" y="137"/>
                    <a:pt x="68" y="137"/>
                  </a:cubicBezTo>
                  <a:cubicBezTo>
                    <a:pt x="30" y="137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137"/>
                  </a:lnTo>
                  <a:close/>
                  <a:moveTo>
                    <a:pt x="57" y="24"/>
                  </a:moveTo>
                  <a:cubicBezTo>
                    <a:pt x="37" y="29"/>
                    <a:pt x="22" y="47"/>
                    <a:pt x="22" y="68"/>
                  </a:cubicBezTo>
                  <a:cubicBezTo>
                    <a:pt x="22" y="90"/>
                    <a:pt x="37" y="108"/>
                    <a:pt x="57" y="113"/>
                  </a:cubicBezTo>
                  <a:lnTo>
                    <a:pt x="5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4" name="Freeform 7"/>
          <p:cNvSpPr>
            <a:spLocks noEditPoints="1"/>
          </p:cNvSpPr>
          <p:nvPr/>
        </p:nvSpPr>
        <p:spPr bwMode="auto">
          <a:xfrm>
            <a:off x="9706976" y="3839355"/>
            <a:ext cx="539153" cy="723206"/>
          </a:xfrm>
          <a:custGeom>
            <a:avLst/>
            <a:gdLst>
              <a:gd name="T0" fmla="*/ 388 w 417"/>
              <a:gd name="T1" fmla="*/ 419 h 559"/>
              <a:gd name="T2" fmla="*/ 312 w 417"/>
              <a:gd name="T3" fmla="*/ 419 h 559"/>
              <a:gd name="T4" fmla="*/ 312 w 417"/>
              <a:gd name="T5" fmla="*/ 22 h 559"/>
              <a:gd name="T6" fmla="*/ 349 w 417"/>
              <a:gd name="T7" fmla="*/ 22 h 559"/>
              <a:gd name="T8" fmla="*/ 349 w 417"/>
              <a:gd name="T9" fmla="*/ 0 h 559"/>
              <a:gd name="T10" fmla="*/ 253 w 417"/>
              <a:gd name="T11" fmla="*/ 0 h 559"/>
              <a:gd name="T12" fmla="*/ 253 w 417"/>
              <a:gd name="T13" fmla="*/ 22 h 559"/>
              <a:gd name="T14" fmla="*/ 290 w 417"/>
              <a:gd name="T15" fmla="*/ 22 h 559"/>
              <a:gd name="T16" fmla="*/ 290 w 417"/>
              <a:gd name="T17" fmla="*/ 419 h 559"/>
              <a:gd name="T18" fmla="*/ 215 w 417"/>
              <a:gd name="T19" fmla="*/ 419 h 559"/>
              <a:gd name="T20" fmla="*/ 228 w 417"/>
              <a:gd name="T21" fmla="*/ 273 h 559"/>
              <a:gd name="T22" fmla="*/ 0 w 417"/>
              <a:gd name="T23" fmla="*/ 273 h 559"/>
              <a:gd name="T24" fmla="*/ 21 w 417"/>
              <a:gd name="T25" fmla="*/ 507 h 559"/>
              <a:gd name="T26" fmla="*/ 79 w 417"/>
              <a:gd name="T27" fmla="*/ 559 h 559"/>
              <a:gd name="T28" fmla="*/ 417 w 417"/>
              <a:gd name="T29" fmla="*/ 559 h 559"/>
              <a:gd name="T30" fmla="*/ 388 w 417"/>
              <a:gd name="T31" fmla="*/ 419 h 559"/>
              <a:gd name="T32" fmla="*/ 204 w 417"/>
              <a:gd name="T33" fmla="*/ 295 h 559"/>
              <a:gd name="T34" fmla="*/ 199 w 417"/>
              <a:gd name="T35" fmla="*/ 346 h 559"/>
              <a:gd name="T36" fmla="*/ 29 w 417"/>
              <a:gd name="T37" fmla="*/ 346 h 559"/>
              <a:gd name="T38" fmla="*/ 24 w 417"/>
              <a:gd name="T39" fmla="*/ 295 h 559"/>
              <a:gd name="T40" fmla="*/ 204 w 417"/>
              <a:gd name="T41" fmla="*/ 295 h 559"/>
              <a:gd name="T42" fmla="*/ 182 w 417"/>
              <a:gd name="T43" fmla="*/ 537 h 559"/>
              <a:gd name="T44" fmla="*/ 79 w 417"/>
              <a:gd name="T45" fmla="*/ 537 h 559"/>
              <a:gd name="T46" fmla="*/ 43 w 417"/>
              <a:gd name="T47" fmla="*/ 505 h 559"/>
              <a:gd name="T48" fmla="*/ 31 w 417"/>
              <a:gd name="T49" fmla="*/ 368 h 559"/>
              <a:gd name="T50" fmla="*/ 197 w 417"/>
              <a:gd name="T51" fmla="*/ 368 h 559"/>
              <a:gd name="T52" fmla="*/ 182 w 417"/>
              <a:gd name="T53" fmla="*/ 537 h 559"/>
              <a:gd name="T54" fmla="*/ 232 w 417"/>
              <a:gd name="T55" fmla="*/ 441 h 559"/>
              <a:gd name="T56" fmla="*/ 370 w 417"/>
              <a:gd name="T57" fmla="*/ 441 h 559"/>
              <a:gd name="T58" fmla="*/ 390 w 417"/>
              <a:gd name="T59" fmla="*/ 537 h 559"/>
              <a:gd name="T60" fmla="*/ 352 w 417"/>
              <a:gd name="T61" fmla="*/ 537 h 559"/>
              <a:gd name="T62" fmla="*/ 340 w 417"/>
              <a:gd name="T63" fmla="*/ 478 h 559"/>
              <a:gd name="T64" fmla="*/ 318 w 417"/>
              <a:gd name="T65" fmla="*/ 482 h 559"/>
              <a:gd name="T66" fmla="*/ 329 w 417"/>
              <a:gd name="T67" fmla="*/ 537 h 559"/>
              <a:gd name="T68" fmla="*/ 277 w 417"/>
              <a:gd name="T69" fmla="*/ 537 h 559"/>
              <a:gd name="T70" fmla="*/ 288 w 417"/>
              <a:gd name="T71" fmla="*/ 482 h 559"/>
              <a:gd name="T72" fmla="*/ 266 w 417"/>
              <a:gd name="T73" fmla="*/ 478 h 559"/>
              <a:gd name="T74" fmla="*/ 254 w 417"/>
              <a:gd name="T75" fmla="*/ 537 h 559"/>
              <a:gd name="T76" fmla="*/ 212 w 417"/>
              <a:gd name="T77" fmla="*/ 537 h 559"/>
              <a:gd name="T78" fmla="*/ 232 w 417"/>
              <a:gd name="T79" fmla="*/ 44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7" h="559">
                <a:moveTo>
                  <a:pt x="388" y="419"/>
                </a:moveTo>
                <a:cubicBezTo>
                  <a:pt x="312" y="419"/>
                  <a:pt x="312" y="419"/>
                  <a:pt x="312" y="419"/>
                </a:cubicBezTo>
                <a:cubicBezTo>
                  <a:pt x="312" y="22"/>
                  <a:pt x="312" y="22"/>
                  <a:pt x="312" y="22"/>
                </a:cubicBezTo>
                <a:cubicBezTo>
                  <a:pt x="349" y="22"/>
                  <a:pt x="349" y="22"/>
                  <a:pt x="349" y="22"/>
                </a:cubicBezTo>
                <a:cubicBezTo>
                  <a:pt x="349" y="0"/>
                  <a:pt x="349" y="0"/>
                  <a:pt x="349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90" y="22"/>
                  <a:pt x="290" y="22"/>
                  <a:pt x="290" y="22"/>
                </a:cubicBezTo>
                <a:cubicBezTo>
                  <a:pt x="290" y="419"/>
                  <a:pt x="290" y="419"/>
                  <a:pt x="290" y="419"/>
                </a:cubicBezTo>
                <a:cubicBezTo>
                  <a:pt x="215" y="419"/>
                  <a:pt x="215" y="419"/>
                  <a:pt x="215" y="419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0" y="273"/>
                  <a:pt x="0" y="273"/>
                  <a:pt x="0" y="273"/>
                </a:cubicBezTo>
                <a:cubicBezTo>
                  <a:pt x="21" y="507"/>
                  <a:pt x="21" y="507"/>
                  <a:pt x="21" y="507"/>
                </a:cubicBezTo>
                <a:cubicBezTo>
                  <a:pt x="24" y="536"/>
                  <a:pt x="50" y="559"/>
                  <a:pt x="79" y="559"/>
                </a:cubicBezTo>
                <a:cubicBezTo>
                  <a:pt x="417" y="559"/>
                  <a:pt x="417" y="559"/>
                  <a:pt x="417" y="559"/>
                </a:cubicBezTo>
                <a:lnTo>
                  <a:pt x="388" y="419"/>
                </a:lnTo>
                <a:close/>
                <a:moveTo>
                  <a:pt x="204" y="295"/>
                </a:moveTo>
                <a:cubicBezTo>
                  <a:pt x="199" y="346"/>
                  <a:pt x="199" y="346"/>
                  <a:pt x="19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4" y="295"/>
                  <a:pt x="24" y="295"/>
                  <a:pt x="24" y="295"/>
                </a:cubicBezTo>
                <a:lnTo>
                  <a:pt x="204" y="295"/>
                </a:lnTo>
                <a:close/>
                <a:moveTo>
                  <a:pt x="182" y="537"/>
                </a:moveTo>
                <a:cubicBezTo>
                  <a:pt x="79" y="537"/>
                  <a:pt x="79" y="537"/>
                  <a:pt x="79" y="537"/>
                </a:cubicBezTo>
                <a:cubicBezTo>
                  <a:pt x="61" y="537"/>
                  <a:pt x="45" y="522"/>
                  <a:pt x="43" y="505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197" y="368"/>
                  <a:pt x="197" y="368"/>
                  <a:pt x="197" y="368"/>
                </a:cubicBezTo>
                <a:lnTo>
                  <a:pt x="182" y="537"/>
                </a:lnTo>
                <a:close/>
                <a:moveTo>
                  <a:pt x="232" y="441"/>
                </a:moveTo>
                <a:cubicBezTo>
                  <a:pt x="370" y="441"/>
                  <a:pt x="370" y="441"/>
                  <a:pt x="370" y="441"/>
                </a:cubicBezTo>
                <a:cubicBezTo>
                  <a:pt x="390" y="537"/>
                  <a:pt x="390" y="537"/>
                  <a:pt x="390" y="537"/>
                </a:cubicBezTo>
                <a:cubicBezTo>
                  <a:pt x="352" y="537"/>
                  <a:pt x="352" y="537"/>
                  <a:pt x="352" y="537"/>
                </a:cubicBezTo>
                <a:cubicBezTo>
                  <a:pt x="340" y="478"/>
                  <a:pt x="340" y="478"/>
                  <a:pt x="340" y="478"/>
                </a:cubicBezTo>
                <a:cubicBezTo>
                  <a:pt x="318" y="482"/>
                  <a:pt x="318" y="482"/>
                  <a:pt x="318" y="482"/>
                </a:cubicBezTo>
                <a:cubicBezTo>
                  <a:pt x="329" y="537"/>
                  <a:pt x="329" y="537"/>
                  <a:pt x="329" y="537"/>
                </a:cubicBezTo>
                <a:cubicBezTo>
                  <a:pt x="277" y="537"/>
                  <a:pt x="277" y="537"/>
                  <a:pt x="277" y="537"/>
                </a:cubicBezTo>
                <a:cubicBezTo>
                  <a:pt x="288" y="482"/>
                  <a:pt x="288" y="482"/>
                  <a:pt x="288" y="482"/>
                </a:cubicBezTo>
                <a:cubicBezTo>
                  <a:pt x="266" y="478"/>
                  <a:pt x="266" y="478"/>
                  <a:pt x="266" y="478"/>
                </a:cubicBezTo>
                <a:cubicBezTo>
                  <a:pt x="254" y="537"/>
                  <a:pt x="254" y="537"/>
                  <a:pt x="254" y="537"/>
                </a:cubicBezTo>
                <a:cubicBezTo>
                  <a:pt x="212" y="537"/>
                  <a:pt x="212" y="537"/>
                  <a:pt x="212" y="537"/>
                </a:cubicBezTo>
                <a:lnTo>
                  <a:pt x="232" y="44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9776202" y="2617894"/>
            <a:ext cx="654918" cy="641260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7"/>
          <p:cNvSpPr>
            <a:spLocks noEditPoints="1"/>
          </p:cNvSpPr>
          <p:nvPr/>
        </p:nvSpPr>
        <p:spPr bwMode="auto">
          <a:xfrm>
            <a:off x="8577884" y="2572369"/>
            <a:ext cx="746619" cy="732311"/>
          </a:xfrm>
          <a:custGeom>
            <a:avLst/>
            <a:gdLst>
              <a:gd name="T0" fmla="*/ 548 w 579"/>
              <a:gd name="T1" fmla="*/ 546 h 568"/>
              <a:gd name="T2" fmla="*/ 548 w 579"/>
              <a:gd name="T3" fmla="*/ 0 h 568"/>
              <a:gd name="T4" fmla="*/ 252 w 579"/>
              <a:gd name="T5" fmla="*/ 0 h 568"/>
              <a:gd name="T6" fmla="*/ 157 w 579"/>
              <a:gd name="T7" fmla="*/ 95 h 568"/>
              <a:gd name="T8" fmla="*/ 157 w 579"/>
              <a:gd name="T9" fmla="*/ 241 h 568"/>
              <a:gd name="T10" fmla="*/ 179 w 579"/>
              <a:gd name="T11" fmla="*/ 241 h 568"/>
              <a:gd name="T12" fmla="*/ 179 w 579"/>
              <a:gd name="T13" fmla="*/ 95 h 568"/>
              <a:gd name="T14" fmla="*/ 252 w 579"/>
              <a:gd name="T15" fmla="*/ 22 h 568"/>
              <a:gd name="T16" fmla="*/ 466 w 579"/>
              <a:gd name="T17" fmla="*/ 22 h 568"/>
              <a:gd name="T18" fmla="*/ 377 w 579"/>
              <a:gd name="T19" fmla="*/ 50 h 568"/>
              <a:gd name="T20" fmla="*/ 370 w 579"/>
              <a:gd name="T21" fmla="*/ 61 h 568"/>
              <a:gd name="T22" fmla="*/ 370 w 579"/>
              <a:gd name="T23" fmla="*/ 495 h 568"/>
              <a:gd name="T24" fmla="*/ 376 w 579"/>
              <a:gd name="T25" fmla="*/ 505 h 568"/>
              <a:gd name="T26" fmla="*/ 479 w 579"/>
              <a:gd name="T27" fmla="*/ 546 h 568"/>
              <a:gd name="T28" fmla="*/ 179 w 579"/>
              <a:gd name="T29" fmla="*/ 546 h 568"/>
              <a:gd name="T30" fmla="*/ 179 w 579"/>
              <a:gd name="T31" fmla="*/ 335 h 568"/>
              <a:gd name="T32" fmla="*/ 157 w 579"/>
              <a:gd name="T33" fmla="*/ 335 h 568"/>
              <a:gd name="T34" fmla="*/ 157 w 579"/>
              <a:gd name="T35" fmla="*/ 546 h 568"/>
              <a:gd name="T36" fmla="*/ 126 w 579"/>
              <a:gd name="T37" fmla="*/ 546 h 568"/>
              <a:gd name="T38" fmla="*/ 126 w 579"/>
              <a:gd name="T39" fmla="*/ 568 h 568"/>
              <a:gd name="T40" fmla="*/ 579 w 579"/>
              <a:gd name="T41" fmla="*/ 568 h 568"/>
              <a:gd name="T42" fmla="*/ 579 w 579"/>
              <a:gd name="T43" fmla="*/ 546 h 568"/>
              <a:gd name="T44" fmla="*/ 548 w 579"/>
              <a:gd name="T45" fmla="*/ 546 h 568"/>
              <a:gd name="T46" fmla="*/ 526 w 579"/>
              <a:gd name="T47" fmla="*/ 541 h 568"/>
              <a:gd name="T48" fmla="*/ 392 w 579"/>
              <a:gd name="T49" fmla="*/ 488 h 568"/>
              <a:gd name="T50" fmla="*/ 392 w 579"/>
              <a:gd name="T51" fmla="*/ 69 h 568"/>
              <a:gd name="T52" fmla="*/ 526 w 579"/>
              <a:gd name="T53" fmla="*/ 26 h 568"/>
              <a:gd name="T54" fmla="*/ 526 w 579"/>
              <a:gd name="T55" fmla="*/ 541 h 568"/>
              <a:gd name="T56" fmla="*/ 228 w 579"/>
              <a:gd name="T57" fmla="*/ 368 h 568"/>
              <a:gd name="T58" fmla="*/ 243 w 579"/>
              <a:gd name="T59" fmla="*/ 384 h 568"/>
              <a:gd name="T60" fmla="*/ 340 w 579"/>
              <a:gd name="T61" fmla="*/ 287 h 568"/>
              <a:gd name="T62" fmla="*/ 243 w 579"/>
              <a:gd name="T63" fmla="*/ 191 h 568"/>
              <a:gd name="T64" fmla="*/ 228 w 579"/>
              <a:gd name="T65" fmla="*/ 207 h 568"/>
              <a:gd name="T66" fmla="*/ 298 w 579"/>
              <a:gd name="T67" fmla="*/ 276 h 568"/>
              <a:gd name="T68" fmla="*/ 0 w 579"/>
              <a:gd name="T69" fmla="*/ 276 h 568"/>
              <a:gd name="T70" fmla="*/ 0 w 579"/>
              <a:gd name="T71" fmla="*/ 298 h 568"/>
              <a:gd name="T72" fmla="*/ 298 w 579"/>
              <a:gd name="T73" fmla="*/ 298 h 568"/>
              <a:gd name="T74" fmla="*/ 228 w 579"/>
              <a:gd name="T75" fmla="*/ 3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9" h="568">
                <a:moveTo>
                  <a:pt x="548" y="546"/>
                </a:moveTo>
                <a:cubicBezTo>
                  <a:pt x="548" y="0"/>
                  <a:pt x="548" y="0"/>
                  <a:pt x="548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00" y="0"/>
                  <a:pt x="157" y="42"/>
                  <a:pt x="157" y="95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79" y="241"/>
                  <a:pt x="179" y="241"/>
                  <a:pt x="179" y="24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79" y="55"/>
                  <a:pt x="212" y="22"/>
                  <a:pt x="252" y="22"/>
                </a:cubicBezTo>
                <a:cubicBezTo>
                  <a:pt x="466" y="22"/>
                  <a:pt x="466" y="22"/>
                  <a:pt x="466" y="22"/>
                </a:cubicBezTo>
                <a:cubicBezTo>
                  <a:pt x="377" y="50"/>
                  <a:pt x="377" y="50"/>
                  <a:pt x="377" y="50"/>
                </a:cubicBezTo>
                <a:cubicBezTo>
                  <a:pt x="373" y="52"/>
                  <a:pt x="370" y="56"/>
                  <a:pt x="370" y="61"/>
                </a:cubicBezTo>
                <a:cubicBezTo>
                  <a:pt x="370" y="495"/>
                  <a:pt x="370" y="495"/>
                  <a:pt x="370" y="495"/>
                </a:cubicBezTo>
                <a:cubicBezTo>
                  <a:pt x="370" y="500"/>
                  <a:pt x="372" y="504"/>
                  <a:pt x="376" y="505"/>
                </a:cubicBezTo>
                <a:cubicBezTo>
                  <a:pt x="479" y="546"/>
                  <a:pt x="479" y="546"/>
                  <a:pt x="479" y="546"/>
                </a:cubicBezTo>
                <a:cubicBezTo>
                  <a:pt x="179" y="546"/>
                  <a:pt x="179" y="546"/>
                  <a:pt x="179" y="546"/>
                </a:cubicBezTo>
                <a:cubicBezTo>
                  <a:pt x="179" y="335"/>
                  <a:pt x="179" y="335"/>
                  <a:pt x="179" y="335"/>
                </a:cubicBezTo>
                <a:cubicBezTo>
                  <a:pt x="157" y="335"/>
                  <a:pt x="157" y="335"/>
                  <a:pt x="157" y="335"/>
                </a:cubicBezTo>
                <a:cubicBezTo>
                  <a:pt x="157" y="546"/>
                  <a:pt x="157" y="546"/>
                  <a:pt x="157" y="546"/>
                </a:cubicBezTo>
                <a:cubicBezTo>
                  <a:pt x="126" y="546"/>
                  <a:pt x="126" y="546"/>
                  <a:pt x="126" y="546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579" y="568"/>
                  <a:pt x="579" y="568"/>
                  <a:pt x="579" y="568"/>
                </a:cubicBezTo>
                <a:cubicBezTo>
                  <a:pt x="579" y="546"/>
                  <a:pt x="579" y="546"/>
                  <a:pt x="579" y="546"/>
                </a:cubicBezTo>
                <a:lnTo>
                  <a:pt x="548" y="546"/>
                </a:lnTo>
                <a:close/>
                <a:moveTo>
                  <a:pt x="526" y="541"/>
                </a:moveTo>
                <a:cubicBezTo>
                  <a:pt x="392" y="488"/>
                  <a:pt x="392" y="488"/>
                  <a:pt x="392" y="488"/>
                </a:cubicBezTo>
                <a:cubicBezTo>
                  <a:pt x="392" y="69"/>
                  <a:pt x="392" y="69"/>
                  <a:pt x="392" y="69"/>
                </a:cubicBezTo>
                <a:cubicBezTo>
                  <a:pt x="526" y="26"/>
                  <a:pt x="526" y="26"/>
                  <a:pt x="526" y="26"/>
                </a:cubicBezTo>
                <a:lnTo>
                  <a:pt x="526" y="541"/>
                </a:lnTo>
                <a:close/>
                <a:moveTo>
                  <a:pt x="228" y="368"/>
                </a:moveTo>
                <a:cubicBezTo>
                  <a:pt x="243" y="384"/>
                  <a:pt x="243" y="384"/>
                  <a:pt x="243" y="384"/>
                </a:cubicBezTo>
                <a:cubicBezTo>
                  <a:pt x="340" y="287"/>
                  <a:pt x="340" y="287"/>
                  <a:pt x="340" y="287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28" y="207"/>
                  <a:pt x="228" y="207"/>
                  <a:pt x="228" y="207"/>
                </a:cubicBezTo>
                <a:cubicBezTo>
                  <a:pt x="298" y="276"/>
                  <a:pt x="298" y="276"/>
                  <a:pt x="298" y="276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98"/>
                  <a:pt x="0" y="298"/>
                  <a:pt x="0" y="298"/>
                </a:cubicBezTo>
                <a:cubicBezTo>
                  <a:pt x="298" y="298"/>
                  <a:pt x="298" y="298"/>
                  <a:pt x="298" y="298"/>
                </a:cubicBezTo>
                <a:lnTo>
                  <a:pt x="228" y="36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9948698" y="5250024"/>
            <a:ext cx="242586" cy="391520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6"/>
          <p:cNvSpPr>
            <a:spLocks noEditPoints="1"/>
          </p:cNvSpPr>
          <p:nvPr/>
        </p:nvSpPr>
        <p:spPr bwMode="auto">
          <a:xfrm>
            <a:off x="10882821" y="2625048"/>
            <a:ext cx="479969" cy="626952"/>
          </a:xfrm>
          <a:custGeom>
            <a:avLst/>
            <a:gdLst>
              <a:gd name="T0" fmla="*/ 357 w 371"/>
              <a:gd name="T1" fmla="*/ 377 h 485"/>
              <a:gd name="T2" fmla="*/ 347 w 371"/>
              <a:gd name="T3" fmla="*/ 360 h 485"/>
              <a:gd name="T4" fmla="*/ 290 w 371"/>
              <a:gd name="T5" fmla="*/ 322 h 485"/>
              <a:gd name="T6" fmla="*/ 270 w 371"/>
              <a:gd name="T7" fmla="*/ 328 h 485"/>
              <a:gd name="T8" fmla="*/ 241 w 371"/>
              <a:gd name="T9" fmla="*/ 344 h 485"/>
              <a:gd name="T10" fmla="*/ 235 w 371"/>
              <a:gd name="T11" fmla="*/ 346 h 485"/>
              <a:gd name="T12" fmla="*/ 210 w 371"/>
              <a:gd name="T13" fmla="*/ 325 h 485"/>
              <a:gd name="T14" fmla="*/ 169 w 371"/>
              <a:gd name="T15" fmla="*/ 259 h 485"/>
              <a:gd name="T16" fmla="*/ 132 w 371"/>
              <a:gd name="T17" fmla="*/ 191 h 485"/>
              <a:gd name="T18" fmla="*/ 131 w 371"/>
              <a:gd name="T19" fmla="*/ 154 h 485"/>
              <a:gd name="T20" fmla="*/ 160 w 371"/>
              <a:gd name="T21" fmla="*/ 138 h 485"/>
              <a:gd name="T22" fmla="*/ 182 w 371"/>
              <a:gd name="T23" fmla="*/ 101 h 485"/>
              <a:gd name="T24" fmla="*/ 171 w 371"/>
              <a:gd name="T25" fmla="*/ 54 h 485"/>
              <a:gd name="T26" fmla="*/ 161 w 371"/>
              <a:gd name="T27" fmla="*/ 38 h 485"/>
              <a:gd name="T28" fmla="*/ 105 w 371"/>
              <a:gd name="T29" fmla="*/ 0 h 485"/>
              <a:gd name="T30" fmla="*/ 84 w 371"/>
              <a:gd name="T31" fmla="*/ 5 h 485"/>
              <a:gd name="T32" fmla="*/ 58 w 371"/>
              <a:gd name="T33" fmla="*/ 20 h 485"/>
              <a:gd name="T34" fmla="*/ 17 w 371"/>
              <a:gd name="T35" fmla="*/ 80 h 485"/>
              <a:gd name="T36" fmla="*/ 75 w 371"/>
              <a:gd name="T37" fmla="*/ 314 h 485"/>
              <a:gd name="T38" fmla="*/ 278 w 371"/>
              <a:gd name="T39" fmla="*/ 485 h 485"/>
              <a:gd name="T40" fmla="*/ 320 w 371"/>
              <a:gd name="T41" fmla="*/ 475 h 485"/>
              <a:gd name="T42" fmla="*/ 346 w 371"/>
              <a:gd name="T43" fmla="*/ 460 h 485"/>
              <a:gd name="T44" fmla="*/ 366 w 371"/>
              <a:gd name="T45" fmla="*/ 433 h 485"/>
              <a:gd name="T46" fmla="*/ 357 w 371"/>
              <a:gd name="T47" fmla="*/ 377 h 485"/>
              <a:gd name="T48" fmla="*/ 142 w 371"/>
              <a:gd name="T49" fmla="*/ 49 h 485"/>
              <a:gd name="T50" fmla="*/ 152 w 371"/>
              <a:gd name="T51" fmla="*/ 65 h 485"/>
              <a:gd name="T52" fmla="*/ 160 w 371"/>
              <a:gd name="T53" fmla="*/ 99 h 485"/>
              <a:gd name="T54" fmla="*/ 153 w 371"/>
              <a:gd name="T55" fmla="*/ 116 h 485"/>
              <a:gd name="T56" fmla="*/ 99 w 371"/>
              <a:gd name="T57" fmla="*/ 22 h 485"/>
              <a:gd name="T58" fmla="*/ 105 w 371"/>
              <a:gd name="T59" fmla="*/ 22 h 485"/>
              <a:gd name="T60" fmla="*/ 142 w 371"/>
              <a:gd name="T61" fmla="*/ 49 h 485"/>
              <a:gd name="T62" fmla="*/ 278 w 371"/>
              <a:gd name="T63" fmla="*/ 463 h 485"/>
              <a:gd name="T64" fmla="*/ 94 w 371"/>
              <a:gd name="T65" fmla="*/ 303 h 485"/>
              <a:gd name="T66" fmla="*/ 37 w 371"/>
              <a:gd name="T67" fmla="*/ 87 h 485"/>
              <a:gd name="T68" fmla="*/ 69 w 371"/>
              <a:gd name="T69" fmla="*/ 39 h 485"/>
              <a:gd name="T70" fmla="*/ 79 w 371"/>
              <a:gd name="T71" fmla="*/ 33 h 485"/>
              <a:gd name="T72" fmla="*/ 134 w 371"/>
              <a:gd name="T73" fmla="*/ 128 h 485"/>
              <a:gd name="T74" fmla="*/ 121 w 371"/>
              <a:gd name="T75" fmla="*/ 135 h 485"/>
              <a:gd name="T76" fmla="*/ 113 w 371"/>
              <a:gd name="T77" fmla="*/ 201 h 485"/>
              <a:gd name="T78" fmla="*/ 150 w 371"/>
              <a:gd name="T79" fmla="*/ 270 h 485"/>
              <a:gd name="T80" fmla="*/ 191 w 371"/>
              <a:gd name="T81" fmla="*/ 337 h 485"/>
              <a:gd name="T82" fmla="*/ 235 w 371"/>
              <a:gd name="T83" fmla="*/ 368 h 485"/>
              <a:gd name="T84" fmla="*/ 252 w 371"/>
              <a:gd name="T85" fmla="*/ 364 h 485"/>
              <a:gd name="T86" fmla="*/ 265 w 371"/>
              <a:gd name="T87" fmla="*/ 356 h 485"/>
              <a:gd name="T88" fmla="*/ 320 w 371"/>
              <a:gd name="T89" fmla="*/ 450 h 485"/>
              <a:gd name="T90" fmla="*/ 309 w 371"/>
              <a:gd name="T91" fmla="*/ 457 h 485"/>
              <a:gd name="T92" fmla="*/ 278 w 371"/>
              <a:gd name="T93" fmla="*/ 463 h 485"/>
              <a:gd name="T94" fmla="*/ 345 w 371"/>
              <a:gd name="T95" fmla="*/ 428 h 485"/>
              <a:gd name="T96" fmla="*/ 339 w 371"/>
              <a:gd name="T97" fmla="*/ 439 h 485"/>
              <a:gd name="T98" fmla="*/ 285 w 371"/>
              <a:gd name="T99" fmla="*/ 345 h 485"/>
              <a:gd name="T100" fmla="*/ 290 w 371"/>
              <a:gd name="T101" fmla="*/ 344 h 485"/>
              <a:gd name="T102" fmla="*/ 328 w 371"/>
              <a:gd name="T103" fmla="*/ 371 h 485"/>
              <a:gd name="T104" fmla="*/ 338 w 371"/>
              <a:gd name="T105" fmla="*/ 388 h 485"/>
              <a:gd name="T106" fmla="*/ 345 w 371"/>
              <a:gd name="T107" fmla="*/ 42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1" h="485">
                <a:moveTo>
                  <a:pt x="357" y="377"/>
                </a:moveTo>
                <a:cubicBezTo>
                  <a:pt x="347" y="360"/>
                  <a:pt x="347" y="360"/>
                  <a:pt x="347" y="360"/>
                </a:cubicBezTo>
                <a:cubicBezTo>
                  <a:pt x="334" y="337"/>
                  <a:pt x="312" y="322"/>
                  <a:pt x="290" y="322"/>
                </a:cubicBezTo>
                <a:cubicBezTo>
                  <a:pt x="283" y="322"/>
                  <a:pt x="276" y="324"/>
                  <a:pt x="270" y="328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39" y="346"/>
                  <a:pt x="235" y="346"/>
                </a:cubicBezTo>
                <a:cubicBezTo>
                  <a:pt x="227" y="346"/>
                  <a:pt x="218" y="338"/>
                  <a:pt x="210" y="325"/>
                </a:cubicBezTo>
                <a:cubicBezTo>
                  <a:pt x="186" y="289"/>
                  <a:pt x="182" y="283"/>
                  <a:pt x="169" y="259"/>
                </a:cubicBezTo>
                <a:cubicBezTo>
                  <a:pt x="155" y="236"/>
                  <a:pt x="152" y="229"/>
                  <a:pt x="132" y="191"/>
                </a:cubicBezTo>
                <a:cubicBezTo>
                  <a:pt x="118" y="164"/>
                  <a:pt x="130" y="155"/>
                  <a:pt x="131" y="154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73" y="131"/>
                  <a:pt x="180" y="117"/>
                  <a:pt x="182" y="101"/>
                </a:cubicBezTo>
                <a:cubicBezTo>
                  <a:pt x="184" y="86"/>
                  <a:pt x="180" y="69"/>
                  <a:pt x="171" y="54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48" y="15"/>
                  <a:pt x="126" y="0"/>
                  <a:pt x="105" y="0"/>
                </a:cubicBezTo>
                <a:cubicBezTo>
                  <a:pt x="97" y="0"/>
                  <a:pt x="90" y="1"/>
                  <a:pt x="84" y="5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29" y="36"/>
                  <a:pt x="17" y="80"/>
                </a:cubicBezTo>
                <a:cubicBezTo>
                  <a:pt x="0" y="139"/>
                  <a:pt x="20" y="217"/>
                  <a:pt x="75" y="314"/>
                </a:cubicBezTo>
                <a:cubicBezTo>
                  <a:pt x="157" y="455"/>
                  <a:pt x="230" y="485"/>
                  <a:pt x="278" y="485"/>
                </a:cubicBezTo>
                <a:cubicBezTo>
                  <a:pt x="303" y="485"/>
                  <a:pt x="319" y="476"/>
                  <a:pt x="320" y="475"/>
                </a:cubicBezTo>
                <a:cubicBezTo>
                  <a:pt x="346" y="460"/>
                  <a:pt x="346" y="460"/>
                  <a:pt x="346" y="460"/>
                </a:cubicBezTo>
                <a:cubicBezTo>
                  <a:pt x="356" y="455"/>
                  <a:pt x="363" y="445"/>
                  <a:pt x="366" y="433"/>
                </a:cubicBezTo>
                <a:cubicBezTo>
                  <a:pt x="371" y="416"/>
                  <a:pt x="367" y="395"/>
                  <a:pt x="357" y="377"/>
                </a:cubicBezTo>
                <a:close/>
                <a:moveTo>
                  <a:pt x="142" y="49"/>
                </a:moveTo>
                <a:cubicBezTo>
                  <a:pt x="152" y="65"/>
                  <a:pt x="152" y="65"/>
                  <a:pt x="152" y="65"/>
                </a:cubicBezTo>
                <a:cubicBezTo>
                  <a:pt x="158" y="76"/>
                  <a:pt x="161" y="88"/>
                  <a:pt x="160" y="99"/>
                </a:cubicBezTo>
                <a:cubicBezTo>
                  <a:pt x="160" y="103"/>
                  <a:pt x="158" y="111"/>
                  <a:pt x="153" y="116"/>
                </a:cubicBezTo>
                <a:cubicBezTo>
                  <a:pt x="99" y="22"/>
                  <a:pt x="99" y="22"/>
                  <a:pt x="99" y="22"/>
                </a:cubicBezTo>
                <a:cubicBezTo>
                  <a:pt x="100" y="22"/>
                  <a:pt x="102" y="22"/>
                  <a:pt x="105" y="22"/>
                </a:cubicBezTo>
                <a:cubicBezTo>
                  <a:pt x="118" y="22"/>
                  <a:pt x="133" y="32"/>
                  <a:pt x="142" y="49"/>
                </a:cubicBezTo>
                <a:close/>
                <a:moveTo>
                  <a:pt x="278" y="463"/>
                </a:moveTo>
                <a:cubicBezTo>
                  <a:pt x="198" y="463"/>
                  <a:pt x="129" y="363"/>
                  <a:pt x="94" y="303"/>
                </a:cubicBezTo>
                <a:cubicBezTo>
                  <a:pt x="29" y="190"/>
                  <a:pt x="28" y="123"/>
                  <a:pt x="37" y="87"/>
                </a:cubicBezTo>
                <a:cubicBezTo>
                  <a:pt x="47" y="52"/>
                  <a:pt x="68" y="40"/>
                  <a:pt x="69" y="39"/>
                </a:cubicBezTo>
                <a:cubicBezTo>
                  <a:pt x="79" y="33"/>
                  <a:pt x="79" y="33"/>
                  <a:pt x="79" y="33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9" y="141"/>
                  <a:pt x="93" y="163"/>
                  <a:pt x="113" y="201"/>
                </a:cubicBezTo>
                <a:cubicBezTo>
                  <a:pt x="132" y="239"/>
                  <a:pt x="136" y="246"/>
                  <a:pt x="150" y="270"/>
                </a:cubicBezTo>
                <a:cubicBezTo>
                  <a:pt x="163" y="294"/>
                  <a:pt x="168" y="301"/>
                  <a:pt x="191" y="337"/>
                </a:cubicBezTo>
                <a:cubicBezTo>
                  <a:pt x="207" y="362"/>
                  <a:pt x="224" y="368"/>
                  <a:pt x="235" y="368"/>
                </a:cubicBezTo>
                <a:cubicBezTo>
                  <a:pt x="245" y="368"/>
                  <a:pt x="251" y="364"/>
                  <a:pt x="252" y="364"/>
                </a:cubicBezTo>
                <a:cubicBezTo>
                  <a:pt x="265" y="356"/>
                  <a:pt x="265" y="356"/>
                  <a:pt x="265" y="356"/>
                </a:cubicBezTo>
                <a:cubicBezTo>
                  <a:pt x="320" y="450"/>
                  <a:pt x="320" y="450"/>
                  <a:pt x="320" y="450"/>
                </a:cubicBezTo>
                <a:cubicBezTo>
                  <a:pt x="309" y="457"/>
                  <a:pt x="309" y="457"/>
                  <a:pt x="309" y="457"/>
                </a:cubicBezTo>
                <a:cubicBezTo>
                  <a:pt x="309" y="457"/>
                  <a:pt x="297" y="463"/>
                  <a:pt x="278" y="463"/>
                </a:cubicBezTo>
                <a:close/>
                <a:moveTo>
                  <a:pt x="345" y="428"/>
                </a:moveTo>
                <a:cubicBezTo>
                  <a:pt x="344" y="431"/>
                  <a:pt x="342" y="436"/>
                  <a:pt x="339" y="439"/>
                </a:cubicBezTo>
                <a:cubicBezTo>
                  <a:pt x="285" y="345"/>
                  <a:pt x="285" y="345"/>
                  <a:pt x="285" y="345"/>
                </a:cubicBezTo>
                <a:cubicBezTo>
                  <a:pt x="286" y="345"/>
                  <a:pt x="288" y="344"/>
                  <a:pt x="290" y="344"/>
                </a:cubicBezTo>
                <a:cubicBezTo>
                  <a:pt x="304" y="344"/>
                  <a:pt x="319" y="355"/>
                  <a:pt x="328" y="371"/>
                </a:cubicBezTo>
                <a:cubicBezTo>
                  <a:pt x="338" y="388"/>
                  <a:pt x="338" y="388"/>
                  <a:pt x="338" y="388"/>
                </a:cubicBezTo>
                <a:cubicBezTo>
                  <a:pt x="345" y="401"/>
                  <a:pt x="348" y="416"/>
                  <a:pt x="345" y="42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10776161" y="3926504"/>
            <a:ext cx="673778" cy="548908"/>
          </a:xfrm>
          <a:custGeom>
            <a:avLst/>
            <a:gdLst>
              <a:gd name="T0" fmla="*/ 469 w 521"/>
              <a:gd name="T1" fmla="*/ 31 h 424"/>
              <a:gd name="T2" fmla="*/ 462 w 521"/>
              <a:gd name="T3" fmla="*/ 31 h 424"/>
              <a:gd name="T4" fmla="*/ 344 w 521"/>
              <a:gd name="T5" fmla="*/ 46 h 424"/>
              <a:gd name="T6" fmla="*/ 0 w 521"/>
              <a:gd name="T7" fmla="*/ 212 h 424"/>
              <a:gd name="T8" fmla="*/ 374 w 521"/>
              <a:gd name="T9" fmla="*/ 348 h 424"/>
              <a:gd name="T10" fmla="*/ 403 w 521"/>
              <a:gd name="T11" fmla="*/ 424 h 424"/>
              <a:gd name="T12" fmla="*/ 432 w 521"/>
              <a:gd name="T13" fmla="*/ 182 h 424"/>
              <a:gd name="T14" fmla="*/ 440 w 521"/>
              <a:gd name="T15" fmla="*/ 393 h 424"/>
              <a:gd name="T16" fmla="*/ 498 w 521"/>
              <a:gd name="T17" fmla="*/ 393 h 424"/>
              <a:gd name="T18" fmla="*/ 521 w 521"/>
              <a:gd name="T19" fmla="*/ 264 h 424"/>
              <a:gd name="T20" fmla="*/ 374 w 521"/>
              <a:gd name="T21" fmla="*/ 311 h 424"/>
              <a:gd name="T22" fmla="*/ 22 w 521"/>
              <a:gd name="T23" fmla="*/ 212 h 424"/>
              <a:gd name="T24" fmla="*/ 344 w 521"/>
              <a:gd name="T25" fmla="*/ 75 h 424"/>
              <a:gd name="T26" fmla="*/ 374 w 521"/>
              <a:gd name="T27" fmla="*/ 182 h 424"/>
              <a:gd name="T28" fmla="*/ 410 w 521"/>
              <a:gd name="T29" fmla="*/ 393 h 424"/>
              <a:gd name="T30" fmla="*/ 396 w 521"/>
              <a:gd name="T31" fmla="*/ 393 h 424"/>
              <a:gd name="T32" fmla="*/ 410 w 521"/>
              <a:gd name="T33" fmla="*/ 188 h 424"/>
              <a:gd name="T34" fmla="*/ 440 w 521"/>
              <a:gd name="T35" fmla="*/ 134 h 424"/>
              <a:gd name="T36" fmla="*/ 366 w 521"/>
              <a:gd name="T37" fmla="*/ 134 h 424"/>
              <a:gd name="T38" fmla="*/ 376 w 521"/>
              <a:gd name="T39" fmla="*/ 53 h 424"/>
              <a:gd name="T40" fmla="*/ 398 w 521"/>
              <a:gd name="T41" fmla="*/ 127 h 424"/>
              <a:gd name="T42" fmla="*/ 408 w 521"/>
              <a:gd name="T43" fmla="*/ 53 h 424"/>
              <a:gd name="T44" fmla="*/ 430 w 521"/>
              <a:gd name="T45" fmla="*/ 127 h 424"/>
              <a:gd name="T46" fmla="*/ 440 w 521"/>
              <a:gd name="T47" fmla="*/ 53 h 424"/>
              <a:gd name="T48" fmla="*/ 476 w 521"/>
              <a:gd name="T49" fmla="*/ 393 h 424"/>
              <a:gd name="T50" fmla="*/ 462 w 521"/>
              <a:gd name="T51" fmla="*/ 393 h 424"/>
              <a:gd name="T52" fmla="*/ 476 w 521"/>
              <a:gd name="T53" fmla="*/ 264 h 424"/>
              <a:gd name="T54" fmla="*/ 462 w 521"/>
              <a:gd name="T55" fmla="*/ 242 h 424"/>
              <a:gd name="T56" fmla="*/ 469 w 521"/>
              <a:gd name="T57" fmla="*/ 53 h 424"/>
              <a:gd name="T58" fmla="*/ 496 w 521"/>
              <a:gd name="T59" fmla="*/ 242 h 424"/>
              <a:gd name="T60" fmla="*/ 212 w 521"/>
              <a:gd name="T61" fmla="*/ 71 h 424"/>
              <a:gd name="T62" fmla="*/ 212 w 521"/>
              <a:gd name="T63" fmla="*/ 353 h 424"/>
              <a:gd name="T64" fmla="*/ 212 w 521"/>
              <a:gd name="T65" fmla="*/ 71 h 424"/>
              <a:gd name="T66" fmla="*/ 93 w 521"/>
              <a:gd name="T67" fmla="*/ 212 h 424"/>
              <a:gd name="T68" fmla="*/ 331 w 521"/>
              <a:gd name="T69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1" h="424">
                <a:moveTo>
                  <a:pt x="498" y="61"/>
                </a:moveTo>
                <a:cubicBezTo>
                  <a:pt x="498" y="49"/>
                  <a:pt x="490" y="31"/>
                  <a:pt x="469" y="31"/>
                </a:cubicBezTo>
                <a:cubicBezTo>
                  <a:pt x="466" y="31"/>
                  <a:pt x="464" y="31"/>
                  <a:pt x="462" y="32"/>
                </a:cubicBezTo>
                <a:cubicBezTo>
                  <a:pt x="462" y="31"/>
                  <a:pt x="462" y="31"/>
                  <a:pt x="462" y="31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44" y="46"/>
                  <a:pt x="344" y="46"/>
                  <a:pt x="344" y="46"/>
                </a:cubicBezTo>
                <a:cubicBezTo>
                  <a:pt x="307" y="17"/>
                  <a:pt x="262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4"/>
                  <a:pt x="212" y="424"/>
                </a:cubicBezTo>
                <a:cubicBezTo>
                  <a:pt x="277" y="424"/>
                  <a:pt x="335" y="395"/>
                  <a:pt x="374" y="348"/>
                </a:cubicBezTo>
                <a:cubicBezTo>
                  <a:pt x="374" y="393"/>
                  <a:pt x="374" y="393"/>
                  <a:pt x="374" y="393"/>
                </a:cubicBezTo>
                <a:cubicBezTo>
                  <a:pt x="374" y="405"/>
                  <a:pt x="381" y="424"/>
                  <a:pt x="403" y="424"/>
                </a:cubicBezTo>
                <a:cubicBezTo>
                  <a:pt x="424" y="424"/>
                  <a:pt x="432" y="405"/>
                  <a:pt x="432" y="393"/>
                </a:cubicBezTo>
                <a:cubicBezTo>
                  <a:pt x="432" y="182"/>
                  <a:pt x="432" y="182"/>
                  <a:pt x="432" y="182"/>
                </a:cubicBezTo>
                <a:cubicBezTo>
                  <a:pt x="435" y="181"/>
                  <a:pt x="438" y="179"/>
                  <a:pt x="440" y="177"/>
                </a:cubicBezTo>
                <a:cubicBezTo>
                  <a:pt x="440" y="393"/>
                  <a:pt x="440" y="393"/>
                  <a:pt x="440" y="393"/>
                </a:cubicBezTo>
                <a:cubicBezTo>
                  <a:pt x="440" y="405"/>
                  <a:pt x="448" y="424"/>
                  <a:pt x="469" y="424"/>
                </a:cubicBezTo>
                <a:cubicBezTo>
                  <a:pt x="490" y="424"/>
                  <a:pt x="498" y="405"/>
                  <a:pt x="498" y="393"/>
                </a:cubicBezTo>
                <a:cubicBezTo>
                  <a:pt x="498" y="264"/>
                  <a:pt x="498" y="264"/>
                  <a:pt x="498" y="264"/>
                </a:cubicBezTo>
                <a:cubicBezTo>
                  <a:pt x="521" y="264"/>
                  <a:pt x="521" y="264"/>
                  <a:pt x="521" y="264"/>
                </a:cubicBezTo>
                <a:lnTo>
                  <a:pt x="498" y="61"/>
                </a:lnTo>
                <a:close/>
                <a:moveTo>
                  <a:pt x="374" y="311"/>
                </a:moveTo>
                <a:cubicBezTo>
                  <a:pt x="340" y="366"/>
                  <a:pt x="280" y="402"/>
                  <a:pt x="212" y="402"/>
                </a:cubicBezTo>
                <a:cubicBezTo>
                  <a:pt x="107" y="402"/>
                  <a:pt x="22" y="317"/>
                  <a:pt x="22" y="212"/>
                </a:cubicBezTo>
                <a:cubicBezTo>
                  <a:pt x="22" y="107"/>
                  <a:pt x="107" y="22"/>
                  <a:pt x="212" y="22"/>
                </a:cubicBezTo>
                <a:cubicBezTo>
                  <a:pt x="263" y="22"/>
                  <a:pt x="309" y="42"/>
                  <a:pt x="344" y="75"/>
                </a:cubicBezTo>
                <a:cubicBezTo>
                  <a:pt x="344" y="134"/>
                  <a:pt x="344" y="134"/>
                  <a:pt x="344" y="134"/>
                </a:cubicBezTo>
                <a:cubicBezTo>
                  <a:pt x="344" y="135"/>
                  <a:pt x="344" y="169"/>
                  <a:pt x="374" y="182"/>
                </a:cubicBezTo>
                <a:lnTo>
                  <a:pt x="374" y="311"/>
                </a:lnTo>
                <a:close/>
                <a:moveTo>
                  <a:pt x="410" y="393"/>
                </a:moveTo>
                <a:cubicBezTo>
                  <a:pt x="409" y="397"/>
                  <a:pt x="408" y="402"/>
                  <a:pt x="403" y="402"/>
                </a:cubicBezTo>
                <a:cubicBezTo>
                  <a:pt x="397" y="402"/>
                  <a:pt x="396" y="397"/>
                  <a:pt x="396" y="393"/>
                </a:cubicBezTo>
                <a:cubicBezTo>
                  <a:pt x="396" y="188"/>
                  <a:pt x="396" y="188"/>
                  <a:pt x="396" y="188"/>
                </a:cubicBezTo>
                <a:cubicBezTo>
                  <a:pt x="410" y="188"/>
                  <a:pt x="410" y="188"/>
                  <a:pt x="410" y="188"/>
                </a:cubicBezTo>
                <a:lnTo>
                  <a:pt x="410" y="393"/>
                </a:lnTo>
                <a:close/>
                <a:moveTo>
                  <a:pt x="440" y="134"/>
                </a:moveTo>
                <a:cubicBezTo>
                  <a:pt x="440" y="138"/>
                  <a:pt x="439" y="166"/>
                  <a:pt x="403" y="166"/>
                </a:cubicBezTo>
                <a:cubicBezTo>
                  <a:pt x="368" y="166"/>
                  <a:pt x="366" y="140"/>
                  <a:pt x="366" y="134"/>
                </a:cubicBezTo>
                <a:cubicBezTo>
                  <a:pt x="366" y="53"/>
                  <a:pt x="366" y="53"/>
                  <a:pt x="366" y="53"/>
                </a:cubicBezTo>
                <a:cubicBezTo>
                  <a:pt x="376" y="53"/>
                  <a:pt x="376" y="53"/>
                  <a:pt x="376" y="53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98" y="127"/>
                  <a:pt x="398" y="127"/>
                  <a:pt x="398" y="127"/>
                </a:cubicBezTo>
                <a:cubicBezTo>
                  <a:pt x="398" y="53"/>
                  <a:pt x="398" y="53"/>
                  <a:pt x="398" y="53"/>
                </a:cubicBezTo>
                <a:cubicBezTo>
                  <a:pt x="408" y="53"/>
                  <a:pt x="408" y="53"/>
                  <a:pt x="408" y="53"/>
                </a:cubicBezTo>
                <a:cubicBezTo>
                  <a:pt x="408" y="127"/>
                  <a:pt x="408" y="127"/>
                  <a:pt x="408" y="127"/>
                </a:cubicBezTo>
                <a:cubicBezTo>
                  <a:pt x="430" y="127"/>
                  <a:pt x="430" y="127"/>
                  <a:pt x="430" y="127"/>
                </a:cubicBezTo>
                <a:cubicBezTo>
                  <a:pt x="430" y="53"/>
                  <a:pt x="430" y="53"/>
                  <a:pt x="430" y="53"/>
                </a:cubicBezTo>
                <a:cubicBezTo>
                  <a:pt x="440" y="53"/>
                  <a:pt x="440" y="53"/>
                  <a:pt x="440" y="53"/>
                </a:cubicBezTo>
                <a:lnTo>
                  <a:pt x="440" y="134"/>
                </a:lnTo>
                <a:close/>
                <a:moveTo>
                  <a:pt x="476" y="393"/>
                </a:moveTo>
                <a:cubicBezTo>
                  <a:pt x="476" y="395"/>
                  <a:pt x="475" y="402"/>
                  <a:pt x="469" y="402"/>
                </a:cubicBezTo>
                <a:cubicBezTo>
                  <a:pt x="463" y="402"/>
                  <a:pt x="462" y="397"/>
                  <a:pt x="462" y="393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76" y="264"/>
                  <a:pt x="476" y="264"/>
                  <a:pt x="476" y="264"/>
                </a:cubicBezTo>
                <a:lnTo>
                  <a:pt x="476" y="393"/>
                </a:lnTo>
                <a:close/>
                <a:moveTo>
                  <a:pt x="462" y="242"/>
                </a:moveTo>
                <a:cubicBezTo>
                  <a:pt x="462" y="62"/>
                  <a:pt x="462" y="62"/>
                  <a:pt x="462" y="62"/>
                </a:cubicBezTo>
                <a:cubicBezTo>
                  <a:pt x="462" y="58"/>
                  <a:pt x="463" y="53"/>
                  <a:pt x="469" y="53"/>
                </a:cubicBezTo>
                <a:cubicBezTo>
                  <a:pt x="475" y="53"/>
                  <a:pt x="476" y="58"/>
                  <a:pt x="476" y="62"/>
                </a:cubicBezTo>
                <a:cubicBezTo>
                  <a:pt x="496" y="242"/>
                  <a:pt x="496" y="242"/>
                  <a:pt x="496" y="242"/>
                </a:cubicBezTo>
                <a:lnTo>
                  <a:pt x="462" y="242"/>
                </a:lnTo>
                <a:close/>
                <a:moveTo>
                  <a:pt x="212" y="71"/>
                </a:moveTo>
                <a:cubicBezTo>
                  <a:pt x="134" y="71"/>
                  <a:pt x="71" y="134"/>
                  <a:pt x="71" y="212"/>
                </a:cubicBezTo>
                <a:cubicBezTo>
                  <a:pt x="71" y="290"/>
                  <a:pt x="134" y="353"/>
                  <a:pt x="212" y="353"/>
                </a:cubicBezTo>
                <a:cubicBezTo>
                  <a:pt x="289" y="353"/>
                  <a:pt x="353" y="290"/>
                  <a:pt x="353" y="212"/>
                </a:cubicBezTo>
                <a:cubicBezTo>
                  <a:pt x="353" y="134"/>
                  <a:pt x="289" y="71"/>
                  <a:pt x="212" y="71"/>
                </a:cubicBezTo>
                <a:close/>
                <a:moveTo>
                  <a:pt x="212" y="331"/>
                </a:moveTo>
                <a:cubicBezTo>
                  <a:pt x="146" y="331"/>
                  <a:pt x="93" y="277"/>
                  <a:pt x="93" y="212"/>
                </a:cubicBezTo>
                <a:cubicBezTo>
                  <a:pt x="93" y="146"/>
                  <a:pt x="146" y="93"/>
                  <a:pt x="212" y="93"/>
                </a:cubicBezTo>
                <a:cubicBezTo>
                  <a:pt x="277" y="93"/>
                  <a:pt x="331" y="146"/>
                  <a:pt x="331" y="212"/>
                </a:cubicBezTo>
                <a:cubicBezTo>
                  <a:pt x="331" y="277"/>
                  <a:pt x="277" y="331"/>
                  <a:pt x="212" y="33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35605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044776" y="3458553"/>
            <a:ext cx="1616601" cy="2187568"/>
          </a:xfrm>
          <a:prstGeom prst="rect">
            <a:avLst/>
          </a:prstGeom>
          <a:solidFill>
            <a:schemeClr val="accent3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319616" y="3458553"/>
            <a:ext cx="1616601" cy="2187568"/>
          </a:xfrm>
          <a:prstGeom prst="rect">
            <a:avLst/>
          </a:prstGeom>
          <a:solidFill>
            <a:schemeClr val="tx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18307" y="3458553"/>
            <a:ext cx="1616601" cy="21875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CA96DD-EBA1-BC44-B8B2-7C2728E99DE5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Esquema</a:t>
            </a:r>
            <a:r>
              <a:rPr lang="en-US" dirty="0"/>
              <a:t> modular </a:t>
            </a:r>
            <a:r>
              <a:rPr lang="es-ES" dirty="0" smtClean="0"/>
              <a:t>2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72304" y="3255903"/>
            <a:ext cx="428306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127917" y="1877075"/>
            <a:ext cx="0" cy="10554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505647" y="910813"/>
            <a:ext cx="1244540" cy="12445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38419" y="2742749"/>
            <a:ext cx="1039222" cy="103922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08306" y="2742749"/>
            <a:ext cx="1039222" cy="1039222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05216" y="2742749"/>
            <a:ext cx="1039222" cy="103922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97490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27602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94401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490" y="137299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57418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5414167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7712858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157418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A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14167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B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12858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C </a:t>
            </a:r>
          </a:p>
        </p:txBody>
      </p:sp>
    </p:spTree>
    <p:extLst>
      <p:ext uri="{BB962C8B-B14F-4D97-AF65-F5344CB8AC3E}">
        <p14:creationId xmlns:p14="http://schemas.microsoft.com/office/powerpoint/2010/main" val="38283177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flipH="1" flipV="1">
            <a:off x="5192869" y="3426296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785186" y="4460287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5199809" y="5496114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750486" y="2385365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381A4D-D21D-934A-9659-06B41662E41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Línea de tiempo 1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710775" y="1741976"/>
            <a:ext cx="0" cy="3754139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92869" y="831469"/>
            <a:ext cx="1035812" cy="103581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611718" y="2286130"/>
            <a:ext cx="198114" cy="198114"/>
          </a:xfrm>
          <a:prstGeom prst="ellipse">
            <a:avLst/>
          </a:prstGeom>
          <a:solidFill>
            <a:schemeClr val="accent3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28681" y="1867281"/>
            <a:ext cx="1035812" cy="103581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11718" y="3321942"/>
            <a:ext cx="198114" cy="198114"/>
          </a:xfrm>
          <a:prstGeom prst="ellipse">
            <a:avLst/>
          </a:prstGeom>
          <a:solidFill>
            <a:srgbClr val="768692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09210" y="2903093"/>
            <a:ext cx="1035812" cy="1035812"/>
          </a:xfrm>
          <a:prstGeom prst="ellipse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611718" y="4357754"/>
            <a:ext cx="198114" cy="198114"/>
          </a:xfrm>
          <a:prstGeom prst="ellipse">
            <a:avLst/>
          </a:prstGeom>
          <a:solidFill>
            <a:schemeClr val="accent1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228681" y="3938905"/>
            <a:ext cx="1035812" cy="103581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611718" y="5393566"/>
            <a:ext cx="198114" cy="198114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09210" y="4974717"/>
            <a:ext cx="1035812" cy="1035812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10800000">
            <a:off x="5623342" y="1805969"/>
            <a:ext cx="174865" cy="228501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16200000">
            <a:off x="6099608" y="2268681"/>
            <a:ext cx="174865" cy="228501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16200000">
            <a:off x="6099608" y="4346036"/>
            <a:ext cx="174865" cy="228501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5400000">
            <a:off x="5200795" y="3311433"/>
            <a:ext cx="174865" cy="228501"/>
          </a:xfrm>
          <a:prstGeom prst="triangle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5400000">
            <a:off x="5200795" y="5380628"/>
            <a:ext cx="174865" cy="22850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380348" y="121087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392669" y="216443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7392669" y="186728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A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94902" y="3260331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94902" y="535761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14373" y="224686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14373" y="43217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92669" y="423605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7392669" y="393890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80907" y="314638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2548599" y="284923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>
                <a:solidFill>
                  <a:srgbClr val="768692"/>
                </a:solidFill>
              </a:rPr>
              <a:t>Opción</a:t>
            </a:r>
            <a:r>
              <a:rPr lang="en-US" sz="1600" b="1" dirty="0" smtClean="0">
                <a:solidFill>
                  <a:srgbClr val="768692"/>
                </a:solidFill>
              </a:rPr>
              <a:t> B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80907" y="5220519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2548599" y="4923367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</p:spTree>
    <p:extLst>
      <p:ext uri="{BB962C8B-B14F-4D97-AF65-F5344CB8AC3E}">
        <p14:creationId xmlns:p14="http://schemas.microsoft.com/office/powerpoint/2010/main" val="42602388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6FD1A4-EA76-474F-BAC6-9CE737B827FE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Línea de tiempo </a:t>
            </a:r>
            <a:r>
              <a:rPr lang="es-ES" dirty="0" smtClean="0"/>
              <a:t>2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320623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09528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726006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901400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onut 7"/>
          <p:cNvSpPr/>
          <p:nvPr/>
        </p:nvSpPr>
        <p:spPr>
          <a:xfrm>
            <a:off x="996989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3212916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428843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7644770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9860697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81200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97043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490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3"/>
                </a:solidFill>
              </a:rPr>
              <a:t>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26844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0000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229176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656867"/>
                </a:solidFill>
              </a:rPr>
              <a:t>0000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43657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043657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20453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3320453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09358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5509358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739320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7739320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D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901230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9901230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E </a:t>
            </a:r>
          </a:p>
        </p:txBody>
      </p:sp>
    </p:spTree>
    <p:extLst>
      <p:ext uri="{BB962C8B-B14F-4D97-AF65-F5344CB8AC3E}">
        <p14:creationId xmlns:p14="http://schemas.microsoft.com/office/powerpoint/2010/main" val="25563167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EE8DD3-1F7B-6C4A-873E-F93A6AAAE299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1897811" y="1379445"/>
            <a:ext cx="3912102" cy="49630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err="1" smtClean="0"/>
              <a:t>Elementos</a:t>
            </a:r>
            <a:endParaRPr lang="en-US" sz="2000" b="1" dirty="0"/>
          </a:p>
        </p:txBody>
      </p:sp>
      <p:sp>
        <p:nvSpPr>
          <p:cNvPr id="49" name="Rectangle 48"/>
          <p:cNvSpPr/>
          <p:nvPr/>
        </p:nvSpPr>
        <p:spPr>
          <a:xfrm>
            <a:off x="5824509" y="1379445"/>
            <a:ext cx="1335664" cy="496309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A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174771" y="1379445"/>
            <a:ext cx="1335664" cy="49630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B</a:t>
            </a:r>
            <a:endParaRPr lang="en-US" sz="1800" b="1" dirty="0"/>
          </a:p>
        </p:txBody>
      </p:sp>
      <p:sp>
        <p:nvSpPr>
          <p:cNvPr id="51" name="Rectangle 50"/>
          <p:cNvSpPr/>
          <p:nvPr/>
        </p:nvSpPr>
        <p:spPr>
          <a:xfrm>
            <a:off x="8525033" y="1379445"/>
            <a:ext cx="1335664" cy="496309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C</a:t>
            </a:r>
            <a:endParaRPr lang="en-US" sz="1800" b="1" dirty="0"/>
          </a:p>
        </p:txBody>
      </p:sp>
      <p:sp>
        <p:nvSpPr>
          <p:cNvPr id="52" name="Rectangle 51"/>
          <p:cNvSpPr/>
          <p:nvPr/>
        </p:nvSpPr>
        <p:spPr>
          <a:xfrm>
            <a:off x="1897811" y="1883053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rgbClr val="00AEC7"/>
                </a:solidFill>
              </a:rPr>
              <a:t>Elemento</a:t>
            </a:r>
            <a:r>
              <a:rPr lang="en-US" sz="2000" dirty="0" smtClean="0">
                <a:solidFill>
                  <a:srgbClr val="00AEC7"/>
                </a:solidFill>
              </a:rPr>
              <a:t> 1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824509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00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174771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5" name="Rectangle 54"/>
          <p:cNvSpPr/>
          <p:nvPr/>
        </p:nvSpPr>
        <p:spPr>
          <a:xfrm>
            <a:off x="8525033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897811" y="2386661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2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824509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174771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525033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897811" y="2890269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3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24509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174771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3" name="Rectangle 62"/>
          <p:cNvSpPr/>
          <p:nvPr/>
        </p:nvSpPr>
        <p:spPr>
          <a:xfrm>
            <a:off x="8525033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897811" y="3393877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4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824509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7174771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8525033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897811" y="3897485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5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824509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174771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1" name="Rectangle 70"/>
          <p:cNvSpPr/>
          <p:nvPr/>
        </p:nvSpPr>
        <p:spPr>
          <a:xfrm>
            <a:off x="8525033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897811" y="4401093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6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824509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174771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5" name="Rectangle 74"/>
          <p:cNvSpPr/>
          <p:nvPr/>
        </p:nvSpPr>
        <p:spPr>
          <a:xfrm>
            <a:off x="8525033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897811" y="4904701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7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824509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8" name="Rectangle 77"/>
          <p:cNvSpPr/>
          <p:nvPr/>
        </p:nvSpPr>
        <p:spPr>
          <a:xfrm>
            <a:off x="7174771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9" name="Rectangle 78"/>
          <p:cNvSpPr/>
          <p:nvPr/>
        </p:nvSpPr>
        <p:spPr>
          <a:xfrm>
            <a:off x="8525033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81" name="Rectangle 80"/>
          <p:cNvSpPr/>
          <p:nvPr/>
        </p:nvSpPr>
        <p:spPr>
          <a:xfrm>
            <a:off x="5824509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82" name="Rectangle 81"/>
          <p:cNvSpPr/>
          <p:nvPr/>
        </p:nvSpPr>
        <p:spPr>
          <a:xfrm>
            <a:off x="7174771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83" name="Rectangle 82"/>
          <p:cNvSpPr/>
          <p:nvPr/>
        </p:nvSpPr>
        <p:spPr>
          <a:xfrm>
            <a:off x="8525033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897811" y="5401010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chemeClr val="accent3"/>
                </a:solidFill>
              </a:rPr>
              <a:t>Elemento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smtClean="0">
                <a:solidFill>
                  <a:schemeClr val="accent3"/>
                </a:solidFill>
              </a:rPr>
              <a:t>8</a:t>
            </a:r>
            <a:endParaRPr lang="en-US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359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3ED7ED-11EE-6943-9700-907CE75D86E3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2</a:t>
            </a:r>
            <a:endParaRPr lang="en-US" dirty="0"/>
          </a:p>
        </p:txBody>
      </p:sp>
      <p:graphicFrame>
        <p:nvGraphicFramePr>
          <p:cNvPr id="6" name="Group 74">
            <a:extLst>
              <a:ext uri="{FF2B5EF4-FFF2-40B4-BE49-F238E27FC236}">
                <a16:creationId xmlns:a16="http://schemas.microsoft.com/office/drawing/2014/main" xmlns="" id="{0725EBD1-1B3C-459D-8451-A09A5C866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456908"/>
              </p:ext>
            </p:extLst>
          </p:nvPr>
        </p:nvGraphicFramePr>
        <p:xfrm>
          <a:off x="1625834" y="1428673"/>
          <a:ext cx="4300538" cy="4296841"/>
        </p:xfrm>
        <a:graphic>
          <a:graphicData uri="http://schemas.openxmlformats.org/drawingml/2006/table">
            <a:tbl>
              <a:tblPr>
                <a:solidFill>
                  <a:srgbClr val="9FB2DC"/>
                </a:solidFill>
              </a:tblPr>
              <a:tblGrid>
                <a:gridCol w="1984375">
                  <a:extLst>
                    <a:ext uri="{9D8B030D-6E8A-4147-A177-3AD203B41FA5}">
                      <a16:colId xmlns:a16="http://schemas.microsoft.com/office/drawing/2014/main" xmlns="" val="1999977185"/>
                    </a:ext>
                  </a:extLst>
                </a:gridCol>
                <a:gridCol w="777875">
                  <a:extLst>
                    <a:ext uri="{9D8B030D-6E8A-4147-A177-3AD203B41FA5}">
                      <a16:colId xmlns:a16="http://schemas.microsoft.com/office/drawing/2014/main" xmlns="" val="238194007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xmlns="" val="2782623641"/>
                    </a:ext>
                  </a:extLst>
                </a:gridCol>
                <a:gridCol w="763588">
                  <a:extLst>
                    <a:ext uri="{9D8B030D-6E8A-4147-A177-3AD203B41FA5}">
                      <a16:colId xmlns:a16="http://schemas.microsoft.com/office/drawing/2014/main" xmlns="" val="248993774"/>
                    </a:ext>
                  </a:extLst>
                </a:gridCol>
              </a:tblGrid>
              <a:tr h="70159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(£m)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2007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2006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Mvt</a:t>
                      </a: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.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7960839"/>
                  </a:ext>
                </a:extLst>
              </a:tr>
              <a:tr h="36687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1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0283626"/>
                  </a:ext>
                </a:extLst>
              </a:tr>
              <a:tr h="372723">
                <a:tc>
                  <a:txBody>
                    <a:bodyPr/>
                    <a:lstStyle>
                      <a:lvl1pPr marL="87313" indent="-873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67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60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7313" marR="0" lvl="0" indent="-87313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2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3983002"/>
                  </a:ext>
                </a:extLst>
              </a:tr>
              <a:tr h="372723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3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7461393"/>
                  </a:ext>
                </a:extLst>
              </a:tr>
              <a:tr h="369800">
                <a:tc>
                  <a:txBody>
                    <a:bodyPr/>
                    <a:lstStyle>
                      <a:lvl1pPr marL="88900" indent="-889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9940218"/>
                  </a:ext>
                </a:extLst>
              </a:tr>
              <a:tr h="368338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5227875"/>
                  </a:ext>
                </a:extLst>
              </a:tr>
              <a:tr h="371261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5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5203538"/>
                  </a:ext>
                </a:extLst>
              </a:tr>
              <a:tr h="389828">
                <a:tc>
                  <a:txBody>
                    <a:bodyPr/>
                    <a:lstStyle>
                      <a:lvl1pPr marL="38100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38100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6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2052618"/>
                  </a:ext>
                </a:extLst>
              </a:tr>
              <a:tr h="371261">
                <a:tc>
                  <a:txBody>
                    <a:bodyPr/>
                    <a:lstStyle>
                      <a:lvl1pPr marL="47625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47625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7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02686"/>
                  </a:ext>
                </a:extLst>
              </a:tr>
              <a:tr h="612435">
                <a:tc>
                  <a:txBody>
                    <a:bodyPr/>
                    <a:lstStyle>
                      <a:lvl1pPr marL="57150" indent="-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57150" marR="0" lvl="0" indent="-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8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2282783"/>
                  </a:ext>
                </a:extLst>
              </a:tr>
            </a:tbl>
          </a:graphicData>
        </a:graphic>
      </p:graphicFrame>
      <p:graphicFrame>
        <p:nvGraphicFramePr>
          <p:cNvPr id="11" name="Group 74">
            <a:extLst>
              <a:ext uri="{FF2B5EF4-FFF2-40B4-BE49-F238E27FC236}">
                <a16:creationId xmlns:a16="http://schemas.microsoft.com/office/drawing/2014/main" xmlns="" id="{0725EBD1-1B3C-459D-8451-A09A5C866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996174"/>
              </p:ext>
            </p:extLst>
          </p:nvPr>
        </p:nvGraphicFramePr>
        <p:xfrm>
          <a:off x="6736219" y="1428673"/>
          <a:ext cx="4300538" cy="4296841"/>
        </p:xfrm>
        <a:graphic>
          <a:graphicData uri="http://schemas.openxmlformats.org/drawingml/2006/table">
            <a:tbl>
              <a:tblPr>
                <a:solidFill>
                  <a:srgbClr val="9FB2DC"/>
                </a:solidFill>
              </a:tblPr>
              <a:tblGrid>
                <a:gridCol w="1984375">
                  <a:extLst>
                    <a:ext uri="{9D8B030D-6E8A-4147-A177-3AD203B41FA5}">
                      <a16:colId xmlns:a16="http://schemas.microsoft.com/office/drawing/2014/main" xmlns="" val="1999977185"/>
                    </a:ext>
                  </a:extLst>
                </a:gridCol>
                <a:gridCol w="777875">
                  <a:extLst>
                    <a:ext uri="{9D8B030D-6E8A-4147-A177-3AD203B41FA5}">
                      <a16:colId xmlns:a16="http://schemas.microsoft.com/office/drawing/2014/main" xmlns="" val="238194007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xmlns="" val="2782623641"/>
                    </a:ext>
                  </a:extLst>
                </a:gridCol>
                <a:gridCol w="763588">
                  <a:extLst>
                    <a:ext uri="{9D8B030D-6E8A-4147-A177-3AD203B41FA5}">
                      <a16:colId xmlns:a16="http://schemas.microsoft.com/office/drawing/2014/main" xmlns="" val="248993774"/>
                    </a:ext>
                  </a:extLst>
                </a:gridCol>
              </a:tblGrid>
              <a:tr h="70159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(£m)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2007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2006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Mvt</a:t>
                      </a: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.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7960839"/>
                  </a:ext>
                </a:extLst>
              </a:tr>
              <a:tr h="36687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1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20283626"/>
                  </a:ext>
                </a:extLst>
              </a:tr>
              <a:tr h="372723">
                <a:tc>
                  <a:txBody>
                    <a:bodyPr/>
                    <a:lstStyle>
                      <a:lvl1pPr marL="87313" indent="-873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67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60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7313" marR="0" lvl="0" indent="-87313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2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3983002"/>
                  </a:ext>
                </a:extLst>
              </a:tr>
              <a:tr h="372723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3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7461393"/>
                  </a:ext>
                </a:extLst>
              </a:tr>
              <a:tr h="369800">
                <a:tc>
                  <a:txBody>
                    <a:bodyPr/>
                    <a:lstStyle>
                      <a:lvl1pPr marL="88900" indent="-889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39940218"/>
                  </a:ext>
                </a:extLst>
              </a:tr>
              <a:tr h="368338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85227875"/>
                  </a:ext>
                </a:extLst>
              </a:tr>
              <a:tr h="371261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5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5203538"/>
                  </a:ext>
                </a:extLst>
              </a:tr>
              <a:tr h="389828">
                <a:tc>
                  <a:txBody>
                    <a:bodyPr/>
                    <a:lstStyle>
                      <a:lvl1pPr marL="38100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38100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6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2052618"/>
                  </a:ext>
                </a:extLst>
              </a:tr>
              <a:tr h="371261">
                <a:tc>
                  <a:txBody>
                    <a:bodyPr/>
                    <a:lstStyle>
                      <a:lvl1pPr marL="47625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47625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7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02686"/>
                  </a:ext>
                </a:extLst>
              </a:tr>
              <a:tr h="612435">
                <a:tc>
                  <a:txBody>
                    <a:bodyPr/>
                    <a:lstStyle>
                      <a:lvl1pPr marL="57150" indent="-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57150" marR="0" lvl="0" indent="-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8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2282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5768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9CA529-F755-934C-AACB-D3C973C9767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3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801604"/>
              </p:ext>
            </p:extLst>
          </p:nvPr>
        </p:nvGraphicFramePr>
        <p:xfrm>
          <a:off x="1717917" y="1623393"/>
          <a:ext cx="8820000" cy="384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/>
                <a:gridCol w="2160000"/>
                <a:gridCol w="1620000"/>
                <a:gridCol w="1620000"/>
                <a:gridCol w="1620000"/>
              </a:tblGrid>
              <a:tr h="372472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Características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AIR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OpenQuake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General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Tipo</a:t>
                      </a:r>
                      <a:r>
                        <a:rPr lang="en-US" sz="1100" baseline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 de c</a:t>
                      </a:r>
                      <a:r>
                        <a:rPr lang="es-ES" sz="1100" baseline="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ódigo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Cerrado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Cerrado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Abierto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Amenza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regional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Catálogo histórico e instrumental representativo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○</a:t>
                      </a:r>
                      <a:endParaRPr lang="en-US" sz="20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Amenza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local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del suelo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Desarrollo Sura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 licuación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 deslizamiento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Vulnerabilidad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Funciones de vulnerabilidad Estructurales regulares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Funciones de vulnerabilidad Estructurales irregulares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Por implementar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90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3CED40E-820C-B443-B2B9-296FEEE95575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4</a:t>
            </a:r>
            <a:endParaRPr lang="en-US" dirty="0"/>
          </a:p>
        </p:txBody>
      </p:sp>
      <p:sp>
        <p:nvSpPr>
          <p:cNvPr id="48" name="14 Rectángulo"/>
          <p:cNvSpPr/>
          <p:nvPr/>
        </p:nvSpPr>
        <p:spPr>
          <a:xfrm>
            <a:off x="6589447" y="5568620"/>
            <a:ext cx="1702710" cy="40011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IBNR: incurrido no </a:t>
            </a:r>
            <a:r>
              <a:rPr kumimoji="0" lang="es-CO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avisado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000" kern="0" dirty="0" smtClean="0">
                <a:solidFill>
                  <a:schemeClr val="tx1"/>
                </a:solidFill>
                <a:latin typeface="Arial"/>
                <a:cs typeface="Arial"/>
                <a:sym typeface="Arial"/>
              </a:rPr>
              <a:t>*Neto de reaseguro</a:t>
            </a:r>
            <a:r>
              <a:rPr kumimoji="0" lang="es-CO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endParaRPr kumimoji="0" lang="es-CO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509102" y="3100531"/>
            <a:ext cx="3280589" cy="4261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Ocurrencia del Siniestro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771697" y="5469639"/>
            <a:ext cx="3280343" cy="42616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Siniestros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incurridos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/ Prima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retenida</a:t>
            </a:r>
            <a:endParaRPr lang="en-US" sz="105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Siniestros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incurridos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/ Prima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devengada</a:t>
            </a:r>
            <a:endParaRPr lang="en-US" sz="105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2576131" y="1923595"/>
            <a:ext cx="3671478" cy="869925"/>
            <a:chOff x="2576131" y="1706302"/>
            <a:chExt cx="3671478" cy="869925"/>
          </a:xfrm>
        </p:grpSpPr>
        <p:sp>
          <p:nvSpPr>
            <p:cNvPr id="51" name="Rectangle 50"/>
            <p:cNvSpPr/>
            <p:nvPr/>
          </p:nvSpPr>
          <p:spPr>
            <a:xfrm>
              <a:off x="2576131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ocurrido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no 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54600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IBNR*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576131" y="2878980"/>
            <a:ext cx="3671477" cy="869925"/>
            <a:chOff x="2576131" y="2913164"/>
            <a:chExt cx="3671477" cy="869925"/>
          </a:xfrm>
        </p:grpSpPr>
        <p:sp>
          <p:nvSpPr>
            <p:cNvPr id="53" name="Rectangle 52"/>
            <p:cNvSpPr/>
            <p:nvPr/>
          </p:nvSpPr>
          <p:spPr>
            <a:xfrm>
              <a:off x="2576131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estudio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54599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+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Participación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76132" y="3826554"/>
            <a:ext cx="3671475" cy="942778"/>
            <a:chOff x="2576132" y="4047318"/>
            <a:chExt cx="3671475" cy="941293"/>
          </a:xfrm>
          <a:solidFill>
            <a:schemeClr val="accent3"/>
          </a:solidFill>
        </p:grpSpPr>
        <p:sp>
          <p:nvSpPr>
            <p:cNvPr id="54" name="Rectangle 53"/>
            <p:cNvSpPr/>
            <p:nvPr/>
          </p:nvSpPr>
          <p:spPr>
            <a:xfrm>
              <a:off x="2576132" y="4047318"/>
              <a:ext cx="1793008" cy="9412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y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pagado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54599" y="4047318"/>
              <a:ext cx="1793008" cy="9412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-Pago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+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Reembolso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674907" y="1923595"/>
            <a:ext cx="3671478" cy="869925"/>
            <a:chOff x="6924529" y="1706302"/>
            <a:chExt cx="3671478" cy="869925"/>
          </a:xfrm>
        </p:grpSpPr>
        <p:sp>
          <p:nvSpPr>
            <p:cNvPr id="58" name="Rectangle 57"/>
            <p:cNvSpPr/>
            <p:nvPr/>
          </p:nvSpPr>
          <p:spPr>
            <a:xfrm>
              <a:off x="6924529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IBNR </a:t>
              </a:r>
              <a:endParaRPr lang="en-US" sz="11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parte </a:t>
              </a:r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802998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IBNR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674907" y="2878980"/>
            <a:ext cx="3671478" cy="869925"/>
            <a:chOff x="6924529" y="2913164"/>
            <a:chExt cx="3671478" cy="869925"/>
          </a:xfrm>
        </p:grpSpPr>
        <p:sp>
          <p:nvSpPr>
            <p:cNvPr id="59" name="Rectangle 58"/>
            <p:cNvSpPr/>
            <p:nvPr/>
          </p:nvSpPr>
          <p:spPr>
            <a:xfrm>
              <a:off x="6924529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parte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802998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endPara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674907" y="4340413"/>
            <a:ext cx="3671478" cy="428401"/>
            <a:chOff x="6924529" y="4559693"/>
            <a:chExt cx="3671478" cy="428401"/>
          </a:xfrm>
          <a:solidFill>
            <a:schemeClr val="accent3"/>
          </a:solidFill>
        </p:grpSpPr>
        <p:sp>
          <p:nvSpPr>
            <p:cNvPr id="60" name="Rectangle 59"/>
            <p:cNvSpPr/>
            <p:nvPr/>
          </p:nvSpPr>
          <p:spPr>
            <a:xfrm>
              <a:off x="6924529" y="4559693"/>
              <a:ext cx="1793009" cy="42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Cuenta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por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cobrar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802998" y="4559694"/>
              <a:ext cx="1793009" cy="42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Cuenta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por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pagar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clientes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64" name="Rectangle 63"/>
          <p:cNvSpPr/>
          <p:nvPr/>
        </p:nvSpPr>
        <p:spPr>
          <a:xfrm>
            <a:off x="6870353" y="3826553"/>
            <a:ext cx="3280588" cy="42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Liberación reservas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71574" y="1245517"/>
            <a:ext cx="3280589" cy="426169"/>
          </a:xfrm>
          <a:prstGeom prst="rect">
            <a:avLst/>
          </a:prstGeom>
          <a:solidFill>
            <a:schemeClr val="bg1"/>
          </a:solidFill>
          <a:ln>
            <a:solidFill>
              <a:srgbClr val="00A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rgbClr val="00AEC7"/>
                </a:solidFill>
                <a:latin typeface="Arial" charset="0"/>
                <a:ea typeface="Arial" charset="0"/>
                <a:cs typeface="Arial" charset="0"/>
              </a:rPr>
              <a:t>Estado de Resultados</a:t>
            </a:r>
            <a:endParaRPr lang="en-US" sz="1600" b="1" dirty="0">
              <a:solidFill>
                <a:srgbClr val="00AEC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870351" y="1245517"/>
            <a:ext cx="3280589" cy="426169"/>
          </a:xfrm>
          <a:prstGeom prst="rect">
            <a:avLst/>
          </a:prstGeom>
          <a:solidFill>
            <a:schemeClr val="bg1"/>
          </a:solidFill>
          <a:ln>
            <a:solidFill>
              <a:srgbClr val="00A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smtClean="0">
                <a:solidFill>
                  <a:srgbClr val="00AEC7"/>
                </a:solidFill>
                <a:latin typeface="Arial" charset="0"/>
                <a:ea typeface="Arial" charset="0"/>
                <a:cs typeface="Arial" charset="0"/>
              </a:rPr>
              <a:t>Balance General</a:t>
            </a:r>
            <a:endParaRPr lang="en-US" sz="1600" b="1" dirty="0">
              <a:solidFill>
                <a:srgbClr val="00AEC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71574" y="4958010"/>
            <a:ext cx="3280589" cy="42616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Indicadores</a:t>
            </a:r>
            <a:endParaRPr lang="en-US" sz="12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23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D4316F-B6DD-844C-B858-81ED3F84577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</a:t>
            </a:r>
            <a:r>
              <a:rPr lang="en-US" dirty="0"/>
              <a:t>5</a:t>
            </a:r>
          </a:p>
        </p:txBody>
      </p:sp>
      <p:sp>
        <p:nvSpPr>
          <p:cNvPr id="9" name="Pentagon 8"/>
          <p:cNvSpPr/>
          <p:nvPr/>
        </p:nvSpPr>
        <p:spPr>
          <a:xfrm>
            <a:off x="3035241" y="1916633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>
            <a:off x="3035241" y="2548131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8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3035241" y="3179629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3035241" y="3811127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>
            <a:off x="3035241" y="4442625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>
            <a:off x="4814053" y="1916633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4814053" y="2548131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814053" y="3179629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4814053" y="3811127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4814053" y="4442625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6766" y="2031783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5566" y="209747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A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566" y="2717860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B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55566" y="336014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C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5566" y="3987826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D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55566" y="464470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E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6766" y="2652169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r>
              <a:rPr lang="en-US" sz="900" dirty="0" err="1"/>
              <a:t>sed</a:t>
            </a:r>
            <a:r>
              <a:rPr lang="en-US" sz="900" dirty="0"/>
              <a:t>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</a:t>
            </a:r>
            <a:r>
              <a:rPr lang="en-US" sz="900" dirty="0" err="1"/>
              <a:t>dolore</a:t>
            </a:r>
            <a:r>
              <a:rPr lang="en-US" sz="900" dirty="0"/>
              <a:t> magna </a:t>
            </a:r>
            <a:r>
              <a:rPr lang="en-US" sz="900" dirty="0" err="1"/>
              <a:t>aliqua</a:t>
            </a:r>
            <a:r>
              <a:rPr lang="en-US" sz="900" dirty="0"/>
              <a:t>.</a:t>
            </a:r>
            <a:endParaRPr lang="en-US" sz="9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5156766" y="3287151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56766" y="3907537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r>
              <a:rPr lang="en-US" sz="900" dirty="0" err="1"/>
              <a:t>sed</a:t>
            </a:r>
            <a:r>
              <a:rPr lang="en-US" sz="900" dirty="0"/>
              <a:t>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</a:t>
            </a:r>
            <a:r>
              <a:rPr lang="en-US" sz="900" dirty="0" err="1"/>
              <a:t>dolore</a:t>
            </a:r>
            <a:r>
              <a:rPr lang="en-US" sz="900" dirty="0"/>
              <a:t> magna </a:t>
            </a:r>
            <a:r>
              <a:rPr lang="en-US" sz="900" dirty="0" err="1"/>
              <a:t>aliqua</a:t>
            </a:r>
            <a:r>
              <a:rPr lang="en-US" sz="900" dirty="0"/>
              <a:t>.</a:t>
            </a:r>
            <a:endParaRPr lang="en-US" sz="9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156766" y="4557118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6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C13E9CE-E1B8-8846-8C4D-00D83136759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Organigrama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1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96719" y="1066954"/>
            <a:ext cx="3290614" cy="869925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20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</a:p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Bold 14-20 pt.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14827" y="2379399"/>
            <a:ext cx="3175948" cy="426169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01733" y="2379399"/>
            <a:ext cx="3280589" cy="426169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192891" y="2379399"/>
            <a:ext cx="3175948" cy="426169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59291" y="3139825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659291" y="4096816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659291" y="5058839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245522" y="3139168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453676" y="4340934"/>
            <a:ext cx="1382400" cy="42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3676" y="4874811"/>
            <a:ext cx="1376700" cy="42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3676" y="5407735"/>
            <a:ext cx="1376700" cy="42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1992" y="3139168"/>
            <a:ext cx="3175948" cy="426169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181992" y="3906272"/>
            <a:ext cx="3175948" cy="42616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4090774" y="1936880"/>
            <a:ext cx="405944" cy="44252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26" idx="3"/>
            <a:endCxn id="29" idx="0"/>
          </p:cNvCxnSpPr>
          <p:nvPr/>
        </p:nvCxnSpPr>
        <p:spPr>
          <a:xfrm>
            <a:off x="7787332" y="1501916"/>
            <a:ext cx="1993532" cy="877482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139359" y="1931486"/>
            <a:ext cx="5335" cy="44791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0" idx="0"/>
          </p:cNvCxnSpPr>
          <p:nvPr/>
        </p:nvCxnSpPr>
        <p:spPr>
          <a:xfrm>
            <a:off x="2554874" y="2801528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39030" y="2801528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139030" y="4005632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37" idx="0"/>
          </p:cNvCxnSpPr>
          <p:nvPr/>
        </p:nvCxnSpPr>
        <p:spPr>
          <a:xfrm>
            <a:off x="9769966" y="2800871"/>
            <a:ext cx="1" cy="33829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769966" y="3553099"/>
            <a:ext cx="1" cy="33829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97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898A30-B15F-3942-A801-A7DF9911E857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Organigrama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14605" y="3320950"/>
            <a:ext cx="1627234" cy="789495"/>
          </a:xfrm>
          <a:prstGeom prst="rect">
            <a:avLst/>
          </a:prstGeom>
          <a:solidFill>
            <a:srgbClr val="003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82714" y="1347993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82714" y="2337640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82714" y="3323481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82714" y="4309322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82714" y="5295161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56460" y="1353368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56460" y="2336373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56460" y="3325492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556460" y="4309322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56460" y="5289176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533841" y="2918124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533841" y="3512950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533841" y="4107775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2" name="Left Brace 21"/>
          <p:cNvSpPr/>
          <p:nvPr/>
        </p:nvSpPr>
        <p:spPr>
          <a:xfrm>
            <a:off x="9262249" y="2925405"/>
            <a:ext cx="123747" cy="1579040"/>
          </a:xfrm>
          <a:prstGeom prst="leftBrac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036366" y="2141296"/>
            <a:ext cx="646349" cy="15725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36366" y="3125902"/>
            <a:ext cx="629805" cy="5879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1" idx="1"/>
          </p:cNvCxnSpPr>
          <p:nvPr/>
        </p:nvCxnSpPr>
        <p:spPr>
          <a:xfrm>
            <a:off x="3036366" y="3713895"/>
            <a:ext cx="646349" cy="433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1839" y="3713894"/>
            <a:ext cx="624331" cy="59005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36366" y="3713895"/>
            <a:ext cx="642114" cy="15894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546897" y="2141296"/>
            <a:ext cx="646349" cy="15725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8546897" y="3125902"/>
            <a:ext cx="629805" cy="5879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8546897" y="3713895"/>
            <a:ext cx="646349" cy="433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552370" y="3713894"/>
            <a:ext cx="624331" cy="59005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546897" y="3713895"/>
            <a:ext cx="642114" cy="15894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9" idx="3"/>
            <a:endCxn id="14" idx="1"/>
          </p:cNvCxnSpPr>
          <p:nvPr/>
        </p:nvCxnSpPr>
        <p:spPr>
          <a:xfrm>
            <a:off x="4932129" y="1742741"/>
            <a:ext cx="624331" cy="53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932129" y="2700963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129" y="3713894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932129" y="4681429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129" y="5671663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81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DDBEC8-2DFD-0C41-895A-A373DA9F1345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contorno</a:t>
            </a:r>
            <a:r>
              <a:rPr lang="en-US" dirty="0"/>
              <a:t>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044905" y="5321236"/>
            <a:ext cx="729059" cy="745318"/>
          </a:xfrm>
          <a:custGeom>
            <a:avLst/>
            <a:gdLst>
              <a:gd name="T0" fmla="*/ 494 w 553"/>
              <a:gd name="T1" fmla="*/ 65 h 565"/>
              <a:gd name="T2" fmla="*/ 58 w 553"/>
              <a:gd name="T3" fmla="*/ 0 h 565"/>
              <a:gd name="T4" fmla="*/ 0 w 553"/>
              <a:gd name="T5" fmla="*/ 543 h 565"/>
              <a:gd name="T6" fmla="*/ 553 w 553"/>
              <a:gd name="T7" fmla="*/ 565 h 565"/>
              <a:gd name="T8" fmla="*/ 494 w 553"/>
              <a:gd name="T9" fmla="*/ 543 h 565"/>
              <a:gd name="T10" fmla="*/ 226 w 553"/>
              <a:gd name="T11" fmla="*/ 543 h 565"/>
              <a:gd name="T12" fmla="*/ 321 w 553"/>
              <a:gd name="T13" fmla="*/ 406 h 565"/>
              <a:gd name="T14" fmla="*/ 326 w 553"/>
              <a:gd name="T15" fmla="*/ 543 h 565"/>
              <a:gd name="T16" fmla="*/ 348 w 553"/>
              <a:gd name="T17" fmla="*/ 543 h 565"/>
              <a:gd name="T18" fmla="*/ 321 w 553"/>
              <a:gd name="T19" fmla="*/ 384 h 565"/>
              <a:gd name="T20" fmla="*/ 204 w 553"/>
              <a:gd name="T21" fmla="*/ 543 h 565"/>
              <a:gd name="T22" fmla="*/ 80 w 553"/>
              <a:gd name="T23" fmla="*/ 22 h 565"/>
              <a:gd name="T24" fmla="*/ 472 w 553"/>
              <a:gd name="T25" fmla="*/ 65 h 565"/>
              <a:gd name="T26" fmla="*/ 120 w 553"/>
              <a:gd name="T27" fmla="*/ 161 h 565"/>
              <a:gd name="T28" fmla="*/ 211 w 553"/>
              <a:gd name="T29" fmla="*/ 70 h 565"/>
              <a:gd name="T30" fmla="*/ 120 w 553"/>
              <a:gd name="T31" fmla="*/ 161 h 565"/>
              <a:gd name="T32" fmla="*/ 189 w 553"/>
              <a:gd name="T33" fmla="*/ 92 h 565"/>
              <a:gd name="T34" fmla="*/ 142 w 553"/>
              <a:gd name="T35" fmla="*/ 139 h 565"/>
              <a:gd name="T36" fmla="*/ 236 w 553"/>
              <a:gd name="T37" fmla="*/ 161 h 565"/>
              <a:gd name="T38" fmla="*/ 327 w 553"/>
              <a:gd name="T39" fmla="*/ 70 h 565"/>
              <a:gd name="T40" fmla="*/ 236 w 553"/>
              <a:gd name="T41" fmla="*/ 161 h 565"/>
              <a:gd name="T42" fmla="*/ 305 w 553"/>
              <a:gd name="T43" fmla="*/ 92 h 565"/>
              <a:gd name="T44" fmla="*/ 258 w 553"/>
              <a:gd name="T45" fmla="*/ 139 h 565"/>
              <a:gd name="T46" fmla="*/ 350 w 553"/>
              <a:gd name="T47" fmla="*/ 161 h 565"/>
              <a:gd name="T48" fmla="*/ 442 w 553"/>
              <a:gd name="T49" fmla="*/ 70 h 565"/>
              <a:gd name="T50" fmla="*/ 350 w 553"/>
              <a:gd name="T51" fmla="*/ 161 h 565"/>
              <a:gd name="T52" fmla="*/ 420 w 553"/>
              <a:gd name="T53" fmla="*/ 92 h 565"/>
              <a:gd name="T54" fmla="*/ 372 w 553"/>
              <a:gd name="T55" fmla="*/ 139 h 565"/>
              <a:gd name="T56" fmla="*/ 120 w 553"/>
              <a:gd name="T57" fmla="*/ 262 h 565"/>
              <a:gd name="T58" fmla="*/ 211 w 553"/>
              <a:gd name="T59" fmla="*/ 171 h 565"/>
              <a:gd name="T60" fmla="*/ 120 w 553"/>
              <a:gd name="T61" fmla="*/ 262 h 565"/>
              <a:gd name="T62" fmla="*/ 189 w 553"/>
              <a:gd name="T63" fmla="*/ 193 h 565"/>
              <a:gd name="T64" fmla="*/ 142 w 553"/>
              <a:gd name="T65" fmla="*/ 240 h 565"/>
              <a:gd name="T66" fmla="*/ 236 w 553"/>
              <a:gd name="T67" fmla="*/ 262 h 565"/>
              <a:gd name="T68" fmla="*/ 327 w 553"/>
              <a:gd name="T69" fmla="*/ 171 h 565"/>
              <a:gd name="T70" fmla="*/ 236 w 553"/>
              <a:gd name="T71" fmla="*/ 262 h 565"/>
              <a:gd name="T72" fmla="*/ 305 w 553"/>
              <a:gd name="T73" fmla="*/ 193 h 565"/>
              <a:gd name="T74" fmla="*/ 258 w 553"/>
              <a:gd name="T75" fmla="*/ 240 h 565"/>
              <a:gd name="T76" fmla="*/ 350 w 553"/>
              <a:gd name="T77" fmla="*/ 262 h 565"/>
              <a:gd name="T78" fmla="*/ 442 w 553"/>
              <a:gd name="T79" fmla="*/ 171 h 565"/>
              <a:gd name="T80" fmla="*/ 350 w 553"/>
              <a:gd name="T81" fmla="*/ 262 h 565"/>
              <a:gd name="T82" fmla="*/ 420 w 553"/>
              <a:gd name="T83" fmla="*/ 193 h 565"/>
              <a:gd name="T84" fmla="*/ 372 w 553"/>
              <a:gd name="T85" fmla="*/ 240 h 565"/>
              <a:gd name="T86" fmla="*/ 120 w 553"/>
              <a:gd name="T87" fmla="*/ 364 h 565"/>
              <a:gd name="T88" fmla="*/ 211 w 553"/>
              <a:gd name="T89" fmla="*/ 273 h 565"/>
              <a:gd name="T90" fmla="*/ 120 w 553"/>
              <a:gd name="T91" fmla="*/ 364 h 565"/>
              <a:gd name="T92" fmla="*/ 189 w 553"/>
              <a:gd name="T93" fmla="*/ 295 h 565"/>
              <a:gd name="T94" fmla="*/ 142 w 553"/>
              <a:gd name="T95" fmla="*/ 342 h 565"/>
              <a:gd name="T96" fmla="*/ 236 w 553"/>
              <a:gd name="T97" fmla="*/ 364 h 565"/>
              <a:gd name="T98" fmla="*/ 327 w 553"/>
              <a:gd name="T99" fmla="*/ 273 h 565"/>
              <a:gd name="T100" fmla="*/ 236 w 553"/>
              <a:gd name="T101" fmla="*/ 364 h 565"/>
              <a:gd name="T102" fmla="*/ 305 w 553"/>
              <a:gd name="T103" fmla="*/ 295 h 565"/>
              <a:gd name="T104" fmla="*/ 258 w 553"/>
              <a:gd name="T105" fmla="*/ 342 h 565"/>
              <a:gd name="T106" fmla="*/ 350 w 553"/>
              <a:gd name="T107" fmla="*/ 364 h 565"/>
              <a:gd name="T108" fmla="*/ 442 w 553"/>
              <a:gd name="T109" fmla="*/ 273 h 565"/>
              <a:gd name="T110" fmla="*/ 350 w 553"/>
              <a:gd name="T111" fmla="*/ 364 h 565"/>
              <a:gd name="T112" fmla="*/ 420 w 553"/>
              <a:gd name="T113" fmla="*/ 295 h 565"/>
              <a:gd name="T114" fmla="*/ 372 w 553"/>
              <a:gd name="T115" fmla="*/ 342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3" h="565">
                <a:moveTo>
                  <a:pt x="494" y="543"/>
                </a:moveTo>
                <a:cubicBezTo>
                  <a:pt x="494" y="65"/>
                  <a:pt x="494" y="65"/>
                  <a:pt x="494" y="65"/>
                </a:cubicBezTo>
                <a:cubicBezTo>
                  <a:pt x="494" y="29"/>
                  <a:pt x="465" y="0"/>
                  <a:pt x="429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543"/>
                  <a:pt x="58" y="543"/>
                  <a:pt x="58" y="543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65"/>
                  <a:pt x="0" y="565"/>
                  <a:pt x="0" y="565"/>
                </a:cubicBezTo>
                <a:cubicBezTo>
                  <a:pt x="553" y="565"/>
                  <a:pt x="553" y="565"/>
                  <a:pt x="553" y="565"/>
                </a:cubicBezTo>
                <a:cubicBezTo>
                  <a:pt x="553" y="543"/>
                  <a:pt x="553" y="543"/>
                  <a:pt x="553" y="543"/>
                </a:cubicBezTo>
                <a:lnTo>
                  <a:pt x="494" y="543"/>
                </a:lnTo>
                <a:close/>
                <a:moveTo>
                  <a:pt x="326" y="543"/>
                </a:moveTo>
                <a:cubicBezTo>
                  <a:pt x="226" y="543"/>
                  <a:pt x="226" y="543"/>
                  <a:pt x="226" y="543"/>
                </a:cubicBezTo>
                <a:cubicBezTo>
                  <a:pt x="226" y="406"/>
                  <a:pt x="226" y="406"/>
                  <a:pt x="226" y="406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23" y="406"/>
                  <a:pt x="326" y="408"/>
                  <a:pt x="326" y="411"/>
                </a:cubicBezTo>
                <a:lnTo>
                  <a:pt x="326" y="543"/>
                </a:lnTo>
                <a:close/>
                <a:moveTo>
                  <a:pt x="472" y="543"/>
                </a:moveTo>
                <a:cubicBezTo>
                  <a:pt x="348" y="543"/>
                  <a:pt x="348" y="543"/>
                  <a:pt x="348" y="543"/>
                </a:cubicBezTo>
                <a:cubicBezTo>
                  <a:pt x="348" y="411"/>
                  <a:pt x="348" y="411"/>
                  <a:pt x="348" y="411"/>
                </a:cubicBezTo>
                <a:cubicBezTo>
                  <a:pt x="348" y="396"/>
                  <a:pt x="336" y="384"/>
                  <a:pt x="321" y="384"/>
                </a:cubicBezTo>
                <a:cubicBezTo>
                  <a:pt x="204" y="384"/>
                  <a:pt x="204" y="384"/>
                  <a:pt x="204" y="384"/>
                </a:cubicBezTo>
                <a:cubicBezTo>
                  <a:pt x="204" y="543"/>
                  <a:pt x="204" y="543"/>
                  <a:pt x="204" y="543"/>
                </a:cubicBezTo>
                <a:cubicBezTo>
                  <a:pt x="80" y="543"/>
                  <a:pt x="80" y="543"/>
                  <a:pt x="80" y="543"/>
                </a:cubicBezTo>
                <a:cubicBezTo>
                  <a:pt x="80" y="22"/>
                  <a:pt x="80" y="22"/>
                  <a:pt x="80" y="22"/>
                </a:cubicBezTo>
                <a:cubicBezTo>
                  <a:pt x="429" y="22"/>
                  <a:pt x="429" y="22"/>
                  <a:pt x="429" y="22"/>
                </a:cubicBezTo>
                <a:cubicBezTo>
                  <a:pt x="453" y="22"/>
                  <a:pt x="472" y="41"/>
                  <a:pt x="472" y="65"/>
                </a:cubicBezTo>
                <a:lnTo>
                  <a:pt x="472" y="543"/>
                </a:lnTo>
                <a:close/>
                <a:moveTo>
                  <a:pt x="120" y="161"/>
                </a:moveTo>
                <a:cubicBezTo>
                  <a:pt x="211" y="161"/>
                  <a:pt x="211" y="161"/>
                  <a:pt x="211" y="161"/>
                </a:cubicBezTo>
                <a:cubicBezTo>
                  <a:pt x="211" y="70"/>
                  <a:pt x="211" y="70"/>
                  <a:pt x="211" y="70"/>
                </a:cubicBezTo>
                <a:cubicBezTo>
                  <a:pt x="120" y="70"/>
                  <a:pt x="120" y="70"/>
                  <a:pt x="120" y="70"/>
                </a:cubicBezTo>
                <a:lnTo>
                  <a:pt x="120" y="161"/>
                </a:lnTo>
                <a:close/>
                <a:moveTo>
                  <a:pt x="142" y="92"/>
                </a:moveTo>
                <a:cubicBezTo>
                  <a:pt x="189" y="92"/>
                  <a:pt x="189" y="92"/>
                  <a:pt x="189" y="92"/>
                </a:cubicBezTo>
                <a:cubicBezTo>
                  <a:pt x="189" y="139"/>
                  <a:pt x="189" y="139"/>
                  <a:pt x="189" y="139"/>
                </a:cubicBezTo>
                <a:cubicBezTo>
                  <a:pt x="142" y="139"/>
                  <a:pt x="142" y="139"/>
                  <a:pt x="142" y="139"/>
                </a:cubicBezTo>
                <a:lnTo>
                  <a:pt x="142" y="92"/>
                </a:lnTo>
                <a:close/>
                <a:moveTo>
                  <a:pt x="236" y="161"/>
                </a:moveTo>
                <a:cubicBezTo>
                  <a:pt x="327" y="161"/>
                  <a:pt x="327" y="161"/>
                  <a:pt x="327" y="161"/>
                </a:cubicBezTo>
                <a:cubicBezTo>
                  <a:pt x="327" y="70"/>
                  <a:pt x="327" y="70"/>
                  <a:pt x="327" y="70"/>
                </a:cubicBezTo>
                <a:cubicBezTo>
                  <a:pt x="236" y="70"/>
                  <a:pt x="236" y="70"/>
                  <a:pt x="236" y="70"/>
                </a:cubicBezTo>
                <a:lnTo>
                  <a:pt x="236" y="161"/>
                </a:lnTo>
                <a:close/>
                <a:moveTo>
                  <a:pt x="258" y="92"/>
                </a:moveTo>
                <a:cubicBezTo>
                  <a:pt x="305" y="92"/>
                  <a:pt x="305" y="92"/>
                  <a:pt x="305" y="92"/>
                </a:cubicBezTo>
                <a:cubicBezTo>
                  <a:pt x="305" y="139"/>
                  <a:pt x="305" y="139"/>
                  <a:pt x="305" y="139"/>
                </a:cubicBezTo>
                <a:cubicBezTo>
                  <a:pt x="258" y="139"/>
                  <a:pt x="258" y="139"/>
                  <a:pt x="258" y="139"/>
                </a:cubicBezTo>
                <a:lnTo>
                  <a:pt x="258" y="92"/>
                </a:lnTo>
                <a:close/>
                <a:moveTo>
                  <a:pt x="350" y="161"/>
                </a:moveTo>
                <a:cubicBezTo>
                  <a:pt x="442" y="161"/>
                  <a:pt x="442" y="161"/>
                  <a:pt x="442" y="161"/>
                </a:cubicBezTo>
                <a:cubicBezTo>
                  <a:pt x="442" y="70"/>
                  <a:pt x="442" y="70"/>
                  <a:pt x="442" y="70"/>
                </a:cubicBezTo>
                <a:cubicBezTo>
                  <a:pt x="350" y="70"/>
                  <a:pt x="350" y="70"/>
                  <a:pt x="350" y="70"/>
                </a:cubicBezTo>
                <a:lnTo>
                  <a:pt x="350" y="161"/>
                </a:lnTo>
                <a:close/>
                <a:moveTo>
                  <a:pt x="372" y="92"/>
                </a:moveTo>
                <a:cubicBezTo>
                  <a:pt x="420" y="92"/>
                  <a:pt x="420" y="92"/>
                  <a:pt x="420" y="92"/>
                </a:cubicBezTo>
                <a:cubicBezTo>
                  <a:pt x="420" y="139"/>
                  <a:pt x="420" y="139"/>
                  <a:pt x="420" y="139"/>
                </a:cubicBezTo>
                <a:cubicBezTo>
                  <a:pt x="372" y="139"/>
                  <a:pt x="372" y="139"/>
                  <a:pt x="372" y="139"/>
                </a:cubicBezTo>
                <a:lnTo>
                  <a:pt x="372" y="92"/>
                </a:lnTo>
                <a:close/>
                <a:moveTo>
                  <a:pt x="120" y="262"/>
                </a:moveTo>
                <a:cubicBezTo>
                  <a:pt x="211" y="262"/>
                  <a:pt x="211" y="262"/>
                  <a:pt x="211" y="262"/>
                </a:cubicBezTo>
                <a:cubicBezTo>
                  <a:pt x="211" y="171"/>
                  <a:pt x="211" y="171"/>
                  <a:pt x="211" y="171"/>
                </a:cubicBezTo>
                <a:cubicBezTo>
                  <a:pt x="120" y="171"/>
                  <a:pt x="120" y="171"/>
                  <a:pt x="120" y="171"/>
                </a:cubicBezTo>
                <a:lnTo>
                  <a:pt x="120" y="262"/>
                </a:lnTo>
                <a:close/>
                <a:moveTo>
                  <a:pt x="142" y="193"/>
                </a:moveTo>
                <a:cubicBezTo>
                  <a:pt x="189" y="193"/>
                  <a:pt x="189" y="193"/>
                  <a:pt x="189" y="193"/>
                </a:cubicBezTo>
                <a:cubicBezTo>
                  <a:pt x="189" y="240"/>
                  <a:pt x="189" y="240"/>
                  <a:pt x="189" y="240"/>
                </a:cubicBezTo>
                <a:cubicBezTo>
                  <a:pt x="142" y="240"/>
                  <a:pt x="142" y="240"/>
                  <a:pt x="142" y="240"/>
                </a:cubicBezTo>
                <a:lnTo>
                  <a:pt x="142" y="193"/>
                </a:lnTo>
                <a:close/>
                <a:moveTo>
                  <a:pt x="236" y="262"/>
                </a:moveTo>
                <a:cubicBezTo>
                  <a:pt x="327" y="262"/>
                  <a:pt x="327" y="262"/>
                  <a:pt x="327" y="262"/>
                </a:cubicBezTo>
                <a:cubicBezTo>
                  <a:pt x="327" y="171"/>
                  <a:pt x="327" y="171"/>
                  <a:pt x="327" y="171"/>
                </a:cubicBezTo>
                <a:cubicBezTo>
                  <a:pt x="236" y="171"/>
                  <a:pt x="236" y="171"/>
                  <a:pt x="236" y="171"/>
                </a:cubicBezTo>
                <a:lnTo>
                  <a:pt x="236" y="262"/>
                </a:lnTo>
                <a:close/>
                <a:moveTo>
                  <a:pt x="258" y="193"/>
                </a:moveTo>
                <a:cubicBezTo>
                  <a:pt x="305" y="193"/>
                  <a:pt x="305" y="193"/>
                  <a:pt x="305" y="193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258" y="240"/>
                  <a:pt x="258" y="240"/>
                  <a:pt x="258" y="240"/>
                </a:cubicBezTo>
                <a:lnTo>
                  <a:pt x="258" y="193"/>
                </a:lnTo>
                <a:close/>
                <a:moveTo>
                  <a:pt x="350" y="262"/>
                </a:moveTo>
                <a:cubicBezTo>
                  <a:pt x="442" y="262"/>
                  <a:pt x="442" y="262"/>
                  <a:pt x="442" y="262"/>
                </a:cubicBezTo>
                <a:cubicBezTo>
                  <a:pt x="442" y="171"/>
                  <a:pt x="442" y="171"/>
                  <a:pt x="442" y="171"/>
                </a:cubicBezTo>
                <a:cubicBezTo>
                  <a:pt x="350" y="171"/>
                  <a:pt x="350" y="171"/>
                  <a:pt x="350" y="171"/>
                </a:cubicBezTo>
                <a:lnTo>
                  <a:pt x="350" y="262"/>
                </a:lnTo>
                <a:close/>
                <a:moveTo>
                  <a:pt x="372" y="193"/>
                </a:moveTo>
                <a:cubicBezTo>
                  <a:pt x="420" y="193"/>
                  <a:pt x="420" y="193"/>
                  <a:pt x="420" y="193"/>
                </a:cubicBezTo>
                <a:cubicBezTo>
                  <a:pt x="420" y="240"/>
                  <a:pt x="420" y="240"/>
                  <a:pt x="420" y="240"/>
                </a:cubicBezTo>
                <a:cubicBezTo>
                  <a:pt x="372" y="240"/>
                  <a:pt x="372" y="240"/>
                  <a:pt x="372" y="240"/>
                </a:cubicBezTo>
                <a:lnTo>
                  <a:pt x="372" y="193"/>
                </a:lnTo>
                <a:close/>
                <a:moveTo>
                  <a:pt x="120" y="364"/>
                </a:moveTo>
                <a:cubicBezTo>
                  <a:pt x="211" y="364"/>
                  <a:pt x="211" y="364"/>
                  <a:pt x="211" y="364"/>
                </a:cubicBezTo>
                <a:cubicBezTo>
                  <a:pt x="211" y="273"/>
                  <a:pt x="211" y="273"/>
                  <a:pt x="211" y="273"/>
                </a:cubicBezTo>
                <a:cubicBezTo>
                  <a:pt x="120" y="273"/>
                  <a:pt x="120" y="273"/>
                  <a:pt x="120" y="273"/>
                </a:cubicBezTo>
                <a:lnTo>
                  <a:pt x="120" y="364"/>
                </a:lnTo>
                <a:close/>
                <a:moveTo>
                  <a:pt x="142" y="295"/>
                </a:moveTo>
                <a:cubicBezTo>
                  <a:pt x="189" y="295"/>
                  <a:pt x="189" y="295"/>
                  <a:pt x="189" y="295"/>
                </a:cubicBezTo>
                <a:cubicBezTo>
                  <a:pt x="189" y="342"/>
                  <a:pt x="189" y="342"/>
                  <a:pt x="189" y="342"/>
                </a:cubicBezTo>
                <a:cubicBezTo>
                  <a:pt x="142" y="342"/>
                  <a:pt x="142" y="342"/>
                  <a:pt x="142" y="342"/>
                </a:cubicBezTo>
                <a:lnTo>
                  <a:pt x="142" y="295"/>
                </a:lnTo>
                <a:close/>
                <a:moveTo>
                  <a:pt x="236" y="364"/>
                </a:moveTo>
                <a:cubicBezTo>
                  <a:pt x="327" y="364"/>
                  <a:pt x="327" y="364"/>
                  <a:pt x="327" y="364"/>
                </a:cubicBezTo>
                <a:cubicBezTo>
                  <a:pt x="327" y="273"/>
                  <a:pt x="327" y="273"/>
                  <a:pt x="327" y="273"/>
                </a:cubicBezTo>
                <a:cubicBezTo>
                  <a:pt x="236" y="273"/>
                  <a:pt x="236" y="273"/>
                  <a:pt x="236" y="273"/>
                </a:cubicBezTo>
                <a:lnTo>
                  <a:pt x="236" y="364"/>
                </a:lnTo>
                <a:close/>
                <a:moveTo>
                  <a:pt x="258" y="295"/>
                </a:moveTo>
                <a:cubicBezTo>
                  <a:pt x="305" y="295"/>
                  <a:pt x="305" y="295"/>
                  <a:pt x="305" y="295"/>
                </a:cubicBezTo>
                <a:cubicBezTo>
                  <a:pt x="305" y="342"/>
                  <a:pt x="305" y="342"/>
                  <a:pt x="305" y="342"/>
                </a:cubicBezTo>
                <a:cubicBezTo>
                  <a:pt x="258" y="342"/>
                  <a:pt x="258" y="342"/>
                  <a:pt x="258" y="342"/>
                </a:cubicBezTo>
                <a:lnTo>
                  <a:pt x="258" y="295"/>
                </a:lnTo>
                <a:close/>
                <a:moveTo>
                  <a:pt x="350" y="364"/>
                </a:moveTo>
                <a:cubicBezTo>
                  <a:pt x="442" y="364"/>
                  <a:pt x="442" y="364"/>
                  <a:pt x="442" y="364"/>
                </a:cubicBezTo>
                <a:cubicBezTo>
                  <a:pt x="442" y="273"/>
                  <a:pt x="442" y="273"/>
                  <a:pt x="442" y="273"/>
                </a:cubicBezTo>
                <a:cubicBezTo>
                  <a:pt x="350" y="273"/>
                  <a:pt x="350" y="273"/>
                  <a:pt x="350" y="273"/>
                </a:cubicBezTo>
                <a:lnTo>
                  <a:pt x="350" y="364"/>
                </a:lnTo>
                <a:close/>
                <a:moveTo>
                  <a:pt x="372" y="295"/>
                </a:moveTo>
                <a:cubicBezTo>
                  <a:pt x="420" y="295"/>
                  <a:pt x="420" y="295"/>
                  <a:pt x="420" y="295"/>
                </a:cubicBezTo>
                <a:cubicBezTo>
                  <a:pt x="420" y="342"/>
                  <a:pt x="420" y="342"/>
                  <a:pt x="420" y="342"/>
                </a:cubicBezTo>
                <a:cubicBezTo>
                  <a:pt x="372" y="342"/>
                  <a:pt x="372" y="342"/>
                  <a:pt x="372" y="342"/>
                </a:cubicBezTo>
                <a:lnTo>
                  <a:pt x="372" y="29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1798613" y="5368387"/>
            <a:ext cx="587930" cy="651016"/>
          </a:xfrm>
          <a:custGeom>
            <a:avLst/>
            <a:gdLst>
              <a:gd name="T0" fmla="*/ 849 w 904"/>
              <a:gd name="T1" fmla="*/ 160 h 1001"/>
              <a:gd name="T2" fmla="*/ 651 w 904"/>
              <a:gd name="T3" fmla="*/ 0 h 1001"/>
              <a:gd name="T4" fmla="*/ 55 w 904"/>
              <a:gd name="T5" fmla="*/ 957 h 1001"/>
              <a:gd name="T6" fmla="*/ 0 w 904"/>
              <a:gd name="T7" fmla="*/ 1001 h 1001"/>
              <a:gd name="T8" fmla="*/ 904 w 904"/>
              <a:gd name="T9" fmla="*/ 957 h 1001"/>
              <a:gd name="T10" fmla="*/ 381 w 904"/>
              <a:gd name="T11" fmla="*/ 957 h 1001"/>
              <a:gd name="T12" fmla="*/ 324 w 904"/>
              <a:gd name="T13" fmla="*/ 815 h 1001"/>
              <a:gd name="T14" fmla="*/ 381 w 904"/>
              <a:gd name="T15" fmla="*/ 957 h 1001"/>
              <a:gd name="T16" fmla="*/ 426 w 904"/>
              <a:gd name="T17" fmla="*/ 957 h 1001"/>
              <a:gd name="T18" fmla="*/ 280 w 904"/>
              <a:gd name="T19" fmla="*/ 770 h 1001"/>
              <a:gd name="T20" fmla="*/ 99 w 904"/>
              <a:gd name="T21" fmla="*/ 957 h 1001"/>
              <a:gd name="T22" fmla="*/ 606 w 904"/>
              <a:gd name="T23" fmla="*/ 44 h 1001"/>
              <a:gd name="T24" fmla="*/ 805 w 904"/>
              <a:gd name="T25" fmla="*/ 957 h 1001"/>
              <a:gd name="T26" fmla="*/ 651 w 904"/>
              <a:gd name="T27" fmla="*/ 204 h 1001"/>
              <a:gd name="T28" fmla="*/ 805 w 904"/>
              <a:gd name="T29" fmla="*/ 957 h 1001"/>
              <a:gd name="T30" fmla="*/ 480 w 904"/>
              <a:gd name="T31" fmla="*/ 135 h 1001"/>
              <a:gd name="T32" fmla="*/ 525 w 904"/>
              <a:gd name="T33" fmla="*/ 184 h 1001"/>
              <a:gd name="T34" fmla="*/ 525 w 904"/>
              <a:gd name="T35" fmla="*/ 302 h 1001"/>
              <a:gd name="T36" fmla="*/ 480 w 904"/>
              <a:gd name="T37" fmla="*/ 352 h 1001"/>
              <a:gd name="T38" fmla="*/ 525 w 904"/>
              <a:gd name="T39" fmla="*/ 302 h 1001"/>
              <a:gd name="T40" fmla="*/ 480 w 904"/>
              <a:gd name="T41" fmla="*/ 636 h 1001"/>
              <a:gd name="T42" fmla="*/ 525 w 904"/>
              <a:gd name="T43" fmla="*/ 685 h 1001"/>
              <a:gd name="T44" fmla="*/ 525 w 904"/>
              <a:gd name="T45" fmla="*/ 468 h 1001"/>
              <a:gd name="T46" fmla="*/ 480 w 904"/>
              <a:gd name="T47" fmla="*/ 519 h 1001"/>
              <a:gd name="T48" fmla="*/ 525 w 904"/>
              <a:gd name="T49" fmla="*/ 468 h 1001"/>
              <a:gd name="T50" fmla="*/ 703 w 904"/>
              <a:gd name="T51" fmla="*/ 636 h 1001"/>
              <a:gd name="T52" fmla="*/ 748 w 904"/>
              <a:gd name="T53" fmla="*/ 685 h 1001"/>
              <a:gd name="T54" fmla="*/ 748 w 904"/>
              <a:gd name="T55" fmla="*/ 468 h 1001"/>
              <a:gd name="T56" fmla="*/ 703 w 904"/>
              <a:gd name="T57" fmla="*/ 519 h 1001"/>
              <a:gd name="T58" fmla="*/ 748 w 904"/>
              <a:gd name="T59" fmla="*/ 468 h 1001"/>
              <a:gd name="T60" fmla="*/ 703 w 904"/>
              <a:gd name="T61" fmla="*/ 803 h 1001"/>
              <a:gd name="T62" fmla="*/ 748 w 904"/>
              <a:gd name="T63" fmla="*/ 851 h 1001"/>
              <a:gd name="T64" fmla="*/ 748 w 904"/>
              <a:gd name="T65" fmla="*/ 302 h 1001"/>
              <a:gd name="T66" fmla="*/ 703 w 904"/>
              <a:gd name="T67" fmla="*/ 352 h 1001"/>
              <a:gd name="T68" fmla="*/ 748 w 904"/>
              <a:gd name="T69" fmla="*/ 302 h 1001"/>
              <a:gd name="T70" fmla="*/ 180 w 904"/>
              <a:gd name="T71" fmla="*/ 468 h 1001"/>
              <a:gd name="T72" fmla="*/ 225 w 904"/>
              <a:gd name="T73" fmla="*/ 519 h 1001"/>
              <a:gd name="T74" fmla="*/ 225 w 904"/>
              <a:gd name="T75" fmla="*/ 302 h 1001"/>
              <a:gd name="T76" fmla="*/ 180 w 904"/>
              <a:gd name="T77" fmla="*/ 352 h 1001"/>
              <a:gd name="T78" fmla="*/ 225 w 904"/>
              <a:gd name="T79" fmla="*/ 302 h 1001"/>
              <a:gd name="T80" fmla="*/ 180 w 904"/>
              <a:gd name="T81" fmla="*/ 636 h 1001"/>
              <a:gd name="T82" fmla="*/ 225 w 904"/>
              <a:gd name="T83" fmla="*/ 685 h 1001"/>
              <a:gd name="T84" fmla="*/ 225 w 904"/>
              <a:gd name="T85" fmla="*/ 135 h 1001"/>
              <a:gd name="T86" fmla="*/ 180 w 904"/>
              <a:gd name="T87" fmla="*/ 184 h 1001"/>
              <a:gd name="T88" fmla="*/ 225 w 904"/>
              <a:gd name="T89" fmla="*/ 135 h 1001"/>
              <a:gd name="T90" fmla="*/ 480 w 904"/>
              <a:gd name="T91" fmla="*/ 803 h 1001"/>
              <a:gd name="T92" fmla="*/ 525 w 904"/>
              <a:gd name="T93" fmla="*/ 851 h 1001"/>
              <a:gd name="T94" fmla="*/ 225 w 904"/>
              <a:gd name="T95" fmla="*/ 803 h 1001"/>
              <a:gd name="T96" fmla="*/ 180 w 904"/>
              <a:gd name="T97" fmla="*/ 851 h 1001"/>
              <a:gd name="T98" fmla="*/ 225 w 904"/>
              <a:gd name="T99" fmla="*/ 803 h 1001"/>
              <a:gd name="T100" fmla="*/ 330 w 904"/>
              <a:gd name="T101" fmla="*/ 302 h 1001"/>
              <a:gd name="T102" fmla="*/ 375 w 904"/>
              <a:gd name="T103" fmla="*/ 352 h 1001"/>
              <a:gd name="T104" fmla="*/ 375 w 904"/>
              <a:gd name="T105" fmla="*/ 636 h 1001"/>
              <a:gd name="T106" fmla="*/ 330 w 904"/>
              <a:gd name="T107" fmla="*/ 685 h 1001"/>
              <a:gd name="T108" fmla="*/ 375 w 904"/>
              <a:gd name="T109" fmla="*/ 636 h 1001"/>
              <a:gd name="T110" fmla="*/ 330 w 904"/>
              <a:gd name="T111" fmla="*/ 135 h 1001"/>
              <a:gd name="T112" fmla="*/ 375 w 904"/>
              <a:gd name="T113" fmla="*/ 184 h 1001"/>
              <a:gd name="T114" fmla="*/ 375 w 904"/>
              <a:gd name="T115" fmla="*/ 468 h 1001"/>
              <a:gd name="T116" fmla="*/ 330 w 904"/>
              <a:gd name="T117" fmla="*/ 519 h 1001"/>
              <a:gd name="T118" fmla="*/ 375 w 904"/>
              <a:gd name="T119" fmla="*/ 468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4" h="1001">
                <a:moveTo>
                  <a:pt x="849" y="957"/>
                </a:moveTo>
                <a:lnTo>
                  <a:pt x="849" y="160"/>
                </a:lnTo>
                <a:lnTo>
                  <a:pt x="651" y="160"/>
                </a:lnTo>
                <a:lnTo>
                  <a:pt x="651" y="0"/>
                </a:lnTo>
                <a:lnTo>
                  <a:pt x="55" y="0"/>
                </a:lnTo>
                <a:lnTo>
                  <a:pt x="55" y="957"/>
                </a:lnTo>
                <a:lnTo>
                  <a:pt x="0" y="957"/>
                </a:lnTo>
                <a:lnTo>
                  <a:pt x="0" y="1001"/>
                </a:lnTo>
                <a:lnTo>
                  <a:pt x="904" y="1001"/>
                </a:lnTo>
                <a:lnTo>
                  <a:pt x="904" y="957"/>
                </a:lnTo>
                <a:lnTo>
                  <a:pt x="849" y="957"/>
                </a:lnTo>
                <a:close/>
                <a:moveTo>
                  <a:pt x="381" y="957"/>
                </a:moveTo>
                <a:lnTo>
                  <a:pt x="324" y="957"/>
                </a:lnTo>
                <a:lnTo>
                  <a:pt x="324" y="815"/>
                </a:lnTo>
                <a:lnTo>
                  <a:pt x="381" y="815"/>
                </a:lnTo>
                <a:lnTo>
                  <a:pt x="381" y="957"/>
                </a:lnTo>
                <a:close/>
                <a:moveTo>
                  <a:pt x="606" y="957"/>
                </a:moveTo>
                <a:lnTo>
                  <a:pt x="426" y="957"/>
                </a:lnTo>
                <a:lnTo>
                  <a:pt x="426" y="770"/>
                </a:lnTo>
                <a:lnTo>
                  <a:pt x="280" y="770"/>
                </a:lnTo>
                <a:lnTo>
                  <a:pt x="280" y="957"/>
                </a:lnTo>
                <a:lnTo>
                  <a:pt x="99" y="957"/>
                </a:lnTo>
                <a:lnTo>
                  <a:pt x="99" y="44"/>
                </a:lnTo>
                <a:lnTo>
                  <a:pt x="606" y="44"/>
                </a:lnTo>
                <a:lnTo>
                  <a:pt x="606" y="957"/>
                </a:lnTo>
                <a:close/>
                <a:moveTo>
                  <a:pt x="805" y="957"/>
                </a:moveTo>
                <a:lnTo>
                  <a:pt x="651" y="957"/>
                </a:lnTo>
                <a:lnTo>
                  <a:pt x="651" y="204"/>
                </a:lnTo>
                <a:lnTo>
                  <a:pt x="805" y="204"/>
                </a:lnTo>
                <a:lnTo>
                  <a:pt x="805" y="957"/>
                </a:lnTo>
                <a:close/>
                <a:moveTo>
                  <a:pt x="525" y="135"/>
                </a:moveTo>
                <a:lnTo>
                  <a:pt x="480" y="135"/>
                </a:lnTo>
                <a:lnTo>
                  <a:pt x="480" y="184"/>
                </a:lnTo>
                <a:lnTo>
                  <a:pt x="525" y="184"/>
                </a:lnTo>
                <a:lnTo>
                  <a:pt x="525" y="135"/>
                </a:lnTo>
                <a:close/>
                <a:moveTo>
                  <a:pt x="525" y="302"/>
                </a:moveTo>
                <a:lnTo>
                  <a:pt x="480" y="302"/>
                </a:lnTo>
                <a:lnTo>
                  <a:pt x="480" y="352"/>
                </a:lnTo>
                <a:lnTo>
                  <a:pt x="525" y="352"/>
                </a:lnTo>
                <a:lnTo>
                  <a:pt x="525" y="302"/>
                </a:lnTo>
                <a:close/>
                <a:moveTo>
                  <a:pt x="525" y="636"/>
                </a:moveTo>
                <a:lnTo>
                  <a:pt x="480" y="636"/>
                </a:lnTo>
                <a:lnTo>
                  <a:pt x="480" y="685"/>
                </a:lnTo>
                <a:lnTo>
                  <a:pt x="525" y="685"/>
                </a:lnTo>
                <a:lnTo>
                  <a:pt x="525" y="636"/>
                </a:lnTo>
                <a:close/>
                <a:moveTo>
                  <a:pt x="525" y="468"/>
                </a:moveTo>
                <a:lnTo>
                  <a:pt x="480" y="468"/>
                </a:lnTo>
                <a:lnTo>
                  <a:pt x="480" y="519"/>
                </a:lnTo>
                <a:lnTo>
                  <a:pt x="525" y="519"/>
                </a:lnTo>
                <a:lnTo>
                  <a:pt x="525" y="468"/>
                </a:lnTo>
                <a:close/>
                <a:moveTo>
                  <a:pt x="748" y="636"/>
                </a:moveTo>
                <a:lnTo>
                  <a:pt x="703" y="636"/>
                </a:lnTo>
                <a:lnTo>
                  <a:pt x="703" y="685"/>
                </a:lnTo>
                <a:lnTo>
                  <a:pt x="748" y="685"/>
                </a:lnTo>
                <a:lnTo>
                  <a:pt x="748" y="636"/>
                </a:lnTo>
                <a:close/>
                <a:moveTo>
                  <a:pt x="748" y="468"/>
                </a:moveTo>
                <a:lnTo>
                  <a:pt x="703" y="468"/>
                </a:lnTo>
                <a:lnTo>
                  <a:pt x="703" y="519"/>
                </a:lnTo>
                <a:lnTo>
                  <a:pt x="748" y="519"/>
                </a:lnTo>
                <a:lnTo>
                  <a:pt x="748" y="468"/>
                </a:lnTo>
                <a:close/>
                <a:moveTo>
                  <a:pt x="748" y="803"/>
                </a:moveTo>
                <a:lnTo>
                  <a:pt x="703" y="803"/>
                </a:lnTo>
                <a:lnTo>
                  <a:pt x="703" y="851"/>
                </a:lnTo>
                <a:lnTo>
                  <a:pt x="748" y="851"/>
                </a:lnTo>
                <a:lnTo>
                  <a:pt x="748" y="803"/>
                </a:lnTo>
                <a:close/>
                <a:moveTo>
                  <a:pt x="748" y="302"/>
                </a:moveTo>
                <a:lnTo>
                  <a:pt x="703" y="302"/>
                </a:lnTo>
                <a:lnTo>
                  <a:pt x="703" y="352"/>
                </a:lnTo>
                <a:lnTo>
                  <a:pt x="748" y="352"/>
                </a:lnTo>
                <a:lnTo>
                  <a:pt x="748" y="302"/>
                </a:lnTo>
                <a:close/>
                <a:moveTo>
                  <a:pt x="225" y="468"/>
                </a:moveTo>
                <a:lnTo>
                  <a:pt x="180" y="468"/>
                </a:lnTo>
                <a:lnTo>
                  <a:pt x="180" y="519"/>
                </a:lnTo>
                <a:lnTo>
                  <a:pt x="225" y="519"/>
                </a:lnTo>
                <a:lnTo>
                  <a:pt x="225" y="468"/>
                </a:lnTo>
                <a:close/>
                <a:moveTo>
                  <a:pt x="225" y="302"/>
                </a:moveTo>
                <a:lnTo>
                  <a:pt x="180" y="302"/>
                </a:lnTo>
                <a:lnTo>
                  <a:pt x="180" y="352"/>
                </a:lnTo>
                <a:lnTo>
                  <a:pt x="225" y="352"/>
                </a:lnTo>
                <a:lnTo>
                  <a:pt x="225" y="302"/>
                </a:lnTo>
                <a:close/>
                <a:moveTo>
                  <a:pt x="225" y="636"/>
                </a:moveTo>
                <a:lnTo>
                  <a:pt x="180" y="636"/>
                </a:lnTo>
                <a:lnTo>
                  <a:pt x="180" y="685"/>
                </a:lnTo>
                <a:lnTo>
                  <a:pt x="225" y="685"/>
                </a:lnTo>
                <a:lnTo>
                  <a:pt x="225" y="636"/>
                </a:lnTo>
                <a:close/>
                <a:moveTo>
                  <a:pt x="225" y="135"/>
                </a:moveTo>
                <a:lnTo>
                  <a:pt x="180" y="135"/>
                </a:lnTo>
                <a:lnTo>
                  <a:pt x="180" y="184"/>
                </a:lnTo>
                <a:lnTo>
                  <a:pt x="225" y="184"/>
                </a:lnTo>
                <a:lnTo>
                  <a:pt x="225" y="135"/>
                </a:lnTo>
                <a:close/>
                <a:moveTo>
                  <a:pt x="525" y="803"/>
                </a:moveTo>
                <a:lnTo>
                  <a:pt x="480" y="803"/>
                </a:lnTo>
                <a:lnTo>
                  <a:pt x="480" y="851"/>
                </a:lnTo>
                <a:lnTo>
                  <a:pt x="525" y="851"/>
                </a:lnTo>
                <a:lnTo>
                  <a:pt x="525" y="803"/>
                </a:lnTo>
                <a:close/>
                <a:moveTo>
                  <a:pt x="225" y="803"/>
                </a:moveTo>
                <a:lnTo>
                  <a:pt x="180" y="803"/>
                </a:lnTo>
                <a:lnTo>
                  <a:pt x="180" y="851"/>
                </a:lnTo>
                <a:lnTo>
                  <a:pt x="225" y="851"/>
                </a:lnTo>
                <a:lnTo>
                  <a:pt x="225" y="803"/>
                </a:lnTo>
                <a:close/>
                <a:moveTo>
                  <a:pt x="375" y="302"/>
                </a:moveTo>
                <a:lnTo>
                  <a:pt x="330" y="302"/>
                </a:lnTo>
                <a:lnTo>
                  <a:pt x="330" y="352"/>
                </a:lnTo>
                <a:lnTo>
                  <a:pt x="375" y="352"/>
                </a:lnTo>
                <a:lnTo>
                  <a:pt x="375" y="302"/>
                </a:lnTo>
                <a:close/>
                <a:moveTo>
                  <a:pt x="375" y="636"/>
                </a:moveTo>
                <a:lnTo>
                  <a:pt x="330" y="636"/>
                </a:lnTo>
                <a:lnTo>
                  <a:pt x="330" y="685"/>
                </a:lnTo>
                <a:lnTo>
                  <a:pt x="375" y="685"/>
                </a:lnTo>
                <a:lnTo>
                  <a:pt x="375" y="636"/>
                </a:lnTo>
                <a:close/>
                <a:moveTo>
                  <a:pt x="375" y="135"/>
                </a:moveTo>
                <a:lnTo>
                  <a:pt x="330" y="135"/>
                </a:lnTo>
                <a:lnTo>
                  <a:pt x="330" y="184"/>
                </a:lnTo>
                <a:lnTo>
                  <a:pt x="375" y="184"/>
                </a:lnTo>
                <a:lnTo>
                  <a:pt x="375" y="135"/>
                </a:lnTo>
                <a:close/>
                <a:moveTo>
                  <a:pt x="375" y="468"/>
                </a:moveTo>
                <a:lnTo>
                  <a:pt x="330" y="468"/>
                </a:lnTo>
                <a:lnTo>
                  <a:pt x="330" y="519"/>
                </a:lnTo>
                <a:lnTo>
                  <a:pt x="375" y="519"/>
                </a:lnTo>
                <a:lnTo>
                  <a:pt x="375" y="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4432326" y="5376192"/>
            <a:ext cx="682883" cy="635407"/>
          </a:xfrm>
          <a:custGeom>
            <a:avLst/>
            <a:gdLst>
              <a:gd name="T0" fmla="*/ 518 w 518"/>
              <a:gd name="T1" fmla="*/ 166 h 482"/>
              <a:gd name="T2" fmla="*/ 104 w 518"/>
              <a:gd name="T3" fmla="*/ 0 h 482"/>
              <a:gd name="T4" fmla="*/ 45 w 518"/>
              <a:gd name="T5" fmla="*/ 166 h 482"/>
              <a:gd name="T6" fmla="*/ 28 w 518"/>
              <a:gd name="T7" fmla="*/ 460 h 482"/>
              <a:gd name="T8" fmla="*/ 490 w 518"/>
              <a:gd name="T9" fmla="*/ 482 h 482"/>
              <a:gd name="T10" fmla="*/ 473 w 518"/>
              <a:gd name="T11" fmla="*/ 460 h 482"/>
              <a:gd name="T12" fmla="*/ 39 w 518"/>
              <a:gd name="T13" fmla="*/ 144 h 482"/>
              <a:gd name="T14" fmla="*/ 402 w 518"/>
              <a:gd name="T15" fmla="*/ 22 h 482"/>
              <a:gd name="T16" fmla="*/ 340 w 518"/>
              <a:gd name="T17" fmla="*/ 144 h 482"/>
              <a:gd name="T18" fmla="*/ 178 w 518"/>
              <a:gd name="T19" fmla="*/ 144 h 482"/>
              <a:gd name="T20" fmla="*/ 301 w 518"/>
              <a:gd name="T21" fmla="*/ 460 h 482"/>
              <a:gd name="T22" fmla="*/ 217 w 518"/>
              <a:gd name="T23" fmla="*/ 356 h 482"/>
              <a:gd name="T24" fmla="*/ 301 w 518"/>
              <a:gd name="T25" fmla="*/ 356 h 482"/>
              <a:gd name="T26" fmla="*/ 451 w 518"/>
              <a:gd name="T27" fmla="*/ 460 h 482"/>
              <a:gd name="T28" fmla="*/ 323 w 518"/>
              <a:gd name="T29" fmla="*/ 356 h 482"/>
              <a:gd name="T30" fmla="*/ 195 w 518"/>
              <a:gd name="T31" fmla="*/ 356 h 482"/>
              <a:gd name="T32" fmla="*/ 67 w 518"/>
              <a:gd name="T33" fmla="*/ 460 h 482"/>
              <a:gd name="T34" fmla="*/ 186 w 518"/>
              <a:gd name="T35" fmla="*/ 166 h 482"/>
              <a:gd name="T36" fmla="*/ 331 w 518"/>
              <a:gd name="T37" fmla="*/ 166 h 482"/>
              <a:gd name="T38" fmla="*/ 451 w 518"/>
              <a:gd name="T39" fmla="*/ 460 h 482"/>
              <a:gd name="T40" fmla="*/ 163 w 518"/>
              <a:gd name="T41" fmla="*/ 424 h 482"/>
              <a:gd name="T42" fmla="*/ 98 w 518"/>
              <a:gd name="T43" fmla="*/ 325 h 482"/>
              <a:gd name="T44" fmla="*/ 120 w 518"/>
              <a:gd name="T45" fmla="*/ 347 h 482"/>
              <a:gd name="T46" fmla="*/ 141 w 518"/>
              <a:gd name="T47" fmla="*/ 402 h 482"/>
              <a:gd name="T48" fmla="*/ 120 w 518"/>
              <a:gd name="T49" fmla="*/ 347 h 482"/>
              <a:gd name="T50" fmla="*/ 354 w 518"/>
              <a:gd name="T51" fmla="*/ 205 h 482"/>
              <a:gd name="T52" fmla="*/ 420 w 518"/>
              <a:gd name="T53" fmla="*/ 288 h 482"/>
              <a:gd name="T54" fmla="*/ 398 w 518"/>
              <a:gd name="T55" fmla="*/ 266 h 482"/>
              <a:gd name="T56" fmla="*/ 376 w 518"/>
              <a:gd name="T57" fmla="*/ 227 h 482"/>
              <a:gd name="T58" fmla="*/ 398 w 518"/>
              <a:gd name="T59" fmla="*/ 266 h 482"/>
              <a:gd name="T60" fmla="*/ 354 w 518"/>
              <a:gd name="T61" fmla="*/ 325 h 482"/>
              <a:gd name="T62" fmla="*/ 420 w 518"/>
              <a:gd name="T63" fmla="*/ 424 h 482"/>
              <a:gd name="T64" fmla="*/ 398 w 518"/>
              <a:gd name="T65" fmla="*/ 402 h 482"/>
              <a:gd name="T66" fmla="*/ 376 w 518"/>
              <a:gd name="T67" fmla="*/ 347 h 482"/>
              <a:gd name="T68" fmla="*/ 398 w 518"/>
              <a:gd name="T69" fmla="*/ 402 h 482"/>
              <a:gd name="T70" fmla="*/ 163 w 518"/>
              <a:gd name="T71" fmla="*/ 288 h 482"/>
              <a:gd name="T72" fmla="*/ 98 w 518"/>
              <a:gd name="T73" fmla="*/ 205 h 482"/>
              <a:gd name="T74" fmla="*/ 120 w 518"/>
              <a:gd name="T75" fmla="*/ 227 h 482"/>
              <a:gd name="T76" fmla="*/ 141 w 518"/>
              <a:gd name="T77" fmla="*/ 266 h 482"/>
              <a:gd name="T78" fmla="*/ 120 w 518"/>
              <a:gd name="T79" fmla="*/ 227 h 482"/>
              <a:gd name="T80" fmla="*/ 214 w 518"/>
              <a:gd name="T81" fmla="*/ 241 h 482"/>
              <a:gd name="T82" fmla="*/ 304 w 518"/>
              <a:gd name="T83" fmla="*/ 241 h 482"/>
              <a:gd name="T84" fmla="*/ 259 w 518"/>
              <a:gd name="T85" fmla="*/ 263 h 482"/>
              <a:gd name="T86" fmla="*/ 259 w 518"/>
              <a:gd name="T87" fmla="*/ 218 h 482"/>
              <a:gd name="T88" fmla="*/ 259 w 518"/>
              <a:gd name="T89" fmla="*/ 263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18" h="482">
                <a:moveTo>
                  <a:pt x="473" y="166"/>
                </a:moveTo>
                <a:cubicBezTo>
                  <a:pt x="518" y="166"/>
                  <a:pt x="518" y="166"/>
                  <a:pt x="518" y="166"/>
                </a:cubicBezTo>
                <a:cubicBezTo>
                  <a:pt x="414" y="0"/>
                  <a:pt x="414" y="0"/>
                  <a:pt x="41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0" y="166"/>
                  <a:pt x="0" y="166"/>
                  <a:pt x="0" y="166"/>
                </a:cubicBezTo>
                <a:cubicBezTo>
                  <a:pt x="45" y="166"/>
                  <a:pt x="45" y="166"/>
                  <a:pt x="45" y="166"/>
                </a:cubicBezTo>
                <a:cubicBezTo>
                  <a:pt x="45" y="460"/>
                  <a:pt x="45" y="460"/>
                  <a:pt x="45" y="460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28" y="482"/>
                  <a:pt x="28" y="482"/>
                  <a:pt x="28" y="482"/>
                </a:cubicBezTo>
                <a:cubicBezTo>
                  <a:pt x="490" y="482"/>
                  <a:pt x="490" y="482"/>
                  <a:pt x="490" y="482"/>
                </a:cubicBezTo>
                <a:cubicBezTo>
                  <a:pt x="490" y="460"/>
                  <a:pt x="490" y="460"/>
                  <a:pt x="490" y="460"/>
                </a:cubicBezTo>
                <a:cubicBezTo>
                  <a:pt x="473" y="460"/>
                  <a:pt x="473" y="460"/>
                  <a:pt x="473" y="460"/>
                </a:cubicBezTo>
                <a:lnTo>
                  <a:pt x="473" y="166"/>
                </a:lnTo>
                <a:close/>
                <a:moveTo>
                  <a:pt x="39" y="144"/>
                </a:moveTo>
                <a:cubicBezTo>
                  <a:pt x="116" y="22"/>
                  <a:pt x="116" y="22"/>
                  <a:pt x="116" y="22"/>
                </a:cubicBezTo>
                <a:cubicBezTo>
                  <a:pt x="402" y="22"/>
                  <a:pt x="402" y="22"/>
                  <a:pt x="402" y="22"/>
                </a:cubicBezTo>
                <a:cubicBezTo>
                  <a:pt x="478" y="144"/>
                  <a:pt x="478" y="144"/>
                  <a:pt x="478" y="144"/>
                </a:cubicBezTo>
                <a:cubicBezTo>
                  <a:pt x="340" y="144"/>
                  <a:pt x="340" y="144"/>
                  <a:pt x="340" y="144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178" y="144"/>
                  <a:pt x="178" y="144"/>
                  <a:pt x="178" y="144"/>
                </a:cubicBezTo>
                <a:lnTo>
                  <a:pt x="39" y="144"/>
                </a:lnTo>
                <a:close/>
                <a:moveTo>
                  <a:pt x="301" y="460"/>
                </a:moveTo>
                <a:cubicBezTo>
                  <a:pt x="217" y="460"/>
                  <a:pt x="217" y="460"/>
                  <a:pt x="217" y="460"/>
                </a:cubicBezTo>
                <a:cubicBezTo>
                  <a:pt x="217" y="356"/>
                  <a:pt x="217" y="356"/>
                  <a:pt x="217" y="356"/>
                </a:cubicBezTo>
                <a:cubicBezTo>
                  <a:pt x="217" y="335"/>
                  <a:pt x="236" y="317"/>
                  <a:pt x="259" y="317"/>
                </a:cubicBezTo>
                <a:cubicBezTo>
                  <a:pt x="282" y="317"/>
                  <a:pt x="301" y="335"/>
                  <a:pt x="301" y="356"/>
                </a:cubicBezTo>
                <a:lnTo>
                  <a:pt x="301" y="460"/>
                </a:lnTo>
                <a:close/>
                <a:moveTo>
                  <a:pt x="451" y="460"/>
                </a:moveTo>
                <a:cubicBezTo>
                  <a:pt x="323" y="460"/>
                  <a:pt x="323" y="460"/>
                  <a:pt x="323" y="460"/>
                </a:cubicBezTo>
                <a:cubicBezTo>
                  <a:pt x="323" y="356"/>
                  <a:pt x="323" y="356"/>
                  <a:pt x="323" y="356"/>
                </a:cubicBezTo>
                <a:cubicBezTo>
                  <a:pt x="323" y="323"/>
                  <a:pt x="294" y="295"/>
                  <a:pt x="259" y="295"/>
                </a:cubicBezTo>
                <a:cubicBezTo>
                  <a:pt x="224" y="295"/>
                  <a:pt x="195" y="323"/>
                  <a:pt x="195" y="356"/>
                </a:cubicBezTo>
                <a:cubicBezTo>
                  <a:pt x="195" y="460"/>
                  <a:pt x="195" y="460"/>
                  <a:pt x="195" y="460"/>
                </a:cubicBezTo>
                <a:cubicBezTo>
                  <a:pt x="67" y="460"/>
                  <a:pt x="67" y="460"/>
                  <a:pt x="67" y="460"/>
                </a:cubicBezTo>
                <a:cubicBezTo>
                  <a:pt x="67" y="166"/>
                  <a:pt x="67" y="166"/>
                  <a:pt x="67" y="166"/>
                </a:cubicBezTo>
                <a:cubicBezTo>
                  <a:pt x="186" y="166"/>
                  <a:pt x="186" y="166"/>
                  <a:pt x="186" y="166"/>
                </a:cubicBezTo>
                <a:cubicBezTo>
                  <a:pt x="259" y="98"/>
                  <a:pt x="259" y="98"/>
                  <a:pt x="259" y="98"/>
                </a:cubicBezTo>
                <a:cubicBezTo>
                  <a:pt x="331" y="166"/>
                  <a:pt x="331" y="166"/>
                  <a:pt x="331" y="166"/>
                </a:cubicBezTo>
                <a:cubicBezTo>
                  <a:pt x="451" y="166"/>
                  <a:pt x="451" y="166"/>
                  <a:pt x="451" y="166"/>
                </a:cubicBezTo>
                <a:lnTo>
                  <a:pt x="451" y="460"/>
                </a:lnTo>
                <a:close/>
                <a:moveTo>
                  <a:pt x="98" y="424"/>
                </a:moveTo>
                <a:cubicBezTo>
                  <a:pt x="163" y="424"/>
                  <a:pt x="163" y="424"/>
                  <a:pt x="163" y="424"/>
                </a:cubicBezTo>
                <a:cubicBezTo>
                  <a:pt x="163" y="325"/>
                  <a:pt x="163" y="325"/>
                  <a:pt x="163" y="325"/>
                </a:cubicBezTo>
                <a:cubicBezTo>
                  <a:pt x="98" y="325"/>
                  <a:pt x="98" y="325"/>
                  <a:pt x="98" y="325"/>
                </a:cubicBezTo>
                <a:lnTo>
                  <a:pt x="98" y="424"/>
                </a:lnTo>
                <a:close/>
                <a:moveTo>
                  <a:pt x="120" y="347"/>
                </a:moveTo>
                <a:cubicBezTo>
                  <a:pt x="141" y="347"/>
                  <a:pt x="141" y="347"/>
                  <a:pt x="141" y="347"/>
                </a:cubicBezTo>
                <a:cubicBezTo>
                  <a:pt x="141" y="402"/>
                  <a:pt x="141" y="402"/>
                  <a:pt x="141" y="402"/>
                </a:cubicBezTo>
                <a:cubicBezTo>
                  <a:pt x="120" y="402"/>
                  <a:pt x="120" y="402"/>
                  <a:pt x="120" y="402"/>
                </a:cubicBezTo>
                <a:lnTo>
                  <a:pt x="120" y="347"/>
                </a:lnTo>
                <a:close/>
                <a:moveTo>
                  <a:pt x="420" y="205"/>
                </a:moveTo>
                <a:cubicBezTo>
                  <a:pt x="354" y="205"/>
                  <a:pt x="354" y="205"/>
                  <a:pt x="354" y="205"/>
                </a:cubicBezTo>
                <a:cubicBezTo>
                  <a:pt x="354" y="288"/>
                  <a:pt x="354" y="288"/>
                  <a:pt x="354" y="288"/>
                </a:cubicBezTo>
                <a:cubicBezTo>
                  <a:pt x="420" y="288"/>
                  <a:pt x="420" y="288"/>
                  <a:pt x="420" y="288"/>
                </a:cubicBezTo>
                <a:lnTo>
                  <a:pt x="420" y="205"/>
                </a:lnTo>
                <a:close/>
                <a:moveTo>
                  <a:pt x="398" y="266"/>
                </a:moveTo>
                <a:cubicBezTo>
                  <a:pt x="376" y="266"/>
                  <a:pt x="376" y="266"/>
                  <a:pt x="376" y="266"/>
                </a:cubicBezTo>
                <a:cubicBezTo>
                  <a:pt x="376" y="227"/>
                  <a:pt x="376" y="227"/>
                  <a:pt x="376" y="227"/>
                </a:cubicBezTo>
                <a:cubicBezTo>
                  <a:pt x="398" y="227"/>
                  <a:pt x="398" y="227"/>
                  <a:pt x="398" y="227"/>
                </a:cubicBezTo>
                <a:lnTo>
                  <a:pt x="398" y="266"/>
                </a:lnTo>
                <a:close/>
                <a:moveTo>
                  <a:pt x="420" y="325"/>
                </a:moveTo>
                <a:cubicBezTo>
                  <a:pt x="354" y="325"/>
                  <a:pt x="354" y="325"/>
                  <a:pt x="354" y="325"/>
                </a:cubicBezTo>
                <a:cubicBezTo>
                  <a:pt x="354" y="424"/>
                  <a:pt x="354" y="424"/>
                  <a:pt x="354" y="424"/>
                </a:cubicBezTo>
                <a:cubicBezTo>
                  <a:pt x="420" y="424"/>
                  <a:pt x="420" y="424"/>
                  <a:pt x="420" y="424"/>
                </a:cubicBezTo>
                <a:lnTo>
                  <a:pt x="420" y="325"/>
                </a:lnTo>
                <a:close/>
                <a:moveTo>
                  <a:pt x="398" y="402"/>
                </a:moveTo>
                <a:cubicBezTo>
                  <a:pt x="376" y="402"/>
                  <a:pt x="376" y="402"/>
                  <a:pt x="376" y="402"/>
                </a:cubicBezTo>
                <a:cubicBezTo>
                  <a:pt x="376" y="347"/>
                  <a:pt x="376" y="347"/>
                  <a:pt x="376" y="347"/>
                </a:cubicBezTo>
                <a:cubicBezTo>
                  <a:pt x="398" y="347"/>
                  <a:pt x="398" y="347"/>
                  <a:pt x="398" y="347"/>
                </a:cubicBezTo>
                <a:lnTo>
                  <a:pt x="398" y="402"/>
                </a:lnTo>
                <a:close/>
                <a:moveTo>
                  <a:pt x="98" y="288"/>
                </a:moveTo>
                <a:cubicBezTo>
                  <a:pt x="163" y="288"/>
                  <a:pt x="163" y="288"/>
                  <a:pt x="163" y="288"/>
                </a:cubicBezTo>
                <a:cubicBezTo>
                  <a:pt x="163" y="205"/>
                  <a:pt x="163" y="205"/>
                  <a:pt x="163" y="205"/>
                </a:cubicBezTo>
                <a:cubicBezTo>
                  <a:pt x="98" y="205"/>
                  <a:pt x="98" y="205"/>
                  <a:pt x="98" y="205"/>
                </a:cubicBezTo>
                <a:lnTo>
                  <a:pt x="98" y="288"/>
                </a:lnTo>
                <a:close/>
                <a:moveTo>
                  <a:pt x="120" y="227"/>
                </a:moveTo>
                <a:cubicBezTo>
                  <a:pt x="141" y="227"/>
                  <a:pt x="141" y="227"/>
                  <a:pt x="141" y="227"/>
                </a:cubicBezTo>
                <a:cubicBezTo>
                  <a:pt x="141" y="266"/>
                  <a:pt x="141" y="266"/>
                  <a:pt x="141" y="266"/>
                </a:cubicBezTo>
                <a:cubicBezTo>
                  <a:pt x="120" y="266"/>
                  <a:pt x="120" y="266"/>
                  <a:pt x="120" y="266"/>
                </a:cubicBezTo>
                <a:lnTo>
                  <a:pt x="120" y="227"/>
                </a:lnTo>
                <a:close/>
                <a:moveTo>
                  <a:pt x="259" y="196"/>
                </a:moveTo>
                <a:cubicBezTo>
                  <a:pt x="234" y="196"/>
                  <a:pt x="214" y="216"/>
                  <a:pt x="214" y="241"/>
                </a:cubicBezTo>
                <a:cubicBezTo>
                  <a:pt x="214" y="265"/>
                  <a:pt x="234" y="285"/>
                  <a:pt x="259" y="285"/>
                </a:cubicBezTo>
                <a:cubicBezTo>
                  <a:pt x="284" y="285"/>
                  <a:pt x="304" y="265"/>
                  <a:pt x="304" y="241"/>
                </a:cubicBezTo>
                <a:cubicBezTo>
                  <a:pt x="304" y="216"/>
                  <a:pt x="284" y="196"/>
                  <a:pt x="259" y="196"/>
                </a:cubicBezTo>
                <a:close/>
                <a:moveTo>
                  <a:pt x="259" y="263"/>
                </a:moveTo>
                <a:cubicBezTo>
                  <a:pt x="246" y="263"/>
                  <a:pt x="236" y="253"/>
                  <a:pt x="236" y="241"/>
                </a:cubicBezTo>
                <a:cubicBezTo>
                  <a:pt x="236" y="228"/>
                  <a:pt x="246" y="218"/>
                  <a:pt x="259" y="218"/>
                </a:cubicBezTo>
                <a:cubicBezTo>
                  <a:pt x="271" y="218"/>
                  <a:pt x="282" y="228"/>
                  <a:pt x="282" y="241"/>
                </a:cubicBezTo>
                <a:cubicBezTo>
                  <a:pt x="282" y="253"/>
                  <a:pt x="271" y="263"/>
                  <a:pt x="259" y="2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5773571" y="5393101"/>
            <a:ext cx="593133" cy="601588"/>
          </a:xfrm>
          <a:custGeom>
            <a:avLst/>
            <a:gdLst>
              <a:gd name="T0" fmla="*/ 338 w 450"/>
              <a:gd name="T1" fmla="*/ 456 h 456"/>
              <a:gd name="T2" fmla="*/ 256 w 450"/>
              <a:gd name="T3" fmla="*/ 456 h 456"/>
              <a:gd name="T4" fmla="*/ 256 w 450"/>
              <a:gd name="T5" fmla="*/ 336 h 456"/>
              <a:gd name="T6" fmla="*/ 194 w 450"/>
              <a:gd name="T7" fmla="*/ 336 h 456"/>
              <a:gd name="T8" fmla="*/ 194 w 450"/>
              <a:gd name="T9" fmla="*/ 456 h 456"/>
              <a:gd name="T10" fmla="*/ 56 w 450"/>
              <a:gd name="T11" fmla="*/ 456 h 456"/>
              <a:gd name="T12" fmla="*/ 56 w 450"/>
              <a:gd name="T13" fmla="*/ 254 h 456"/>
              <a:gd name="T14" fmla="*/ 0 w 450"/>
              <a:gd name="T15" fmla="*/ 254 h 456"/>
              <a:gd name="T16" fmla="*/ 225 w 450"/>
              <a:gd name="T17" fmla="*/ 0 h 456"/>
              <a:gd name="T18" fmla="*/ 450 w 450"/>
              <a:gd name="T19" fmla="*/ 254 h 456"/>
              <a:gd name="T20" fmla="*/ 395 w 450"/>
              <a:gd name="T21" fmla="*/ 254 h 456"/>
              <a:gd name="T22" fmla="*/ 395 w 450"/>
              <a:gd name="T23" fmla="*/ 400 h 456"/>
              <a:gd name="T24" fmla="*/ 338 w 450"/>
              <a:gd name="T25" fmla="*/ 456 h 456"/>
              <a:gd name="T26" fmla="*/ 278 w 450"/>
              <a:gd name="T27" fmla="*/ 434 h 456"/>
              <a:gd name="T28" fmla="*/ 338 w 450"/>
              <a:gd name="T29" fmla="*/ 434 h 456"/>
              <a:gd name="T30" fmla="*/ 373 w 450"/>
              <a:gd name="T31" fmla="*/ 400 h 456"/>
              <a:gd name="T32" fmla="*/ 373 w 450"/>
              <a:gd name="T33" fmla="*/ 232 h 456"/>
              <a:gd name="T34" fmla="*/ 401 w 450"/>
              <a:gd name="T35" fmla="*/ 232 h 456"/>
              <a:gd name="T36" fmla="*/ 225 w 450"/>
              <a:gd name="T37" fmla="*/ 33 h 456"/>
              <a:gd name="T38" fmla="*/ 49 w 450"/>
              <a:gd name="T39" fmla="*/ 232 h 456"/>
              <a:gd name="T40" fmla="*/ 78 w 450"/>
              <a:gd name="T41" fmla="*/ 232 h 456"/>
              <a:gd name="T42" fmla="*/ 78 w 450"/>
              <a:gd name="T43" fmla="*/ 434 h 456"/>
              <a:gd name="T44" fmla="*/ 172 w 450"/>
              <a:gd name="T45" fmla="*/ 434 h 456"/>
              <a:gd name="T46" fmla="*/ 172 w 450"/>
              <a:gd name="T47" fmla="*/ 314 h 456"/>
              <a:gd name="T48" fmla="*/ 278 w 450"/>
              <a:gd name="T49" fmla="*/ 314 h 456"/>
              <a:gd name="T50" fmla="*/ 278 w 450"/>
              <a:gd name="T51" fmla="*/ 43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0" h="456">
                <a:moveTo>
                  <a:pt x="338" y="456"/>
                </a:moveTo>
                <a:cubicBezTo>
                  <a:pt x="256" y="456"/>
                  <a:pt x="256" y="456"/>
                  <a:pt x="256" y="456"/>
                </a:cubicBezTo>
                <a:cubicBezTo>
                  <a:pt x="256" y="336"/>
                  <a:pt x="256" y="336"/>
                  <a:pt x="256" y="336"/>
                </a:cubicBezTo>
                <a:cubicBezTo>
                  <a:pt x="194" y="336"/>
                  <a:pt x="194" y="336"/>
                  <a:pt x="194" y="336"/>
                </a:cubicBezTo>
                <a:cubicBezTo>
                  <a:pt x="194" y="456"/>
                  <a:pt x="194" y="456"/>
                  <a:pt x="194" y="456"/>
                </a:cubicBezTo>
                <a:cubicBezTo>
                  <a:pt x="56" y="456"/>
                  <a:pt x="56" y="456"/>
                  <a:pt x="56" y="456"/>
                </a:cubicBezTo>
                <a:cubicBezTo>
                  <a:pt x="56" y="254"/>
                  <a:pt x="56" y="254"/>
                  <a:pt x="56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225" y="0"/>
                  <a:pt x="225" y="0"/>
                  <a:pt x="225" y="0"/>
                </a:cubicBezTo>
                <a:cubicBezTo>
                  <a:pt x="450" y="254"/>
                  <a:pt x="450" y="254"/>
                  <a:pt x="450" y="254"/>
                </a:cubicBezTo>
                <a:cubicBezTo>
                  <a:pt x="395" y="254"/>
                  <a:pt x="395" y="254"/>
                  <a:pt x="395" y="254"/>
                </a:cubicBezTo>
                <a:cubicBezTo>
                  <a:pt x="395" y="400"/>
                  <a:pt x="395" y="400"/>
                  <a:pt x="395" y="400"/>
                </a:cubicBezTo>
                <a:cubicBezTo>
                  <a:pt x="395" y="431"/>
                  <a:pt x="370" y="456"/>
                  <a:pt x="338" y="456"/>
                </a:cubicBezTo>
                <a:close/>
                <a:moveTo>
                  <a:pt x="278" y="434"/>
                </a:moveTo>
                <a:cubicBezTo>
                  <a:pt x="338" y="434"/>
                  <a:pt x="338" y="434"/>
                  <a:pt x="338" y="434"/>
                </a:cubicBezTo>
                <a:cubicBezTo>
                  <a:pt x="358" y="434"/>
                  <a:pt x="373" y="419"/>
                  <a:pt x="373" y="400"/>
                </a:cubicBezTo>
                <a:cubicBezTo>
                  <a:pt x="373" y="232"/>
                  <a:pt x="373" y="232"/>
                  <a:pt x="373" y="232"/>
                </a:cubicBezTo>
                <a:cubicBezTo>
                  <a:pt x="401" y="232"/>
                  <a:pt x="401" y="232"/>
                  <a:pt x="401" y="232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49" y="232"/>
                  <a:pt x="49" y="232"/>
                  <a:pt x="49" y="232"/>
                </a:cubicBezTo>
                <a:cubicBezTo>
                  <a:pt x="78" y="232"/>
                  <a:pt x="78" y="232"/>
                  <a:pt x="78" y="232"/>
                </a:cubicBezTo>
                <a:cubicBezTo>
                  <a:pt x="78" y="434"/>
                  <a:pt x="78" y="434"/>
                  <a:pt x="78" y="434"/>
                </a:cubicBezTo>
                <a:cubicBezTo>
                  <a:pt x="172" y="434"/>
                  <a:pt x="172" y="434"/>
                  <a:pt x="172" y="434"/>
                </a:cubicBezTo>
                <a:cubicBezTo>
                  <a:pt x="172" y="314"/>
                  <a:pt x="172" y="314"/>
                  <a:pt x="172" y="314"/>
                </a:cubicBezTo>
                <a:cubicBezTo>
                  <a:pt x="278" y="314"/>
                  <a:pt x="278" y="314"/>
                  <a:pt x="278" y="314"/>
                </a:cubicBezTo>
                <a:lnTo>
                  <a:pt x="278" y="4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2151403" y="1455651"/>
            <a:ext cx="846125" cy="576874"/>
          </a:xfrm>
          <a:custGeom>
            <a:avLst/>
            <a:gdLst>
              <a:gd name="T0" fmla="*/ 632 w 669"/>
              <a:gd name="T1" fmla="*/ 91 h 456"/>
              <a:gd name="T2" fmla="*/ 476 w 669"/>
              <a:gd name="T3" fmla="*/ 91 h 456"/>
              <a:gd name="T4" fmla="*/ 476 w 669"/>
              <a:gd name="T5" fmla="*/ 0 h 456"/>
              <a:gd name="T6" fmla="*/ 0 w 669"/>
              <a:gd name="T7" fmla="*/ 0 h 456"/>
              <a:gd name="T8" fmla="*/ 0 w 669"/>
              <a:gd name="T9" fmla="*/ 302 h 456"/>
              <a:gd name="T10" fmla="*/ 61 w 669"/>
              <a:gd name="T11" fmla="*/ 302 h 456"/>
              <a:gd name="T12" fmla="*/ 61 w 669"/>
              <a:gd name="T13" fmla="*/ 406 h 456"/>
              <a:gd name="T14" fmla="*/ 131 w 669"/>
              <a:gd name="T15" fmla="*/ 406 h 456"/>
              <a:gd name="T16" fmla="*/ 193 w 669"/>
              <a:gd name="T17" fmla="*/ 456 h 456"/>
              <a:gd name="T18" fmla="*/ 256 w 669"/>
              <a:gd name="T19" fmla="*/ 403 h 456"/>
              <a:gd name="T20" fmla="*/ 456 w 669"/>
              <a:gd name="T21" fmla="*/ 403 h 456"/>
              <a:gd name="T22" fmla="*/ 518 w 669"/>
              <a:gd name="T23" fmla="*/ 456 h 456"/>
              <a:gd name="T24" fmla="*/ 581 w 669"/>
              <a:gd name="T25" fmla="*/ 404 h 456"/>
              <a:gd name="T26" fmla="*/ 588 w 669"/>
              <a:gd name="T27" fmla="*/ 404 h 456"/>
              <a:gd name="T28" fmla="*/ 669 w 669"/>
              <a:gd name="T29" fmla="*/ 322 h 456"/>
              <a:gd name="T30" fmla="*/ 669 w 669"/>
              <a:gd name="T31" fmla="*/ 236 h 456"/>
              <a:gd name="T32" fmla="*/ 632 w 669"/>
              <a:gd name="T33" fmla="*/ 91 h 456"/>
              <a:gd name="T34" fmla="*/ 644 w 669"/>
              <a:gd name="T35" fmla="*/ 226 h 456"/>
              <a:gd name="T36" fmla="*/ 545 w 669"/>
              <a:gd name="T37" fmla="*/ 226 h 456"/>
              <a:gd name="T38" fmla="*/ 545 w 669"/>
              <a:gd name="T39" fmla="*/ 113 h 456"/>
              <a:gd name="T40" fmla="*/ 615 w 669"/>
              <a:gd name="T41" fmla="*/ 113 h 456"/>
              <a:gd name="T42" fmla="*/ 644 w 669"/>
              <a:gd name="T43" fmla="*/ 226 h 456"/>
              <a:gd name="T44" fmla="*/ 22 w 669"/>
              <a:gd name="T45" fmla="*/ 22 h 456"/>
              <a:gd name="T46" fmla="*/ 454 w 669"/>
              <a:gd name="T47" fmla="*/ 22 h 456"/>
              <a:gd name="T48" fmla="*/ 454 w 669"/>
              <a:gd name="T49" fmla="*/ 280 h 456"/>
              <a:gd name="T50" fmla="*/ 22 w 669"/>
              <a:gd name="T51" fmla="*/ 280 h 456"/>
              <a:gd name="T52" fmla="*/ 22 w 669"/>
              <a:gd name="T53" fmla="*/ 22 h 456"/>
              <a:gd name="T54" fmla="*/ 193 w 669"/>
              <a:gd name="T55" fmla="*/ 434 h 456"/>
              <a:gd name="T56" fmla="*/ 152 w 669"/>
              <a:gd name="T57" fmla="*/ 392 h 456"/>
              <a:gd name="T58" fmla="*/ 193 w 669"/>
              <a:gd name="T59" fmla="*/ 351 h 456"/>
              <a:gd name="T60" fmla="*/ 235 w 669"/>
              <a:gd name="T61" fmla="*/ 392 h 456"/>
              <a:gd name="T62" fmla="*/ 193 w 669"/>
              <a:gd name="T63" fmla="*/ 434 h 456"/>
              <a:gd name="T64" fmla="*/ 193 w 669"/>
              <a:gd name="T65" fmla="*/ 329 h 456"/>
              <a:gd name="T66" fmla="*/ 130 w 669"/>
              <a:gd name="T67" fmla="*/ 384 h 456"/>
              <a:gd name="T68" fmla="*/ 83 w 669"/>
              <a:gd name="T69" fmla="*/ 384 h 456"/>
              <a:gd name="T70" fmla="*/ 83 w 669"/>
              <a:gd name="T71" fmla="*/ 302 h 456"/>
              <a:gd name="T72" fmla="*/ 454 w 669"/>
              <a:gd name="T73" fmla="*/ 302 h 456"/>
              <a:gd name="T74" fmla="*/ 454 w 669"/>
              <a:gd name="T75" fmla="*/ 381 h 456"/>
              <a:gd name="T76" fmla="*/ 256 w 669"/>
              <a:gd name="T77" fmla="*/ 381 h 456"/>
              <a:gd name="T78" fmla="*/ 193 w 669"/>
              <a:gd name="T79" fmla="*/ 329 h 456"/>
              <a:gd name="T80" fmla="*/ 518 w 669"/>
              <a:gd name="T81" fmla="*/ 434 h 456"/>
              <a:gd name="T82" fmla="*/ 477 w 669"/>
              <a:gd name="T83" fmla="*/ 392 h 456"/>
              <a:gd name="T84" fmla="*/ 518 w 669"/>
              <a:gd name="T85" fmla="*/ 351 h 456"/>
              <a:gd name="T86" fmla="*/ 560 w 669"/>
              <a:gd name="T87" fmla="*/ 392 h 456"/>
              <a:gd name="T88" fmla="*/ 518 w 669"/>
              <a:gd name="T89" fmla="*/ 434 h 456"/>
              <a:gd name="T90" fmla="*/ 588 w 669"/>
              <a:gd name="T91" fmla="*/ 382 h 456"/>
              <a:gd name="T92" fmla="*/ 581 w 669"/>
              <a:gd name="T93" fmla="*/ 382 h 456"/>
              <a:gd name="T94" fmla="*/ 518 w 669"/>
              <a:gd name="T95" fmla="*/ 329 h 456"/>
              <a:gd name="T96" fmla="*/ 476 w 669"/>
              <a:gd name="T97" fmla="*/ 345 h 456"/>
              <a:gd name="T98" fmla="*/ 476 w 669"/>
              <a:gd name="T99" fmla="*/ 113 h 456"/>
              <a:gd name="T100" fmla="*/ 523 w 669"/>
              <a:gd name="T101" fmla="*/ 113 h 456"/>
              <a:gd name="T102" fmla="*/ 523 w 669"/>
              <a:gd name="T103" fmla="*/ 248 h 456"/>
              <a:gd name="T104" fmla="*/ 647 w 669"/>
              <a:gd name="T105" fmla="*/ 248 h 456"/>
              <a:gd name="T106" fmla="*/ 647 w 669"/>
              <a:gd name="T107" fmla="*/ 322 h 456"/>
              <a:gd name="T108" fmla="*/ 588 w 669"/>
              <a:gd name="T109" fmla="*/ 3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456">
                <a:moveTo>
                  <a:pt x="632" y="91"/>
                </a:moveTo>
                <a:cubicBezTo>
                  <a:pt x="476" y="91"/>
                  <a:pt x="476" y="91"/>
                  <a:pt x="476" y="91"/>
                </a:cubicBezTo>
                <a:cubicBezTo>
                  <a:pt x="476" y="0"/>
                  <a:pt x="476" y="0"/>
                  <a:pt x="47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2"/>
                  <a:pt x="0" y="302"/>
                  <a:pt x="0" y="302"/>
                </a:cubicBezTo>
                <a:cubicBezTo>
                  <a:pt x="61" y="302"/>
                  <a:pt x="61" y="302"/>
                  <a:pt x="61" y="302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131" y="406"/>
                  <a:pt x="131" y="406"/>
                  <a:pt x="131" y="406"/>
                </a:cubicBezTo>
                <a:cubicBezTo>
                  <a:pt x="138" y="434"/>
                  <a:pt x="163" y="456"/>
                  <a:pt x="193" y="456"/>
                </a:cubicBezTo>
                <a:cubicBezTo>
                  <a:pt x="225" y="456"/>
                  <a:pt x="251" y="433"/>
                  <a:pt x="256" y="403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61" y="433"/>
                  <a:pt x="487" y="456"/>
                  <a:pt x="518" y="456"/>
                </a:cubicBezTo>
                <a:cubicBezTo>
                  <a:pt x="549" y="456"/>
                  <a:pt x="575" y="433"/>
                  <a:pt x="581" y="404"/>
                </a:cubicBezTo>
                <a:cubicBezTo>
                  <a:pt x="588" y="404"/>
                  <a:pt x="588" y="404"/>
                  <a:pt x="588" y="404"/>
                </a:cubicBezTo>
                <a:cubicBezTo>
                  <a:pt x="633" y="404"/>
                  <a:pt x="669" y="367"/>
                  <a:pt x="669" y="322"/>
                </a:cubicBezTo>
                <a:cubicBezTo>
                  <a:pt x="669" y="236"/>
                  <a:pt x="669" y="236"/>
                  <a:pt x="669" y="236"/>
                </a:cubicBezTo>
                <a:lnTo>
                  <a:pt x="632" y="91"/>
                </a:lnTo>
                <a:close/>
                <a:moveTo>
                  <a:pt x="644" y="226"/>
                </a:moveTo>
                <a:cubicBezTo>
                  <a:pt x="545" y="226"/>
                  <a:pt x="545" y="226"/>
                  <a:pt x="545" y="226"/>
                </a:cubicBezTo>
                <a:cubicBezTo>
                  <a:pt x="545" y="113"/>
                  <a:pt x="545" y="113"/>
                  <a:pt x="545" y="113"/>
                </a:cubicBezTo>
                <a:cubicBezTo>
                  <a:pt x="615" y="113"/>
                  <a:pt x="615" y="113"/>
                  <a:pt x="615" y="113"/>
                </a:cubicBezTo>
                <a:lnTo>
                  <a:pt x="644" y="226"/>
                </a:lnTo>
                <a:close/>
                <a:moveTo>
                  <a:pt x="22" y="22"/>
                </a:moveTo>
                <a:cubicBezTo>
                  <a:pt x="454" y="22"/>
                  <a:pt x="454" y="22"/>
                  <a:pt x="454" y="22"/>
                </a:cubicBezTo>
                <a:cubicBezTo>
                  <a:pt x="454" y="280"/>
                  <a:pt x="454" y="280"/>
                  <a:pt x="454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2" y="22"/>
                </a:lnTo>
                <a:close/>
                <a:moveTo>
                  <a:pt x="193" y="434"/>
                </a:moveTo>
                <a:cubicBezTo>
                  <a:pt x="170" y="434"/>
                  <a:pt x="152" y="415"/>
                  <a:pt x="152" y="392"/>
                </a:cubicBezTo>
                <a:cubicBezTo>
                  <a:pt x="152" y="369"/>
                  <a:pt x="170" y="351"/>
                  <a:pt x="193" y="351"/>
                </a:cubicBezTo>
                <a:cubicBezTo>
                  <a:pt x="216" y="351"/>
                  <a:pt x="235" y="369"/>
                  <a:pt x="235" y="392"/>
                </a:cubicBezTo>
                <a:cubicBezTo>
                  <a:pt x="235" y="415"/>
                  <a:pt x="216" y="434"/>
                  <a:pt x="193" y="434"/>
                </a:cubicBezTo>
                <a:close/>
                <a:moveTo>
                  <a:pt x="193" y="329"/>
                </a:moveTo>
                <a:cubicBezTo>
                  <a:pt x="161" y="329"/>
                  <a:pt x="135" y="353"/>
                  <a:pt x="130" y="384"/>
                </a:cubicBezTo>
                <a:cubicBezTo>
                  <a:pt x="83" y="384"/>
                  <a:pt x="83" y="384"/>
                  <a:pt x="83" y="384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454" y="302"/>
                  <a:pt x="454" y="302"/>
                  <a:pt x="454" y="302"/>
                </a:cubicBezTo>
                <a:cubicBezTo>
                  <a:pt x="454" y="381"/>
                  <a:pt x="454" y="381"/>
                  <a:pt x="454" y="381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1" y="351"/>
                  <a:pt x="225" y="329"/>
                  <a:pt x="193" y="329"/>
                </a:cubicBezTo>
                <a:close/>
                <a:moveTo>
                  <a:pt x="518" y="434"/>
                </a:moveTo>
                <a:cubicBezTo>
                  <a:pt x="495" y="434"/>
                  <a:pt x="477" y="415"/>
                  <a:pt x="477" y="392"/>
                </a:cubicBezTo>
                <a:cubicBezTo>
                  <a:pt x="477" y="369"/>
                  <a:pt x="495" y="351"/>
                  <a:pt x="518" y="351"/>
                </a:cubicBezTo>
                <a:cubicBezTo>
                  <a:pt x="541" y="351"/>
                  <a:pt x="560" y="369"/>
                  <a:pt x="560" y="392"/>
                </a:cubicBezTo>
                <a:cubicBezTo>
                  <a:pt x="560" y="415"/>
                  <a:pt x="541" y="434"/>
                  <a:pt x="518" y="434"/>
                </a:cubicBezTo>
                <a:close/>
                <a:moveTo>
                  <a:pt x="588" y="382"/>
                </a:moveTo>
                <a:cubicBezTo>
                  <a:pt x="581" y="382"/>
                  <a:pt x="581" y="382"/>
                  <a:pt x="581" y="382"/>
                </a:cubicBezTo>
                <a:cubicBezTo>
                  <a:pt x="576" y="352"/>
                  <a:pt x="550" y="329"/>
                  <a:pt x="518" y="329"/>
                </a:cubicBezTo>
                <a:cubicBezTo>
                  <a:pt x="502" y="329"/>
                  <a:pt x="487" y="335"/>
                  <a:pt x="476" y="345"/>
                </a:cubicBezTo>
                <a:cubicBezTo>
                  <a:pt x="476" y="113"/>
                  <a:pt x="476" y="113"/>
                  <a:pt x="476" y="113"/>
                </a:cubicBezTo>
                <a:cubicBezTo>
                  <a:pt x="523" y="113"/>
                  <a:pt x="523" y="113"/>
                  <a:pt x="523" y="113"/>
                </a:cubicBezTo>
                <a:cubicBezTo>
                  <a:pt x="523" y="248"/>
                  <a:pt x="523" y="248"/>
                  <a:pt x="523" y="248"/>
                </a:cubicBezTo>
                <a:cubicBezTo>
                  <a:pt x="647" y="248"/>
                  <a:pt x="647" y="248"/>
                  <a:pt x="647" y="248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55"/>
                  <a:pt x="620" y="382"/>
                  <a:pt x="588" y="3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9365920" y="2523958"/>
            <a:ext cx="647113" cy="647113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480 w 502"/>
              <a:gd name="T11" fmla="*/ 251 h 502"/>
              <a:gd name="T12" fmla="*/ 423 w 502"/>
              <a:gd name="T13" fmla="*/ 402 h 502"/>
              <a:gd name="T14" fmla="*/ 94 w 502"/>
              <a:gd name="T15" fmla="*/ 85 h 502"/>
              <a:gd name="T16" fmla="*/ 251 w 502"/>
              <a:gd name="T17" fmla="*/ 22 h 502"/>
              <a:gd name="T18" fmla="*/ 480 w 502"/>
              <a:gd name="T19" fmla="*/ 251 h 502"/>
              <a:gd name="T20" fmla="*/ 22 w 502"/>
              <a:gd name="T21" fmla="*/ 251 h 502"/>
              <a:gd name="T22" fmla="*/ 79 w 502"/>
              <a:gd name="T23" fmla="*/ 100 h 502"/>
              <a:gd name="T24" fmla="*/ 408 w 502"/>
              <a:gd name="T25" fmla="*/ 418 h 502"/>
              <a:gd name="T26" fmla="*/ 251 w 502"/>
              <a:gd name="T27" fmla="*/ 480 h 502"/>
              <a:gd name="T28" fmla="*/ 22 w 502"/>
              <a:gd name="T29" fmla="*/ 251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480" y="251"/>
                </a:moveTo>
                <a:cubicBezTo>
                  <a:pt x="480" y="309"/>
                  <a:pt x="459" y="362"/>
                  <a:pt x="423" y="402"/>
                </a:cubicBezTo>
                <a:cubicBezTo>
                  <a:pt x="94" y="85"/>
                  <a:pt x="94" y="85"/>
                  <a:pt x="94" y="85"/>
                </a:cubicBezTo>
                <a:cubicBezTo>
                  <a:pt x="135" y="46"/>
                  <a:pt x="191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lose/>
                <a:moveTo>
                  <a:pt x="22" y="251"/>
                </a:moveTo>
                <a:cubicBezTo>
                  <a:pt x="22" y="194"/>
                  <a:pt x="44" y="141"/>
                  <a:pt x="79" y="100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67" y="457"/>
                  <a:pt x="312" y="480"/>
                  <a:pt x="251" y="480"/>
                </a:cubicBezTo>
                <a:cubicBezTo>
                  <a:pt x="125" y="480"/>
                  <a:pt x="22" y="378"/>
                  <a:pt x="22" y="2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10657276" y="2507699"/>
            <a:ext cx="675079" cy="556062"/>
          </a:xfrm>
          <a:custGeom>
            <a:avLst/>
            <a:gdLst>
              <a:gd name="T0" fmla="*/ 504 w 524"/>
              <a:gd name="T1" fmla="*/ 321 h 431"/>
              <a:gd name="T2" fmla="*/ 333 w 524"/>
              <a:gd name="T3" fmla="*/ 44 h 431"/>
              <a:gd name="T4" fmla="*/ 266 w 524"/>
              <a:gd name="T5" fmla="*/ 0 h 431"/>
              <a:gd name="T6" fmla="*/ 198 w 524"/>
              <a:gd name="T7" fmla="*/ 43 h 431"/>
              <a:gd name="T8" fmla="*/ 21 w 524"/>
              <a:gd name="T9" fmla="*/ 322 h 431"/>
              <a:gd name="T10" fmla="*/ 11 w 524"/>
              <a:gd name="T11" fmla="*/ 399 h 431"/>
              <a:gd name="T12" fmla="*/ 81 w 524"/>
              <a:gd name="T13" fmla="*/ 431 h 431"/>
              <a:gd name="T14" fmla="*/ 442 w 524"/>
              <a:gd name="T15" fmla="*/ 431 h 431"/>
              <a:gd name="T16" fmla="*/ 512 w 524"/>
              <a:gd name="T17" fmla="*/ 398 h 431"/>
              <a:gd name="T18" fmla="*/ 504 w 524"/>
              <a:gd name="T19" fmla="*/ 321 h 431"/>
              <a:gd name="T20" fmla="*/ 493 w 524"/>
              <a:gd name="T21" fmla="*/ 388 h 431"/>
              <a:gd name="T22" fmla="*/ 442 w 524"/>
              <a:gd name="T23" fmla="*/ 409 h 431"/>
              <a:gd name="T24" fmla="*/ 81 w 524"/>
              <a:gd name="T25" fmla="*/ 409 h 431"/>
              <a:gd name="T26" fmla="*/ 31 w 524"/>
              <a:gd name="T27" fmla="*/ 388 h 431"/>
              <a:gd name="T28" fmla="*/ 40 w 524"/>
              <a:gd name="T29" fmla="*/ 334 h 431"/>
              <a:gd name="T30" fmla="*/ 217 w 524"/>
              <a:gd name="T31" fmla="*/ 55 h 431"/>
              <a:gd name="T32" fmla="*/ 266 w 524"/>
              <a:gd name="T33" fmla="*/ 22 h 431"/>
              <a:gd name="T34" fmla="*/ 315 w 524"/>
              <a:gd name="T35" fmla="*/ 56 h 431"/>
              <a:gd name="T36" fmla="*/ 485 w 524"/>
              <a:gd name="T37" fmla="*/ 333 h 431"/>
              <a:gd name="T38" fmla="*/ 493 w 524"/>
              <a:gd name="T39" fmla="*/ 388 h 431"/>
              <a:gd name="T40" fmla="*/ 239 w 524"/>
              <a:gd name="T41" fmla="*/ 371 h 431"/>
              <a:gd name="T42" fmla="*/ 285 w 524"/>
              <a:gd name="T43" fmla="*/ 371 h 431"/>
              <a:gd name="T44" fmla="*/ 285 w 524"/>
              <a:gd name="T45" fmla="*/ 327 h 431"/>
              <a:gd name="T46" fmla="*/ 239 w 524"/>
              <a:gd name="T47" fmla="*/ 327 h 431"/>
              <a:gd name="T48" fmla="*/ 239 w 524"/>
              <a:gd name="T49" fmla="*/ 371 h 431"/>
              <a:gd name="T50" fmla="*/ 245 w 524"/>
              <a:gd name="T51" fmla="*/ 297 h 431"/>
              <a:gd name="T52" fmla="*/ 278 w 524"/>
              <a:gd name="T53" fmla="*/ 297 h 431"/>
              <a:gd name="T54" fmla="*/ 288 w 524"/>
              <a:gd name="T55" fmla="*/ 135 h 431"/>
              <a:gd name="T56" fmla="*/ 235 w 524"/>
              <a:gd name="T57" fmla="*/ 135 h 431"/>
              <a:gd name="T58" fmla="*/ 245 w 524"/>
              <a:gd name="T59" fmla="*/ 29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24" h="431">
                <a:moveTo>
                  <a:pt x="504" y="321"/>
                </a:moveTo>
                <a:cubicBezTo>
                  <a:pt x="333" y="44"/>
                  <a:pt x="333" y="44"/>
                  <a:pt x="333" y="44"/>
                </a:cubicBezTo>
                <a:cubicBezTo>
                  <a:pt x="316" y="16"/>
                  <a:pt x="292" y="0"/>
                  <a:pt x="266" y="0"/>
                </a:cubicBezTo>
                <a:cubicBezTo>
                  <a:pt x="240" y="0"/>
                  <a:pt x="216" y="15"/>
                  <a:pt x="198" y="43"/>
                </a:cubicBezTo>
                <a:cubicBezTo>
                  <a:pt x="21" y="322"/>
                  <a:pt x="21" y="322"/>
                  <a:pt x="21" y="322"/>
                </a:cubicBezTo>
                <a:cubicBezTo>
                  <a:pt x="3" y="350"/>
                  <a:pt x="0" y="377"/>
                  <a:pt x="11" y="399"/>
                </a:cubicBezTo>
                <a:cubicBezTo>
                  <a:pt x="23" y="420"/>
                  <a:pt x="48" y="431"/>
                  <a:pt x="81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76" y="431"/>
                  <a:pt x="500" y="420"/>
                  <a:pt x="512" y="398"/>
                </a:cubicBezTo>
                <a:cubicBezTo>
                  <a:pt x="524" y="377"/>
                  <a:pt x="521" y="350"/>
                  <a:pt x="504" y="321"/>
                </a:cubicBezTo>
                <a:close/>
                <a:moveTo>
                  <a:pt x="493" y="388"/>
                </a:moveTo>
                <a:cubicBezTo>
                  <a:pt x="485" y="402"/>
                  <a:pt x="467" y="409"/>
                  <a:pt x="442" y="409"/>
                </a:cubicBezTo>
                <a:cubicBezTo>
                  <a:pt x="81" y="409"/>
                  <a:pt x="81" y="409"/>
                  <a:pt x="81" y="409"/>
                </a:cubicBezTo>
                <a:cubicBezTo>
                  <a:pt x="56" y="409"/>
                  <a:pt x="38" y="402"/>
                  <a:pt x="31" y="388"/>
                </a:cubicBezTo>
                <a:cubicBezTo>
                  <a:pt x="23" y="374"/>
                  <a:pt x="26" y="355"/>
                  <a:pt x="40" y="33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30" y="34"/>
                  <a:pt x="248" y="22"/>
                  <a:pt x="266" y="22"/>
                </a:cubicBezTo>
                <a:cubicBezTo>
                  <a:pt x="284" y="22"/>
                  <a:pt x="301" y="34"/>
                  <a:pt x="315" y="56"/>
                </a:cubicBezTo>
                <a:cubicBezTo>
                  <a:pt x="485" y="333"/>
                  <a:pt x="485" y="333"/>
                  <a:pt x="485" y="333"/>
                </a:cubicBezTo>
                <a:cubicBezTo>
                  <a:pt x="498" y="354"/>
                  <a:pt x="501" y="374"/>
                  <a:pt x="493" y="388"/>
                </a:cubicBezTo>
                <a:close/>
                <a:moveTo>
                  <a:pt x="239" y="371"/>
                </a:moveTo>
                <a:cubicBezTo>
                  <a:pt x="285" y="371"/>
                  <a:pt x="285" y="371"/>
                  <a:pt x="285" y="371"/>
                </a:cubicBezTo>
                <a:cubicBezTo>
                  <a:pt x="285" y="327"/>
                  <a:pt x="285" y="327"/>
                  <a:pt x="285" y="327"/>
                </a:cubicBezTo>
                <a:cubicBezTo>
                  <a:pt x="239" y="327"/>
                  <a:pt x="239" y="327"/>
                  <a:pt x="239" y="327"/>
                </a:cubicBezTo>
                <a:lnTo>
                  <a:pt x="239" y="371"/>
                </a:lnTo>
                <a:close/>
                <a:moveTo>
                  <a:pt x="245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35" y="135"/>
                  <a:pt x="235" y="135"/>
                  <a:pt x="235" y="135"/>
                </a:cubicBezTo>
                <a:lnTo>
                  <a:pt x="245" y="29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5287173" y="4013016"/>
            <a:ext cx="439647" cy="625651"/>
          </a:xfrm>
          <a:custGeom>
            <a:avLst/>
            <a:gdLst>
              <a:gd name="T0" fmla="*/ 170 w 340"/>
              <a:gd name="T1" fmla="*/ 0 h 484"/>
              <a:gd name="T2" fmla="*/ 2 w 340"/>
              <a:gd name="T3" fmla="*/ 159 h 484"/>
              <a:gd name="T4" fmla="*/ 90 w 340"/>
              <a:gd name="T5" fmla="*/ 335 h 484"/>
              <a:gd name="T6" fmla="*/ 93 w 340"/>
              <a:gd name="T7" fmla="*/ 343 h 484"/>
              <a:gd name="T8" fmla="*/ 106 w 340"/>
              <a:gd name="T9" fmla="*/ 351 h 484"/>
              <a:gd name="T10" fmla="*/ 250 w 340"/>
              <a:gd name="T11" fmla="*/ 313 h 484"/>
              <a:gd name="T12" fmla="*/ 251 w 340"/>
              <a:gd name="T13" fmla="*/ 312 h 484"/>
              <a:gd name="T14" fmla="*/ 285 w 340"/>
              <a:gd name="T15" fmla="*/ 269 h 484"/>
              <a:gd name="T16" fmla="*/ 299 w 340"/>
              <a:gd name="T17" fmla="*/ 55 h 484"/>
              <a:gd name="T18" fmla="*/ 272 w 340"/>
              <a:gd name="T19" fmla="*/ 252 h 484"/>
              <a:gd name="T20" fmla="*/ 112 w 340"/>
              <a:gd name="T21" fmla="*/ 327 h 484"/>
              <a:gd name="T22" fmla="*/ 24 w 340"/>
              <a:gd name="T23" fmla="*/ 158 h 484"/>
              <a:gd name="T24" fmla="*/ 170 w 340"/>
              <a:gd name="T25" fmla="*/ 22 h 484"/>
              <a:gd name="T26" fmla="*/ 316 w 340"/>
              <a:gd name="T27" fmla="*/ 158 h 484"/>
              <a:gd name="T28" fmla="*/ 101 w 340"/>
              <a:gd name="T29" fmla="*/ 436 h 484"/>
              <a:gd name="T30" fmla="*/ 104 w 340"/>
              <a:gd name="T31" fmla="*/ 458 h 484"/>
              <a:gd name="T32" fmla="*/ 117 w 340"/>
              <a:gd name="T33" fmla="*/ 455 h 484"/>
              <a:gd name="T34" fmla="*/ 170 w 340"/>
              <a:gd name="T35" fmla="*/ 484 h 484"/>
              <a:gd name="T36" fmla="*/ 230 w 340"/>
              <a:gd name="T37" fmla="*/ 425 h 484"/>
              <a:gd name="T38" fmla="*/ 255 w 340"/>
              <a:gd name="T39" fmla="*/ 407 h 484"/>
              <a:gd name="T40" fmla="*/ 170 w 340"/>
              <a:gd name="T41" fmla="*/ 462 h 484"/>
              <a:gd name="T42" fmla="*/ 209 w 340"/>
              <a:gd name="T43" fmla="*/ 430 h 484"/>
              <a:gd name="T44" fmla="*/ 242 w 340"/>
              <a:gd name="T45" fmla="*/ 346 h 484"/>
              <a:gd name="T46" fmla="*/ 93 w 340"/>
              <a:gd name="T47" fmla="*/ 396 h 484"/>
              <a:gd name="T48" fmla="*/ 106 w 340"/>
              <a:gd name="T49" fmla="*/ 404 h 484"/>
              <a:gd name="T50" fmla="*/ 255 w 340"/>
              <a:gd name="T51" fmla="*/ 354 h 484"/>
              <a:gd name="T52" fmla="*/ 248 w 340"/>
              <a:gd name="T53" fmla="*/ 108 h 484"/>
              <a:gd name="T54" fmla="*/ 164 w 340"/>
              <a:gd name="T55" fmla="*/ 234 h 484"/>
              <a:gd name="T56" fmla="*/ 107 w 340"/>
              <a:gd name="T57" fmla="*/ 175 h 484"/>
              <a:gd name="T58" fmla="*/ 156 w 340"/>
              <a:gd name="T59" fmla="*/ 261 h 484"/>
              <a:gd name="T60" fmla="*/ 166 w 340"/>
              <a:gd name="T61" fmla="*/ 265 h 484"/>
              <a:gd name="T62" fmla="*/ 252 w 340"/>
              <a:gd name="T63" fmla="*/ 12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84">
                <a:moveTo>
                  <a:pt x="299" y="55"/>
                </a:moveTo>
                <a:cubicBezTo>
                  <a:pt x="267" y="20"/>
                  <a:pt x="220" y="0"/>
                  <a:pt x="170" y="0"/>
                </a:cubicBezTo>
                <a:cubicBezTo>
                  <a:pt x="121" y="0"/>
                  <a:pt x="74" y="20"/>
                  <a:pt x="41" y="55"/>
                </a:cubicBezTo>
                <a:cubicBezTo>
                  <a:pt x="14" y="84"/>
                  <a:pt x="0" y="121"/>
                  <a:pt x="2" y="159"/>
                </a:cubicBezTo>
                <a:cubicBezTo>
                  <a:pt x="7" y="233"/>
                  <a:pt x="33" y="254"/>
                  <a:pt x="56" y="271"/>
                </a:cubicBezTo>
                <a:cubicBezTo>
                  <a:pt x="74" y="285"/>
                  <a:pt x="88" y="296"/>
                  <a:pt x="90" y="335"/>
                </a:cubicBezTo>
                <a:cubicBezTo>
                  <a:pt x="90" y="337"/>
                  <a:pt x="91" y="339"/>
                  <a:pt x="93" y="341"/>
                </a:cubicBezTo>
                <a:cubicBezTo>
                  <a:pt x="93" y="342"/>
                  <a:pt x="93" y="342"/>
                  <a:pt x="93" y="343"/>
                </a:cubicBezTo>
                <a:cubicBezTo>
                  <a:pt x="94" y="348"/>
                  <a:pt x="99" y="351"/>
                  <a:pt x="104" y="351"/>
                </a:cubicBezTo>
                <a:cubicBezTo>
                  <a:pt x="105" y="351"/>
                  <a:pt x="105" y="351"/>
                  <a:pt x="106" y="351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7" y="314"/>
                  <a:pt x="248" y="314"/>
                  <a:pt x="250" y="313"/>
                </a:cubicBezTo>
                <a:cubicBezTo>
                  <a:pt x="250" y="313"/>
                  <a:pt x="250" y="313"/>
                  <a:pt x="251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4" y="311"/>
                  <a:pt x="255" y="308"/>
                  <a:pt x="256" y="305"/>
                </a:cubicBezTo>
                <a:cubicBezTo>
                  <a:pt x="262" y="287"/>
                  <a:pt x="273" y="279"/>
                  <a:pt x="285" y="269"/>
                </a:cubicBezTo>
                <a:cubicBezTo>
                  <a:pt x="307" y="251"/>
                  <a:pt x="332" y="231"/>
                  <a:pt x="338" y="159"/>
                </a:cubicBezTo>
                <a:cubicBezTo>
                  <a:pt x="340" y="122"/>
                  <a:pt x="327" y="85"/>
                  <a:pt x="299" y="55"/>
                </a:cubicBezTo>
                <a:close/>
                <a:moveTo>
                  <a:pt x="316" y="158"/>
                </a:moveTo>
                <a:cubicBezTo>
                  <a:pt x="311" y="220"/>
                  <a:pt x="292" y="236"/>
                  <a:pt x="272" y="252"/>
                </a:cubicBezTo>
                <a:cubicBezTo>
                  <a:pt x="259" y="262"/>
                  <a:pt x="245" y="273"/>
                  <a:pt x="236" y="294"/>
                </a:cubicBezTo>
                <a:cubicBezTo>
                  <a:pt x="112" y="327"/>
                  <a:pt x="112" y="327"/>
                  <a:pt x="112" y="327"/>
                </a:cubicBezTo>
                <a:cubicBezTo>
                  <a:pt x="107" y="283"/>
                  <a:pt x="88" y="268"/>
                  <a:pt x="69" y="254"/>
                </a:cubicBezTo>
                <a:cubicBezTo>
                  <a:pt x="48" y="238"/>
                  <a:pt x="29" y="222"/>
                  <a:pt x="24" y="158"/>
                </a:cubicBezTo>
                <a:cubicBezTo>
                  <a:pt x="22" y="126"/>
                  <a:pt x="34" y="95"/>
                  <a:pt x="57" y="70"/>
                </a:cubicBezTo>
                <a:cubicBezTo>
                  <a:pt x="85" y="40"/>
                  <a:pt x="127" y="22"/>
                  <a:pt x="170" y="22"/>
                </a:cubicBezTo>
                <a:cubicBezTo>
                  <a:pt x="213" y="22"/>
                  <a:pt x="255" y="40"/>
                  <a:pt x="283" y="70"/>
                </a:cubicBezTo>
                <a:cubicBezTo>
                  <a:pt x="306" y="95"/>
                  <a:pt x="318" y="126"/>
                  <a:pt x="316" y="158"/>
                </a:cubicBezTo>
                <a:close/>
                <a:moveTo>
                  <a:pt x="242" y="399"/>
                </a:moveTo>
                <a:cubicBezTo>
                  <a:pt x="101" y="436"/>
                  <a:pt x="101" y="436"/>
                  <a:pt x="101" y="436"/>
                </a:cubicBezTo>
                <a:cubicBezTo>
                  <a:pt x="95" y="438"/>
                  <a:pt x="91" y="444"/>
                  <a:pt x="93" y="450"/>
                </a:cubicBezTo>
                <a:cubicBezTo>
                  <a:pt x="94" y="455"/>
                  <a:pt x="99" y="458"/>
                  <a:pt x="104" y="458"/>
                </a:cubicBezTo>
                <a:cubicBezTo>
                  <a:pt x="105" y="458"/>
                  <a:pt x="105" y="458"/>
                  <a:pt x="106" y="457"/>
                </a:cubicBezTo>
                <a:cubicBezTo>
                  <a:pt x="117" y="455"/>
                  <a:pt x="117" y="455"/>
                  <a:pt x="117" y="455"/>
                </a:cubicBezTo>
                <a:cubicBezTo>
                  <a:pt x="117" y="457"/>
                  <a:pt x="118" y="459"/>
                  <a:pt x="119" y="460"/>
                </a:cubicBezTo>
                <a:cubicBezTo>
                  <a:pt x="131" y="475"/>
                  <a:pt x="150" y="484"/>
                  <a:pt x="170" y="484"/>
                </a:cubicBezTo>
                <a:cubicBezTo>
                  <a:pt x="204" y="484"/>
                  <a:pt x="231" y="460"/>
                  <a:pt x="231" y="430"/>
                </a:cubicBezTo>
                <a:cubicBezTo>
                  <a:pt x="231" y="428"/>
                  <a:pt x="231" y="426"/>
                  <a:pt x="230" y="425"/>
                </a:cubicBezTo>
                <a:cubicBezTo>
                  <a:pt x="248" y="420"/>
                  <a:pt x="248" y="420"/>
                  <a:pt x="248" y="420"/>
                </a:cubicBezTo>
                <a:cubicBezTo>
                  <a:pt x="253" y="419"/>
                  <a:pt x="257" y="413"/>
                  <a:pt x="255" y="407"/>
                </a:cubicBezTo>
                <a:cubicBezTo>
                  <a:pt x="254" y="401"/>
                  <a:pt x="248" y="398"/>
                  <a:pt x="242" y="399"/>
                </a:cubicBezTo>
                <a:close/>
                <a:moveTo>
                  <a:pt x="170" y="462"/>
                </a:moveTo>
                <a:cubicBezTo>
                  <a:pt x="157" y="462"/>
                  <a:pt x="146" y="457"/>
                  <a:pt x="138" y="449"/>
                </a:cubicBezTo>
                <a:cubicBezTo>
                  <a:pt x="209" y="430"/>
                  <a:pt x="209" y="430"/>
                  <a:pt x="209" y="430"/>
                </a:cubicBezTo>
                <a:cubicBezTo>
                  <a:pt x="209" y="448"/>
                  <a:pt x="191" y="462"/>
                  <a:pt x="170" y="462"/>
                </a:cubicBezTo>
                <a:close/>
                <a:moveTo>
                  <a:pt x="242" y="346"/>
                </a:moveTo>
                <a:cubicBezTo>
                  <a:pt x="101" y="383"/>
                  <a:pt x="101" y="383"/>
                  <a:pt x="101" y="383"/>
                </a:cubicBezTo>
                <a:cubicBezTo>
                  <a:pt x="95" y="384"/>
                  <a:pt x="91" y="390"/>
                  <a:pt x="93" y="396"/>
                </a:cubicBezTo>
                <a:cubicBezTo>
                  <a:pt x="94" y="401"/>
                  <a:pt x="99" y="405"/>
                  <a:pt x="104" y="405"/>
                </a:cubicBezTo>
                <a:cubicBezTo>
                  <a:pt x="105" y="405"/>
                  <a:pt x="105" y="404"/>
                  <a:pt x="106" y="404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53" y="366"/>
                  <a:pt x="257" y="360"/>
                  <a:pt x="255" y="354"/>
                </a:cubicBezTo>
                <a:cubicBezTo>
                  <a:pt x="254" y="348"/>
                  <a:pt x="248" y="344"/>
                  <a:pt x="242" y="346"/>
                </a:cubicBezTo>
                <a:close/>
                <a:moveTo>
                  <a:pt x="248" y="108"/>
                </a:moveTo>
                <a:cubicBezTo>
                  <a:pt x="243" y="105"/>
                  <a:pt x="236" y="107"/>
                  <a:pt x="233" y="112"/>
                </a:cubicBezTo>
                <a:cubicBezTo>
                  <a:pt x="164" y="234"/>
                  <a:pt x="164" y="234"/>
                  <a:pt x="164" y="234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19" y="172"/>
                  <a:pt x="112" y="171"/>
                  <a:pt x="107" y="175"/>
                </a:cubicBezTo>
                <a:cubicBezTo>
                  <a:pt x="102" y="178"/>
                  <a:pt x="101" y="185"/>
                  <a:pt x="104" y="190"/>
                </a:cubicBezTo>
                <a:cubicBezTo>
                  <a:pt x="156" y="261"/>
                  <a:pt x="156" y="261"/>
                  <a:pt x="156" y="261"/>
                </a:cubicBezTo>
                <a:cubicBezTo>
                  <a:pt x="158" y="264"/>
                  <a:pt x="161" y="265"/>
                  <a:pt x="165" y="265"/>
                </a:cubicBezTo>
                <a:cubicBezTo>
                  <a:pt x="165" y="265"/>
                  <a:pt x="165" y="265"/>
                  <a:pt x="166" y="265"/>
                </a:cubicBezTo>
                <a:cubicBezTo>
                  <a:pt x="169" y="265"/>
                  <a:pt x="173" y="263"/>
                  <a:pt x="174" y="260"/>
                </a:cubicBezTo>
                <a:cubicBezTo>
                  <a:pt x="252" y="123"/>
                  <a:pt x="252" y="123"/>
                  <a:pt x="252" y="123"/>
                </a:cubicBezTo>
                <a:cubicBezTo>
                  <a:pt x="255" y="118"/>
                  <a:pt x="253" y="111"/>
                  <a:pt x="248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638910" y="1470935"/>
            <a:ext cx="930673" cy="546307"/>
          </a:xfrm>
          <a:custGeom>
            <a:avLst/>
            <a:gdLst>
              <a:gd name="T0" fmla="*/ 718 w 718"/>
              <a:gd name="T1" fmla="*/ 216 h 421"/>
              <a:gd name="T2" fmla="*/ 659 w 718"/>
              <a:gd name="T3" fmla="*/ 151 h 421"/>
              <a:gd name="T4" fmla="*/ 581 w 718"/>
              <a:gd name="T5" fmla="*/ 151 h 421"/>
              <a:gd name="T6" fmla="*/ 548 w 718"/>
              <a:gd name="T7" fmla="*/ 62 h 421"/>
              <a:gd name="T8" fmla="*/ 474 w 718"/>
              <a:gd name="T9" fmla="*/ 0 h 421"/>
              <a:gd name="T10" fmla="*/ 107 w 718"/>
              <a:gd name="T11" fmla="*/ 0 h 421"/>
              <a:gd name="T12" fmla="*/ 0 w 718"/>
              <a:gd name="T13" fmla="*/ 107 h 421"/>
              <a:gd name="T14" fmla="*/ 0 w 718"/>
              <a:gd name="T15" fmla="*/ 352 h 421"/>
              <a:gd name="T16" fmla="*/ 96 w 718"/>
              <a:gd name="T17" fmla="*/ 352 h 421"/>
              <a:gd name="T18" fmla="*/ 178 w 718"/>
              <a:gd name="T19" fmla="*/ 421 h 421"/>
              <a:gd name="T20" fmla="*/ 261 w 718"/>
              <a:gd name="T21" fmla="*/ 349 h 421"/>
              <a:gd name="T22" fmla="*/ 472 w 718"/>
              <a:gd name="T23" fmla="*/ 349 h 421"/>
              <a:gd name="T24" fmla="*/ 555 w 718"/>
              <a:gd name="T25" fmla="*/ 421 h 421"/>
              <a:gd name="T26" fmla="*/ 638 w 718"/>
              <a:gd name="T27" fmla="*/ 349 h 421"/>
              <a:gd name="T28" fmla="*/ 718 w 718"/>
              <a:gd name="T29" fmla="*/ 349 h 421"/>
              <a:gd name="T30" fmla="*/ 718 w 718"/>
              <a:gd name="T31" fmla="*/ 216 h 421"/>
              <a:gd name="T32" fmla="*/ 527 w 718"/>
              <a:gd name="T33" fmla="*/ 69 h 421"/>
              <a:gd name="T34" fmla="*/ 558 w 718"/>
              <a:gd name="T35" fmla="*/ 151 h 421"/>
              <a:gd name="T36" fmla="*/ 412 w 718"/>
              <a:gd name="T37" fmla="*/ 151 h 421"/>
              <a:gd name="T38" fmla="*/ 412 w 718"/>
              <a:gd name="T39" fmla="*/ 22 h 421"/>
              <a:gd name="T40" fmla="*/ 474 w 718"/>
              <a:gd name="T41" fmla="*/ 22 h 421"/>
              <a:gd name="T42" fmla="*/ 527 w 718"/>
              <a:gd name="T43" fmla="*/ 69 h 421"/>
              <a:gd name="T44" fmla="*/ 207 w 718"/>
              <a:gd name="T45" fmla="*/ 151 h 421"/>
              <a:gd name="T46" fmla="*/ 207 w 718"/>
              <a:gd name="T47" fmla="*/ 22 h 421"/>
              <a:gd name="T48" fmla="*/ 390 w 718"/>
              <a:gd name="T49" fmla="*/ 22 h 421"/>
              <a:gd name="T50" fmla="*/ 390 w 718"/>
              <a:gd name="T51" fmla="*/ 151 h 421"/>
              <a:gd name="T52" fmla="*/ 207 w 718"/>
              <a:gd name="T53" fmla="*/ 151 h 421"/>
              <a:gd name="T54" fmla="*/ 107 w 718"/>
              <a:gd name="T55" fmla="*/ 22 h 421"/>
              <a:gd name="T56" fmla="*/ 185 w 718"/>
              <a:gd name="T57" fmla="*/ 22 h 421"/>
              <a:gd name="T58" fmla="*/ 185 w 718"/>
              <a:gd name="T59" fmla="*/ 151 h 421"/>
              <a:gd name="T60" fmla="*/ 22 w 718"/>
              <a:gd name="T61" fmla="*/ 151 h 421"/>
              <a:gd name="T62" fmla="*/ 22 w 718"/>
              <a:gd name="T63" fmla="*/ 107 h 421"/>
              <a:gd name="T64" fmla="*/ 107 w 718"/>
              <a:gd name="T65" fmla="*/ 22 h 421"/>
              <a:gd name="T66" fmla="*/ 178 w 718"/>
              <a:gd name="T67" fmla="*/ 399 h 421"/>
              <a:gd name="T68" fmla="*/ 117 w 718"/>
              <a:gd name="T69" fmla="*/ 338 h 421"/>
              <a:gd name="T70" fmla="*/ 178 w 718"/>
              <a:gd name="T71" fmla="*/ 276 h 421"/>
              <a:gd name="T72" fmla="*/ 240 w 718"/>
              <a:gd name="T73" fmla="*/ 338 h 421"/>
              <a:gd name="T74" fmla="*/ 178 w 718"/>
              <a:gd name="T75" fmla="*/ 399 h 421"/>
              <a:gd name="T76" fmla="*/ 555 w 718"/>
              <a:gd name="T77" fmla="*/ 399 h 421"/>
              <a:gd name="T78" fmla="*/ 494 w 718"/>
              <a:gd name="T79" fmla="*/ 338 h 421"/>
              <a:gd name="T80" fmla="*/ 555 w 718"/>
              <a:gd name="T81" fmla="*/ 276 h 421"/>
              <a:gd name="T82" fmla="*/ 616 w 718"/>
              <a:gd name="T83" fmla="*/ 338 h 421"/>
              <a:gd name="T84" fmla="*/ 555 w 718"/>
              <a:gd name="T85" fmla="*/ 399 h 421"/>
              <a:gd name="T86" fmla="*/ 696 w 718"/>
              <a:gd name="T87" fmla="*/ 327 h 421"/>
              <a:gd name="T88" fmla="*/ 638 w 718"/>
              <a:gd name="T89" fmla="*/ 327 h 421"/>
              <a:gd name="T90" fmla="*/ 555 w 718"/>
              <a:gd name="T91" fmla="*/ 254 h 421"/>
              <a:gd name="T92" fmla="*/ 472 w 718"/>
              <a:gd name="T93" fmla="*/ 327 h 421"/>
              <a:gd name="T94" fmla="*/ 261 w 718"/>
              <a:gd name="T95" fmla="*/ 327 h 421"/>
              <a:gd name="T96" fmla="*/ 178 w 718"/>
              <a:gd name="T97" fmla="*/ 254 h 421"/>
              <a:gd name="T98" fmla="*/ 95 w 718"/>
              <a:gd name="T99" fmla="*/ 330 h 421"/>
              <a:gd name="T100" fmla="*/ 22 w 718"/>
              <a:gd name="T101" fmla="*/ 330 h 421"/>
              <a:gd name="T102" fmla="*/ 22 w 718"/>
              <a:gd name="T103" fmla="*/ 173 h 421"/>
              <a:gd name="T104" fmla="*/ 566 w 718"/>
              <a:gd name="T105" fmla="*/ 173 h 421"/>
              <a:gd name="T106" fmla="*/ 566 w 718"/>
              <a:gd name="T107" fmla="*/ 173 h 421"/>
              <a:gd name="T108" fmla="*/ 659 w 718"/>
              <a:gd name="T109" fmla="*/ 173 h 421"/>
              <a:gd name="T110" fmla="*/ 696 w 718"/>
              <a:gd name="T111" fmla="*/ 216 h 421"/>
              <a:gd name="T112" fmla="*/ 696 w 718"/>
              <a:gd name="T113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421">
                <a:moveTo>
                  <a:pt x="718" y="216"/>
                </a:moveTo>
                <a:cubicBezTo>
                  <a:pt x="718" y="180"/>
                  <a:pt x="692" y="151"/>
                  <a:pt x="659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48" y="62"/>
                  <a:pt x="548" y="62"/>
                  <a:pt x="548" y="62"/>
                </a:cubicBezTo>
                <a:cubicBezTo>
                  <a:pt x="546" y="57"/>
                  <a:pt x="525" y="0"/>
                  <a:pt x="4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5" y="0"/>
                  <a:pt x="0" y="45"/>
                  <a:pt x="0" y="107"/>
                </a:cubicBezTo>
                <a:cubicBezTo>
                  <a:pt x="0" y="352"/>
                  <a:pt x="0" y="352"/>
                  <a:pt x="0" y="352"/>
                </a:cubicBezTo>
                <a:cubicBezTo>
                  <a:pt x="96" y="352"/>
                  <a:pt x="96" y="352"/>
                  <a:pt x="96" y="352"/>
                </a:cubicBezTo>
                <a:cubicBezTo>
                  <a:pt x="103" y="391"/>
                  <a:pt x="137" y="421"/>
                  <a:pt x="178" y="421"/>
                </a:cubicBezTo>
                <a:cubicBezTo>
                  <a:pt x="221" y="421"/>
                  <a:pt x="256" y="390"/>
                  <a:pt x="261" y="349"/>
                </a:cubicBezTo>
                <a:cubicBezTo>
                  <a:pt x="472" y="349"/>
                  <a:pt x="472" y="349"/>
                  <a:pt x="472" y="349"/>
                </a:cubicBezTo>
                <a:cubicBezTo>
                  <a:pt x="478" y="390"/>
                  <a:pt x="513" y="421"/>
                  <a:pt x="555" y="421"/>
                </a:cubicBezTo>
                <a:cubicBezTo>
                  <a:pt x="597" y="421"/>
                  <a:pt x="632" y="390"/>
                  <a:pt x="638" y="349"/>
                </a:cubicBezTo>
                <a:cubicBezTo>
                  <a:pt x="718" y="349"/>
                  <a:pt x="718" y="349"/>
                  <a:pt x="718" y="349"/>
                </a:cubicBezTo>
                <a:lnTo>
                  <a:pt x="718" y="216"/>
                </a:lnTo>
                <a:close/>
                <a:moveTo>
                  <a:pt x="527" y="69"/>
                </a:moveTo>
                <a:cubicBezTo>
                  <a:pt x="558" y="151"/>
                  <a:pt x="558" y="151"/>
                  <a:pt x="558" y="151"/>
                </a:cubicBezTo>
                <a:cubicBezTo>
                  <a:pt x="412" y="151"/>
                  <a:pt x="412" y="151"/>
                  <a:pt x="412" y="151"/>
                </a:cubicBezTo>
                <a:cubicBezTo>
                  <a:pt x="412" y="22"/>
                  <a:pt x="412" y="22"/>
                  <a:pt x="412" y="22"/>
                </a:cubicBezTo>
                <a:cubicBezTo>
                  <a:pt x="474" y="22"/>
                  <a:pt x="474" y="22"/>
                  <a:pt x="474" y="22"/>
                </a:cubicBezTo>
                <a:cubicBezTo>
                  <a:pt x="510" y="22"/>
                  <a:pt x="527" y="69"/>
                  <a:pt x="527" y="69"/>
                </a:cubicBezTo>
                <a:close/>
                <a:moveTo>
                  <a:pt x="207" y="151"/>
                </a:moveTo>
                <a:cubicBezTo>
                  <a:pt x="207" y="22"/>
                  <a:pt x="207" y="22"/>
                  <a:pt x="207" y="22"/>
                </a:cubicBezTo>
                <a:cubicBezTo>
                  <a:pt x="390" y="22"/>
                  <a:pt x="390" y="22"/>
                  <a:pt x="390" y="22"/>
                </a:cubicBezTo>
                <a:cubicBezTo>
                  <a:pt x="390" y="151"/>
                  <a:pt x="390" y="151"/>
                  <a:pt x="390" y="151"/>
                </a:cubicBezTo>
                <a:lnTo>
                  <a:pt x="207" y="151"/>
                </a:lnTo>
                <a:close/>
                <a:moveTo>
                  <a:pt x="107" y="22"/>
                </a:moveTo>
                <a:cubicBezTo>
                  <a:pt x="185" y="22"/>
                  <a:pt x="185" y="22"/>
                  <a:pt x="185" y="22"/>
                </a:cubicBezTo>
                <a:cubicBezTo>
                  <a:pt x="185" y="151"/>
                  <a:pt x="185" y="151"/>
                  <a:pt x="185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22" y="57"/>
                  <a:pt x="57" y="22"/>
                  <a:pt x="107" y="22"/>
                </a:cubicBezTo>
                <a:close/>
                <a:moveTo>
                  <a:pt x="178" y="399"/>
                </a:moveTo>
                <a:cubicBezTo>
                  <a:pt x="145" y="399"/>
                  <a:pt x="117" y="372"/>
                  <a:pt x="117" y="338"/>
                </a:cubicBezTo>
                <a:cubicBezTo>
                  <a:pt x="117" y="304"/>
                  <a:pt x="145" y="276"/>
                  <a:pt x="178" y="276"/>
                </a:cubicBezTo>
                <a:cubicBezTo>
                  <a:pt x="212" y="276"/>
                  <a:pt x="240" y="304"/>
                  <a:pt x="240" y="338"/>
                </a:cubicBezTo>
                <a:cubicBezTo>
                  <a:pt x="240" y="372"/>
                  <a:pt x="212" y="399"/>
                  <a:pt x="178" y="399"/>
                </a:cubicBezTo>
                <a:close/>
                <a:moveTo>
                  <a:pt x="555" y="399"/>
                </a:moveTo>
                <a:cubicBezTo>
                  <a:pt x="521" y="399"/>
                  <a:pt x="494" y="372"/>
                  <a:pt x="494" y="338"/>
                </a:cubicBezTo>
                <a:cubicBezTo>
                  <a:pt x="494" y="304"/>
                  <a:pt x="521" y="276"/>
                  <a:pt x="555" y="276"/>
                </a:cubicBezTo>
                <a:cubicBezTo>
                  <a:pt x="589" y="276"/>
                  <a:pt x="616" y="304"/>
                  <a:pt x="616" y="338"/>
                </a:cubicBezTo>
                <a:cubicBezTo>
                  <a:pt x="616" y="372"/>
                  <a:pt x="589" y="399"/>
                  <a:pt x="555" y="399"/>
                </a:cubicBezTo>
                <a:close/>
                <a:moveTo>
                  <a:pt x="696" y="327"/>
                </a:moveTo>
                <a:cubicBezTo>
                  <a:pt x="638" y="327"/>
                  <a:pt x="638" y="327"/>
                  <a:pt x="638" y="327"/>
                </a:cubicBezTo>
                <a:cubicBezTo>
                  <a:pt x="632" y="286"/>
                  <a:pt x="597" y="254"/>
                  <a:pt x="555" y="254"/>
                </a:cubicBezTo>
                <a:cubicBezTo>
                  <a:pt x="513" y="254"/>
                  <a:pt x="478" y="286"/>
                  <a:pt x="472" y="327"/>
                </a:cubicBezTo>
                <a:cubicBezTo>
                  <a:pt x="261" y="327"/>
                  <a:pt x="261" y="327"/>
                  <a:pt x="261" y="327"/>
                </a:cubicBezTo>
                <a:cubicBezTo>
                  <a:pt x="256" y="286"/>
                  <a:pt x="221" y="254"/>
                  <a:pt x="178" y="254"/>
                </a:cubicBezTo>
                <a:cubicBezTo>
                  <a:pt x="135" y="254"/>
                  <a:pt x="99" y="288"/>
                  <a:pt x="95" y="330"/>
                </a:cubicBezTo>
                <a:cubicBezTo>
                  <a:pt x="22" y="330"/>
                  <a:pt x="22" y="330"/>
                  <a:pt x="22" y="330"/>
                </a:cubicBezTo>
                <a:cubicBezTo>
                  <a:pt x="22" y="173"/>
                  <a:pt x="22" y="173"/>
                  <a:pt x="22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659" y="173"/>
                  <a:pt x="659" y="173"/>
                  <a:pt x="659" y="173"/>
                </a:cubicBezTo>
                <a:cubicBezTo>
                  <a:pt x="680" y="173"/>
                  <a:pt x="696" y="192"/>
                  <a:pt x="696" y="216"/>
                </a:cubicBezTo>
                <a:lnTo>
                  <a:pt x="696" y="3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0"/>
          <p:cNvSpPr>
            <a:spLocks noEditPoints="1"/>
          </p:cNvSpPr>
          <p:nvPr/>
        </p:nvSpPr>
        <p:spPr bwMode="auto">
          <a:xfrm>
            <a:off x="547768" y="5385297"/>
            <a:ext cx="592483" cy="617197"/>
          </a:xfrm>
          <a:custGeom>
            <a:avLst/>
            <a:gdLst>
              <a:gd name="T0" fmla="*/ 104 w 457"/>
              <a:gd name="T1" fmla="*/ 348 h 476"/>
              <a:gd name="T2" fmla="*/ 53 w 457"/>
              <a:gd name="T3" fmla="*/ 320 h 476"/>
              <a:gd name="T4" fmla="*/ 130 w 457"/>
              <a:gd name="T5" fmla="*/ 348 h 476"/>
              <a:gd name="T6" fmla="*/ 181 w 457"/>
              <a:gd name="T7" fmla="*/ 320 h 476"/>
              <a:gd name="T8" fmla="*/ 130 w 457"/>
              <a:gd name="T9" fmla="*/ 348 h 476"/>
              <a:gd name="T10" fmla="*/ 104 w 457"/>
              <a:gd name="T11" fmla="*/ 394 h 476"/>
              <a:gd name="T12" fmla="*/ 53 w 457"/>
              <a:gd name="T13" fmla="*/ 365 h 476"/>
              <a:gd name="T14" fmla="*/ 130 w 457"/>
              <a:gd name="T15" fmla="*/ 394 h 476"/>
              <a:gd name="T16" fmla="*/ 181 w 457"/>
              <a:gd name="T17" fmla="*/ 365 h 476"/>
              <a:gd name="T18" fmla="*/ 130 w 457"/>
              <a:gd name="T19" fmla="*/ 394 h 476"/>
              <a:gd name="T20" fmla="*/ 257 w 457"/>
              <a:gd name="T21" fmla="*/ 348 h 476"/>
              <a:gd name="T22" fmla="*/ 207 w 457"/>
              <a:gd name="T23" fmla="*/ 320 h 476"/>
              <a:gd name="T24" fmla="*/ 207 w 457"/>
              <a:gd name="T25" fmla="*/ 394 h 476"/>
              <a:gd name="T26" fmla="*/ 257 w 457"/>
              <a:gd name="T27" fmla="*/ 365 h 476"/>
              <a:gd name="T28" fmla="*/ 207 w 457"/>
              <a:gd name="T29" fmla="*/ 394 h 476"/>
              <a:gd name="T30" fmla="*/ 456 w 457"/>
              <a:gd name="T31" fmla="*/ 232 h 476"/>
              <a:gd name="T32" fmla="*/ 388 w 457"/>
              <a:gd name="T33" fmla="*/ 0 h 476"/>
              <a:gd name="T34" fmla="*/ 284 w 457"/>
              <a:gd name="T35" fmla="*/ 226 h 476"/>
              <a:gd name="T36" fmla="*/ 188 w 457"/>
              <a:gd name="T37" fmla="*/ 223 h 476"/>
              <a:gd name="T38" fmla="*/ 96 w 457"/>
              <a:gd name="T39" fmla="*/ 223 h 476"/>
              <a:gd name="T40" fmla="*/ 0 w 457"/>
              <a:gd name="T41" fmla="*/ 476 h 476"/>
              <a:gd name="T42" fmla="*/ 440 w 457"/>
              <a:gd name="T43" fmla="*/ 457 h 476"/>
              <a:gd name="T44" fmla="*/ 388 w 457"/>
              <a:gd name="T45" fmla="*/ 454 h 476"/>
              <a:gd name="T46" fmla="*/ 318 w 457"/>
              <a:gd name="T47" fmla="*/ 327 h 476"/>
              <a:gd name="T48" fmla="*/ 388 w 457"/>
              <a:gd name="T49" fmla="*/ 454 h 476"/>
              <a:gd name="T50" fmla="*/ 410 w 457"/>
              <a:gd name="T51" fmla="*/ 451 h 476"/>
              <a:gd name="T52" fmla="*/ 296 w 457"/>
              <a:gd name="T53" fmla="*/ 305 h 476"/>
              <a:gd name="T54" fmla="*/ 22 w 457"/>
              <a:gd name="T55" fmla="*/ 454 h 476"/>
              <a:gd name="T56" fmla="*/ 104 w 457"/>
              <a:gd name="T57" fmla="*/ 254 h 476"/>
              <a:gd name="T58" fmla="*/ 118 w 457"/>
              <a:gd name="T59" fmla="*/ 205 h 476"/>
              <a:gd name="T60" fmla="*/ 210 w 457"/>
              <a:gd name="T61" fmla="*/ 254 h 476"/>
              <a:gd name="T62" fmla="*/ 288 w 457"/>
              <a:gd name="T63" fmla="*/ 254 h 476"/>
              <a:gd name="T64" fmla="*/ 327 w 457"/>
              <a:gd name="T65" fmla="*/ 22 h 476"/>
              <a:gd name="T66" fmla="*/ 405 w 457"/>
              <a:gd name="T67" fmla="*/ 254 h 476"/>
              <a:gd name="T68" fmla="*/ 434 w 457"/>
              <a:gd name="T69" fmla="*/ 410 h 476"/>
              <a:gd name="T70" fmla="*/ 424 w 457"/>
              <a:gd name="T71" fmla="*/ 44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7" h="476">
                <a:moveTo>
                  <a:pt x="53" y="348"/>
                </a:moveTo>
                <a:cubicBezTo>
                  <a:pt x="104" y="348"/>
                  <a:pt x="104" y="348"/>
                  <a:pt x="104" y="348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53" y="320"/>
                  <a:pt x="53" y="320"/>
                  <a:pt x="53" y="320"/>
                </a:cubicBezTo>
                <a:lnTo>
                  <a:pt x="53" y="348"/>
                </a:lnTo>
                <a:close/>
                <a:moveTo>
                  <a:pt x="130" y="348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1" y="320"/>
                  <a:pt x="181" y="320"/>
                  <a:pt x="181" y="320"/>
                </a:cubicBezTo>
                <a:cubicBezTo>
                  <a:pt x="130" y="320"/>
                  <a:pt x="130" y="320"/>
                  <a:pt x="130" y="320"/>
                </a:cubicBezTo>
                <a:lnTo>
                  <a:pt x="130" y="348"/>
                </a:lnTo>
                <a:close/>
                <a:moveTo>
                  <a:pt x="53" y="394"/>
                </a:moveTo>
                <a:cubicBezTo>
                  <a:pt x="104" y="394"/>
                  <a:pt x="104" y="394"/>
                  <a:pt x="104" y="394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53" y="365"/>
                  <a:pt x="53" y="365"/>
                  <a:pt x="53" y="365"/>
                </a:cubicBezTo>
                <a:lnTo>
                  <a:pt x="53" y="394"/>
                </a:lnTo>
                <a:close/>
                <a:moveTo>
                  <a:pt x="130" y="394"/>
                </a:moveTo>
                <a:cubicBezTo>
                  <a:pt x="181" y="394"/>
                  <a:pt x="181" y="394"/>
                  <a:pt x="181" y="394"/>
                </a:cubicBezTo>
                <a:cubicBezTo>
                  <a:pt x="181" y="365"/>
                  <a:pt x="181" y="365"/>
                  <a:pt x="181" y="365"/>
                </a:cubicBezTo>
                <a:cubicBezTo>
                  <a:pt x="130" y="365"/>
                  <a:pt x="130" y="365"/>
                  <a:pt x="130" y="365"/>
                </a:cubicBezTo>
                <a:lnTo>
                  <a:pt x="130" y="394"/>
                </a:lnTo>
                <a:close/>
                <a:moveTo>
                  <a:pt x="207" y="348"/>
                </a:moveTo>
                <a:cubicBezTo>
                  <a:pt x="257" y="348"/>
                  <a:pt x="257" y="348"/>
                  <a:pt x="257" y="348"/>
                </a:cubicBezTo>
                <a:cubicBezTo>
                  <a:pt x="257" y="320"/>
                  <a:pt x="257" y="320"/>
                  <a:pt x="257" y="320"/>
                </a:cubicBezTo>
                <a:cubicBezTo>
                  <a:pt x="207" y="320"/>
                  <a:pt x="207" y="320"/>
                  <a:pt x="207" y="320"/>
                </a:cubicBezTo>
                <a:lnTo>
                  <a:pt x="207" y="348"/>
                </a:lnTo>
                <a:close/>
                <a:moveTo>
                  <a:pt x="207" y="394"/>
                </a:moveTo>
                <a:cubicBezTo>
                  <a:pt x="257" y="394"/>
                  <a:pt x="257" y="394"/>
                  <a:pt x="257" y="394"/>
                </a:cubicBezTo>
                <a:cubicBezTo>
                  <a:pt x="257" y="365"/>
                  <a:pt x="257" y="365"/>
                  <a:pt x="257" y="365"/>
                </a:cubicBezTo>
                <a:cubicBezTo>
                  <a:pt x="207" y="365"/>
                  <a:pt x="207" y="365"/>
                  <a:pt x="207" y="365"/>
                </a:cubicBezTo>
                <a:lnTo>
                  <a:pt x="207" y="394"/>
                </a:lnTo>
                <a:close/>
                <a:moveTo>
                  <a:pt x="456" y="410"/>
                </a:moveTo>
                <a:cubicBezTo>
                  <a:pt x="456" y="232"/>
                  <a:pt x="456" y="232"/>
                  <a:pt x="456" y="232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388" y="0"/>
                  <a:pt x="388" y="0"/>
                  <a:pt x="388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476"/>
                  <a:pt x="0" y="476"/>
                  <a:pt x="0" y="476"/>
                </a:cubicBezTo>
                <a:cubicBezTo>
                  <a:pt x="391" y="476"/>
                  <a:pt x="391" y="476"/>
                  <a:pt x="391" y="476"/>
                </a:cubicBezTo>
                <a:cubicBezTo>
                  <a:pt x="412" y="476"/>
                  <a:pt x="429" y="470"/>
                  <a:pt x="440" y="457"/>
                </a:cubicBezTo>
                <a:cubicBezTo>
                  <a:pt x="457" y="439"/>
                  <a:pt x="456" y="414"/>
                  <a:pt x="456" y="410"/>
                </a:cubicBezTo>
                <a:close/>
                <a:moveTo>
                  <a:pt x="388" y="454"/>
                </a:moveTo>
                <a:cubicBezTo>
                  <a:pt x="318" y="454"/>
                  <a:pt x="318" y="454"/>
                  <a:pt x="318" y="454"/>
                </a:cubicBezTo>
                <a:cubicBezTo>
                  <a:pt x="318" y="327"/>
                  <a:pt x="318" y="327"/>
                  <a:pt x="318" y="327"/>
                </a:cubicBezTo>
                <a:cubicBezTo>
                  <a:pt x="388" y="327"/>
                  <a:pt x="388" y="327"/>
                  <a:pt x="388" y="327"/>
                </a:cubicBezTo>
                <a:lnTo>
                  <a:pt x="388" y="454"/>
                </a:lnTo>
                <a:close/>
                <a:moveTo>
                  <a:pt x="424" y="443"/>
                </a:moveTo>
                <a:cubicBezTo>
                  <a:pt x="420" y="447"/>
                  <a:pt x="415" y="449"/>
                  <a:pt x="410" y="451"/>
                </a:cubicBezTo>
                <a:cubicBezTo>
                  <a:pt x="410" y="305"/>
                  <a:pt x="410" y="305"/>
                  <a:pt x="410" y="305"/>
                </a:cubicBezTo>
                <a:cubicBezTo>
                  <a:pt x="296" y="305"/>
                  <a:pt x="296" y="305"/>
                  <a:pt x="296" y="305"/>
                </a:cubicBezTo>
                <a:cubicBezTo>
                  <a:pt x="296" y="454"/>
                  <a:pt x="296" y="454"/>
                  <a:pt x="296" y="454"/>
                </a:cubicBezTo>
                <a:cubicBezTo>
                  <a:pt x="22" y="454"/>
                  <a:pt x="22" y="454"/>
                  <a:pt x="22" y="454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18" y="205"/>
                  <a:pt x="118" y="205"/>
                  <a:pt x="118" y="205"/>
                </a:cubicBezTo>
                <a:cubicBezTo>
                  <a:pt x="196" y="254"/>
                  <a:pt x="196" y="254"/>
                  <a:pt x="196" y="254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88" y="254"/>
                  <a:pt x="288" y="254"/>
                  <a:pt x="288" y="254"/>
                </a:cubicBezTo>
                <a:cubicBezTo>
                  <a:pt x="303" y="254"/>
                  <a:pt x="303" y="254"/>
                  <a:pt x="303" y="254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69" y="22"/>
                  <a:pt x="369" y="22"/>
                  <a:pt x="369" y="22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434" y="410"/>
                  <a:pt x="434" y="410"/>
                  <a:pt x="434" y="410"/>
                </a:cubicBezTo>
                <a:cubicBezTo>
                  <a:pt x="434" y="411"/>
                  <a:pt x="434" y="411"/>
                  <a:pt x="434" y="411"/>
                </a:cubicBezTo>
                <a:cubicBezTo>
                  <a:pt x="434" y="412"/>
                  <a:pt x="435" y="430"/>
                  <a:pt x="424" y="4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694280" y="4001309"/>
            <a:ext cx="819460" cy="649064"/>
          </a:xfrm>
          <a:custGeom>
            <a:avLst/>
            <a:gdLst>
              <a:gd name="T0" fmla="*/ 608 w 638"/>
              <a:gd name="T1" fmla="*/ 290 h 505"/>
              <a:gd name="T2" fmla="*/ 542 w 638"/>
              <a:gd name="T3" fmla="*/ 261 h 505"/>
              <a:gd name="T4" fmla="*/ 413 w 638"/>
              <a:gd name="T5" fmla="*/ 248 h 505"/>
              <a:gd name="T6" fmla="*/ 314 w 638"/>
              <a:gd name="T7" fmla="*/ 173 h 505"/>
              <a:gd name="T8" fmla="*/ 40 w 638"/>
              <a:gd name="T9" fmla="*/ 0 h 505"/>
              <a:gd name="T10" fmla="*/ 23 w 638"/>
              <a:gd name="T11" fmla="*/ 84 h 505"/>
              <a:gd name="T12" fmla="*/ 40 w 638"/>
              <a:gd name="T13" fmla="*/ 219 h 505"/>
              <a:gd name="T14" fmla="*/ 16 w 638"/>
              <a:gd name="T15" fmla="*/ 293 h 505"/>
              <a:gd name="T16" fmla="*/ 6 w 638"/>
              <a:gd name="T17" fmla="*/ 449 h 505"/>
              <a:gd name="T18" fmla="*/ 34 w 638"/>
              <a:gd name="T19" fmla="*/ 496 h 505"/>
              <a:gd name="T20" fmla="*/ 219 w 638"/>
              <a:gd name="T21" fmla="*/ 470 h 505"/>
              <a:gd name="T22" fmla="*/ 341 w 638"/>
              <a:gd name="T23" fmla="*/ 503 h 505"/>
              <a:gd name="T24" fmla="*/ 425 w 638"/>
              <a:gd name="T25" fmla="*/ 505 h 505"/>
              <a:gd name="T26" fmla="*/ 628 w 638"/>
              <a:gd name="T27" fmla="*/ 460 h 505"/>
              <a:gd name="T28" fmla="*/ 270 w 638"/>
              <a:gd name="T29" fmla="*/ 60 h 505"/>
              <a:gd name="T30" fmla="*/ 225 w 638"/>
              <a:gd name="T31" fmla="*/ 89 h 505"/>
              <a:gd name="T32" fmla="*/ 280 w 638"/>
              <a:gd name="T33" fmla="*/ 114 h 505"/>
              <a:gd name="T34" fmla="*/ 237 w 638"/>
              <a:gd name="T35" fmla="*/ 148 h 505"/>
              <a:gd name="T36" fmla="*/ 292 w 638"/>
              <a:gd name="T37" fmla="*/ 176 h 505"/>
              <a:gd name="T38" fmla="*/ 258 w 638"/>
              <a:gd name="T39" fmla="*/ 220 h 505"/>
              <a:gd name="T40" fmla="*/ 322 w 638"/>
              <a:gd name="T41" fmla="*/ 230 h 505"/>
              <a:gd name="T42" fmla="*/ 314 w 638"/>
              <a:gd name="T43" fmla="*/ 280 h 505"/>
              <a:gd name="T44" fmla="*/ 375 w 638"/>
              <a:gd name="T45" fmla="*/ 262 h 505"/>
              <a:gd name="T46" fmla="*/ 390 w 638"/>
              <a:gd name="T47" fmla="*/ 303 h 505"/>
              <a:gd name="T48" fmla="*/ 410 w 638"/>
              <a:gd name="T49" fmla="*/ 270 h 505"/>
              <a:gd name="T50" fmla="*/ 544 w 638"/>
              <a:gd name="T51" fmla="*/ 282 h 505"/>
              <a:gd name="T52" fmla="*/ 592 w 638"/>
              <a:gd name="T53" fmla="*/ 304 h 505"/>
              <a:gd name="T54" fmla="*/ 351 w 638"/>
              <a:gd name="T55" fmla="*/ 419 h 505"/>
              <a:gd name="T56" fmla="*/ 181 w 638"/>
              <a:gd name="T57" fmla="*/ 243 h 505"/>
              <a:gd name="T58" fmla="*/ 60 w 638"/>
              <a:gd name="T59" fmla="*/ 147 h 505"/>
              <a:gd name="T60" fmla="*/ 206 w 638"/>
              <a:gd name="T61" fmla="*/ 81 h 505"/>
              <a:gd name="T62" fmla="*/ 263 w 638"/>
              <a:gd name="T63" fmla="*/ 22 h 505"/>
              <a:gd name="T64" fmla="*/ 44 w 638"/>
              <a:gd name="T65" fmla="*/ 90 h 505"/>
              <a:gd name="T66" fmla="*/ 192 w 638"/>
              <a:gd name="T67" fmla="*/ 22 h 505"/>
              <a:gd name="T68" fmla="*/ 167 w 638"/>
              <a:gd name="T69" fmla="*/ 104 h 505"/>
              <a:gd name="T70" fmla="*/ 44 w 638"/>
              <a:gd name="T71" fmla="*/ 90 h 505"/>
              <a:gd name="T72" fmla="*/ 47 w 638"/>
              <a:gd name="T73" fmla="*/ 271 h 505"/>
              <a:gd name="T74" fmla="*/ 166 w 638"/>
              <a:gd name="T75" fmla="*/ 258 h 505"/>
              <a:gd name="T76" fmla="*/ 48 w 638"/>
              <a:gd name="T77" fmla="*/ 369 h 505"/>
              <a:gd name="T78" fmla="*/ 609 w 638"/>
              <a:gd name="T79" fmla="*/ 450 h 505"/>
              <a:gd name="T80" fmla="*/ 425 w 638"/>
              <a:gd name="T81" fmla="*/ 483 h 505"/>
              <a:gd name="T82" fmla="*/ 327 w 638"/>
              <a:gd name="T83" fmla="*/ 458 h 505"/>
              <a:gd name="T84" fmla="*/ 186 w 638"/>
              <a:gd name="T85" fmla="*/ 482 h 505"/>
              <a:gd name="T86" fmla="*/ 28 w 638"/>
              <a:gd name="T87" fmla="*/ 449 h 505"/>
              <a:gd name="T88" fmla="*/ 28 w 638"/>
              <a:gd name="T89" fmla="*/ 447 h 505"/>
              <a:gd name="T90" fmla="*/ 349 w 638"/>
              <a:gd name="T91" fmla="*/ 441 h 505"/>
              <a:gd name="T92" fmla="*/ 612 w 638"/>
              <a:gd name="T93" fmla="*/ 42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8" h="505">
                <a:moveTo>
                  <a:pt x="631" y="411"/>
                </a:moveTo>
                <a:cubicBezTo>
                  <a:pt x="638" y="357"/>
                  <a:pt x="631" y="316"/>
                  <a:pt x="608" y="290"/>
                </a:cubicBezTo>
                <a:cubicBezTo>
                  <a:pt x="585" y="263"/>
                  <a:pt x="554" y="260"/>
                  <a:pt x="545" y="260"/>
                </a:cubicBezTo>
                <a:cubicBezTo>
                  <a:pt x="543" y="260"/>
                  <a:pt x="542" y="261"/>
                  <a:pt x="542" y="261"/>
                </a:cubicBezTo>
                <a:cubicBezTo>
                  <a:pt x="538" y="261"/>
                  <a:pt x="534" y="261"/>
                  <a:pt x="529" y="261"/>
                </a:cubicBezTo>
                <a:cubicBezTo>
                  <a:pt x="479" y="261"/>
                  <a:pt x="414" y="249"/>
                  <a:pt x="413" y="248"/>
                </a:cubicBezTo>
                <a:cubicBezTo>
                  <a:pt x="413" y="248"/>
                  <a:pt x="413" y="248"/>
                  <a:pt x="413" y="248"/>
                </a:cubicBezTo>
                <a:cubicBezTo>
                  <a:pt x="327" y="237"/>
                  <a:pt x="314" y="176"/>
                  <a:pt x="314" y="173"/>
                </a:cubicBezTo>
                <a:cubicBezTo>
                  <a:pt x="281" y="0"/>
                  <a:pt x="281" y="0"/>
                  <a:pt x="2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3" y="46"/>
                  <a:pt x="23" y="84"/>
                </a:cubicBezTo>
                <a:cubicBezTo>
                  <a:pt x="15" y="116"/>
                  <a:pt x="27" y="135"/>
                  <a:pt x="38" y="144"/>
                </a:cubicBezTo>
                <a:cubicBezTo>
                  <a:pt x="38" y="158"/>
                  <a:pt x="40" y="194"/>
                  <a:pt x="40" y="219"/>
                </a:cubicBezTo>
                <a:cubicBezTo>
                  <a:pt x="40" y="236"/>
                  <a:pt x="34" y="248"/>
                  <a:pt x="28" y="261"/>
                </a:cubicBezTo>
                <a:cubicBezTo>
                  <a:pt x="23" y="271"/>
                  <a:pt x="18" y="281"/>
                  <a:pt x="16" y="293"/>
                </a:cubicBezTo>
                <a:cubicBezTo>
                  <a:pt x="10" y="316"/>
                  <a:pt x="21" y="355"/>
                  <a:pt x="26" y="373"/>
                </a:cubicBezTo>
                <a:cubicBezTo>
                  <a:pt x="0" y="390"/>
                  <a:pt x="5" y="439"/>
                  <a:pt x="6" y="449"/>
                </a:cubicBezTo>
                <a:cubicBezTo>
                  <a:pt x="5" y="482"/>
                  <a:pt x="30" y="495"/>
                  <a:pt x="32" y="495"/>
                </a:cubicBezTo>
                <a:cubicBezTo>
                  <a:pt x="34" y="496"/>
                  <a:pt x="34" y="496"/>
                  <a:pt x="34" y="496"/>
                </a:cubicBezTo>
                <a:cubicBezTo>
                  <a:pt x="198" y="505"/>
                  <a:pt x="198" y="505"/>
                  <a:pt x="198" y="505"/>
                </a:cubicBezTo>
                <a:cubicBezTo>
                  <a:pt x="219" y="470"/>
                  <a:pt x="219" y="470"/>
                  <a:pt x="219" y="47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41" y="503"/>
                  <a:pt x="341" y="503"/>
                  <a:pt x="341" y="503"/>
                </a:cubicBezTo>
                <a:cubicBezTo>
                  <a:pt x="347" y="504"/>
                  <a:pt x="347" y="504"/>
                  <a:pt x="347" y="504"/>
                </a:cubicBezTo>
                <a:cubicBezTo>
                  <a:pt x="363" y="504"/>
                  <a:pt x="392" y="505"/>
                  <a:pt x="425" y="505"/>
                </a:cubicBezTo>
                <a:cubicBezTo>
                  <a:pt x="495" y="505"/>
                  <a:pt x="548" y="501"/>
                  <a:pt x="581" y="493"/>
                </a:cubicBezTo>
                <a:cubicBezTo>
                  <a:pt x="604" y="487"/>
                  <a:pt x="620" y="476"/>
                  <a:pt x="628" y="460"/>
                </a:cubicBezTo>
                <a:cubicBezTo>
                  <a:pt x="638" y="440"/>
                  <a:pt x="633" y="419"/>
                  <a:pt x="631" y="411"/>
                </a:cubicBezTo>
                <a:close/>
                <a:moveTo>
                  <a:pt x="270" y="60"/>
                </a:moveTo>
                <a:cubicBezTo>
                  <a:pt x="222" y="67"/>
                  <a:pt x="222" y="67"/>
                  <a:pt x="222" y="67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37" y="148"/>
                  <a:pt x="237" y="148"/>
                  <a:pt x="237" y="148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48" y="201"/>
                  <a:pt x="248" y="201"/>
                  <a:pt x="248" y="201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99" y="197"/>
                  <a:pt x="299" y="197"/>
                  <a:pt x="299" y="197"/>
                </a:cubicBezTo>
                <a:cubicBezTo>
                  <a:pt x="304" y="207"/>
                  <a:pt x="311" y="219"/>
                  <a:pt x="322" y="230"/>
                </a:cubicBezTo>
                <a:cubicBezTo>
                  <a:pt x="296" y="267"/>
                  <a:pt x="296" y="267"/>
                  <a:pt x="296" y="267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39" y="245"/>
                  <a:pt x="339" y="245"/>
                  <a:pt x="339" y="245"/>
                </a:cubicBezTo>
                <a:cubicBezTo>
                  <a:pt x="349" y="251"/>
                  <a:pt x="361" y="257"/>
                  <a:pt x="375" y="262"/>
                </a:cubicBezTo>
                <a:cubicBezTo>
                  <a:pt x="368" y="299"/>
                  <a:pt x="368" y="299"/>
                  <a:pt x="368" y="299"/>
                </a:cubicBezTo>
                <a:cubicBezTo>
                  <a:pt x="390" y="303"/>
                  <a:pt x="390" y="303"/>
                  <a:pt x="390" y="303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401" y="269"/>
                  <a:pt x="405" y="270"/>
                  <a:pt x="410" y="270"/>
                </a:cubicBezTo>
                <a:cubicBezTo>
                  <a:pt x="415" y="271"/>
                  <a:pt x="478" y="283"/>
                  <a:pt x="529" y="283"/>
                </a:cubicBezTo>
                <a:cubicBezTo>
                  <a:pt x="534" y="283"/>
                  <a:pt x="539" y="283"/>
                  <a:pt x="544" y="282"/>
                </a:cubicBezTo>
                <a:cubicBezTo>
                  <a:pt x="544" y="282"/>
                  <a:pt x="544" y="282"/>
                  <a:pt x="545" y="282"/>
                </a:cubicBezTo>
                <a:cubicBezTo>
                  <a:pt x="549" y="282"/>
                  <a:pt x="574" y="283"/>
                  <a:pt x="592" y="304"/>
                </a:cubicBezTo>
                <a:cubicBezTo>
                  <a:pt x="609" y="325"/>
                  <a:pt x="615" y="358"/>
                  <a:pt x="609" y="404"/>
                </a:cubicBezTo>
                <a:cubicBezTo>
                  <a:pt x="528" y="430"/>
                  <a:pt x="438" y="424"/>
                  <a:pt x="351" y="419"/>
                </a:cubicBezTo>
                <a:cubicBezTo>
                  <a:pt x="320" y="417"/>
                  <a:pt x="273" y="410"/>
                  <a:pt x="225" y="402"/>
                </a:cubicBezTo>
                <a:cubicBezTo>
                  <a:pt x="231" y="331"/>
                  <a:pt x="217" y="278"/>
                  <a:pt x="181" y="243"/>
                </a:cubicBezTo>
                <a:cubicBezTo>
                  <a:pt x="141" y="203"/>
                  <a:pt x="86" y="199"/>
                  <a:pt x="62" y="200"/>
                </a:cubicBezTo>
                <a:cubicBezTo>
                  <a:pt x="61" y="180"/>
                  <a:pt x="60" y="159"/>
                  <a:pt x="60" y="147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175" y="125"/>
                  <a:pt x="200" y="118"/>
                  <a:pt x="206" y="81"/>
                </a:cubicBezTo>
                <a:cubicBezTo>
                  <a:pt x="209" y="59"/>
                  <a:pt x="212" y="35"/>
                  <a:pt x="214" y="22"/>
                </a:cubicBezTo>
                <a:cubicBezTo>
                  <a:pt x="263" y="22"/>
                  <a:pt x="263" y="22"/>
                  <a:pt x="263" y="22"/>
                </a:cubicBezTo>
                <a:lnTo>
                  <a:pt x="270" y="60"/>
                </a:lnTo>
                <a:close/>
                <a:moveTo>
                  <a:pt x="44" y="90"/>
                </a:moveTo>
                <a:cubicBezTo>
                  <a:pt x="52" y="62"/>
                  <a:pt x="57" y="35"/>
                  <a:pt x="59" y="22"/>
                </a:cubicBezTo>
                <a:cubicBezTo>
                  <a:pt x="192" y="22"/>
                  <a:pt x="192" y="22"/>
                  <a:pt x="192" y="22"/>
                </a:cubicBezTo>
                <a:cubicBezTo>
                  <a:pt x="190" y="35"/>
                  <a:pt x="187" y="58"/>
                  <a:pt x="184" y="78"/>
                </a:cubicBezTo>
                <a:cubicBezTo>
                  <a:pt x="181" y="101"/>
                  <a:pt x="168" y="104"/>
                  <a:pt x="167" y="104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46" y="122"/>
                  <a:pt x="38" y="113"/>
                  <a:pt x="44" y="90"/>
                </a:cubicBezTo>
                <a:close/>
                <a:moveTo>
                  <a:pt x="37" y="298"/>
                </a:moveTo>
                <a:cubicBezTo>
                  <a:pt x="39" y="288"/>
                  <a:pt x="43" y="280"/>
                  <a:pt x="47" y="271"/>
                </a:cubicBezTo>
                <a:cubicBezTo>
                  <a:pt x="54" y="257"/>
                  <a:pt x="61" y="242"/>
                  <a:pt x="62" y="222"/>
                </a:cubicBezTo>
                <a:cubicBezTo>
                  <a:pt x="82" y="221"/>
                  <a:pt x="131" y="224"/>
                  <a:pt x="166" y="258"/>
                </a:cubicBezTo>
                <a:cubicBezTo>
                  <a:pt x="196" y="288"/>
                  <a:pt x="209" y="335"/>
                  <a:pt x="204" y="398"/>
                </a:cubicBezTo>
                <a:cubicBezTo>
                  <a:pt x="135" y="387"/>
                  <a:pt x="68" y="373"/>
                  <a:pt x="48" y="369"/>
                </a:cubicBezTo>
                <a:cubicBezTo>
                  <a:pt x="42" y="351"/>
                  <a:pt x="33" y="315"/>
                  <a:pt x="37" y="298"/>
                </a:cubicBezTo>
                <a:close/>
                <a:moveTo>
                  <a:pt x="609" y="450"/>
                </a:moveTo>
                <a:cubicBezTo>
                  <a:pt x="603" y="460"/>
                  <a:pt x="592" y="468"/>
                  <a:pt x="576" y="472"/>
                </a:cubicBezTo>
                <a:cubicBezTo>
                  <a:pt x="544" y="479"/>
                  <a:pt x="494" y="483"/>
                  <a:pt x="425" y="483"/>
                </a:cubicBezTo>
                <a:cubicBezTo>
                  <a:pt x="394" y="483"/>
                  <a:pt x="366" y="482"/>
                  <a:pt x="350" y="482"/>
                </a:cubicBezTo>
                <a:cubicBezTo>
                  <a:pt x="327" y="458"/>
                  <a:pt x="327" y="458"/>
                  <a:pt x="327" y="458"/>
                </a:cubicBezTo>
                <a:cubicBezTo>
                  <a:pt x="208" y="447"/>
                  <a:pt x="208" y="447"/>
                  <a:pt x="208" y="447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40" y="474"/>
                  <a:pt x="40" y="474"/>
                  <a:pt x="40" y="474"/>
                </a:cubicBezTo>
                <a:cubicBezTo>
                  <a:pt x="36" y="472"/>
                  <a:pt x="28" y="464"/>
                  <a:pt x="28" y="449"/>
                </a:cubicBezTo>
                <a:cubicBezTo>
                  <a:pt x="29" y="448"/>
                  <a:pt x="29" y="448"/>
                  <a:pt x="29" y="448"/>
                </a:cubicBezTo>
                <a:cubicBezTo>
                  <a:pt x="28" y="447"/>
                  <a:pt x="28" y="447"/>
                  <a:pt x="28" y="447"/>
                </a:cubicBezTo>
                <a:cubicBezTo>
                  <a:pt x="26" y="431"/>
                  <a:pt x="26" y="397"/>
                  <a:pt x="40" y="390"/>
                </a:cubicBezTo>
                <a:cubicBezTo>
                  <a:pt x="69" y="396"/>
                  <a:pt x="265" y="436"/>
                  <a:pt x="349" y="441"/>
                </a:cubicBezTo>
                <a:cubicBezTo>
                  <a:pt x="386" y="443"/>
                  <a:pt x="423" y="446"/>
                  <a:pt x="461" y="446"/>
                </a:cubicBezTo>
                <a:cubicBezTo>
                  <a:pt x="512" y="446"/>
                  <a:pt x="563" y="441"/>
                  <a:pt x="612" y="426"/>
                </a:cubicBezTo>
                <a:cubicBezTo>
                  <a:pt x="613" y="433"/>
                  <a:pt x="613" y="442"/>
                  <a:pt x="609" y="4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2153624" y="4029275"/>
            <a:ext cx="998310" cy="593133"/>
          </a:xfrm>
          <a:custGeom>
            <a:avLst/>
            <a:gdLst>
              <a:gd name="T0" fmla="*/ 511 w 777"/>
              <a:gd name="T1" fmla="*/ 0 h 462"/>
              <a:gd name="T2" fmla="*/ 472 w 777"/>
              <a:gd name="T3" fmla="*/ 43 h 462"/>
              <a:gd name="T4" fmla="*/ 650 w 777"/>
              <a:gd name="T5" fmla="*/ 196 h 462"/>
              <a:gd name="T6" fmla="*/ 127 w 777"/>
              <a:gd name="T7" fmla="*/ 196 h 462"/>
              <a:gd name="T8" fmla="*/ 305 w 777"/>
              <a:gd name="T9" fmla="*/ 43 h 462"/>
              <a:gd name="T10" fmla="*/ 267 w 777"/>
              <a:gd name="T11" fmla="*/ 0 h 462"/>
              <a:gd name="T12" fmla="*/ 0 w 777"/>
              <a:gd name="T13" fmla="*/ 196 h 462"/>
              <a:gd name="T14" fmla="*/ 0 w 777"/>
              <a:gd name="T15" fmla="*/ 345 h 462"/>
              <a:gd name="T16" fmla="*/ 78 w 777"/>
              <a:gd name="T17" fmla="*/ 391 h 462"/>
              <a:gd name="T18" fmla="*/ 334 w 777"/>
              <a:gd name="T19" fmla="*/ 462 h 462"/>
              <a:gd name="T20" fmla="*/ 389 w 777"/>
              <a:gd name="T21" fmla="*/ 352 h 462"/>
              <a:gd name="T22" fmla="*/ 444 w 777"/>
              <a:gd name="T23" fmla="*/ 462 h 462"/>
              <a:gd name="T24" fmla="*/ 700 w 777"/>
              <a:gd name="T25" fmla="*/ 391 h 462"/>
              <a:gd name="T26" fmla="*/ 777 w 777"/>
              <a:gd name="T27" fmla="*/ 345 h 462"/>
              <a:gd name="T28" fmla="*/ 535 w 777"/>
              <a:gd name="T29" fmla="*/ 8 h 462"/>
              <a:gd name="T30" fmla="*/ 40 w 777"/>
              <a:gd name="T31" fmla="*/ 369 h 462"/>
              <a:gd name="T32" fmla="*/ 22 w 777"/>
              <a:gd name="T33" fmla="*/ 224 h 462"/>
              <a:gd name="T34" fmla="*/ 77 w 777"/>
              <a:gd name="T35" fmla="*/ 369 h 462"/>
              <a:gd name="T36" fmla="*/ 257 w 777"/>
              <a:gd name="T37" fmla="*/ 26 h 462"/>
              <a:gd name="T38" fmla="*/ 280 w 777"/>
              <a:gd name="T39" fmla="*/ 28 h 462"/>
              <a:gd name="T40" fmla="*/ 277 w 777"/>
              <a:gd name="T41" fmla="*/ 52 h 462"/>
              <a:gd name="T42" fmla="*/ 28 w 777"/>
              <a:gd name="T43" fmla="*/ 202 h 462"/>
              <a:gd name="T44" fmla="*/ 614 w 777"/>
              <a:gd name="T45" fmla="*/ 440 h 462"/>
              <a:gd name="T46" fmla="*/ 411 w 777"/>
              <a:gd name="T47" fmla="*/ 344 h 462"/>
              <a:gd name="T48" fmla="*/ 366 w 777"/>
              <a:gd name="T49" fmla="*/ 344 h 462"/>
              <a:gd name="T50" fmla="*/ 164 w 777"/>
              <a:gd name="T51" fmla="*/ 440 h 462"/>
              <a:gd name="T52" fmla="*/ 99 w 777"/>
              <a:gd name="T53" fmla="*/ 378 h 462"/>
              <a:gd name="T54" fmla="*/ 389 w 777"/>
              <a:gd name="T55" fmla="*/ 195 h 462"/>
              <a:gd name="T56" fmla="*/ 679 w 777"/>
              <a:gd name="T57" fmla="*/ 378 h 462"/>
              <a:gd name="T58" fmla="*/ 500 w 777"/>
              <a:gd name="T59" fmla="*/ 52 h 462"/>
              <a:gd name="T60" fmla="*/ 498 w 777"/>
              <a:gd name="T61" fmla="*/ 28 h 462"/>
              <a:gd name="T62" fmla="*/ 750 w 777"/>
              <a:gd name="T63" fmla="*/ 202 h 462"/>
              <a:gd name="T64" fmla="*/ 738 w 777"/>
              <a:gd name="T65" fmla="*/ 369 h 462"/>
              <a:gd name="T66" fmla="*/ 701 w 777"/>
              <a:gd name="T67" fmla="*/ 224 h 462"/>
              <a:gd name="T68" fmla="*/ 755 w 777"/>
              <a:gd name="T69" fmla="*/ 344 h 462"/>
              <a:gd name="T70" fmla="*/ 135 w 777"/>
              <a:gd name="T71" fmla="*/ 399 h 462"/>
              <a:gd name="T72" fmla="*/ 157 w 777"/>
              <a:gd name="T73" fmla="*/ 264 h 462"/>
              <a:gd name="T74" fmla="*/ 135 w 777"/>
              <a:gd name="T75" fmla="*/ 399 h 462"/>
              <a:gd name="T76" fmla="*/ 206 w 777"/>
              <a:gd name="T77" fmla="*/ 399 h 462"/>
              <a:gd name="T78" fmla="*/ 184 w 777"/>
              <a:gd name="T79" fmla="*/ 31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462">
                <a:moveTo>
                  <a:pt x="535" y="8"/>
                </a:moveTo>
                <a:cubicBezTo>
                  <a:pt x="528" y="3"/>
                  <a:pt x="519" y="0"/>
                  <a:pt x="511" y="0"/>
                </a:cubicBezTo>
                <a:cubicBezTo>
                  <a:pt x="499" y="0"/>
                  <a:pt x="488" y="5"/>
                  <a:pt x="480" y="15"/>
                </a:cubicBezTo>
                <a:cubicBezTo>
                  <a:pt x="474" y="23"/>
                  <a:pt x="471" y="33"/>
                  <a:pt x="472" y="43"/>
                </a:cubicBezTo>
                <a:cubicBezTo>
                  <a:pt x="474" y="53"/>
                  <a:pt x="479" y="62"/>
                  <a:pt x="487" y="69"/>
                </a:cubicBezTo>
                <a:cubicBezTo>
                  <a:pt x="650" y="196"/>
                  <a:pt x="650" y="196"/>
                  <a:pt x="650" y="196"/>
                </a:cubicBezTo>
                <a:cubicBezTo>
                  <a:pt x="590" y="188"/>
                  <a:pt x="476" y="174"/>
                  <a:pt x="389" y="173"/>
                </a:cubicBezTo>
                <a:cubicBezTo>
                  <a:pt x="302" y="174"/>
                  <a:pt x="188" y="188"/>
                  <a:pt x="127" y="196"/>
                </a:cubicBezTo>
                <a:cubicBezTo>
                  <a:pt x="291" y="69"/>
                  <a:pt x="291" y="69"/>
                  <a:pt x="291" y="69"/>
                </a:cubicBezTo>
                <a:cubicBezTo>
                  <a:pt x="299" y="62"/>
                  <a:pt x="304" y="53"/>
                  <a:pt x="305" y="43"/>
                </a:cubicBezTo>
                <a:cubicBezTo>
                  <a:pt x="306" y="33"/>
                  <a:pt x="303" y="23"/>
                  <a:pt x="297" y="15"/>
                </a:cubicBezTo>
                <a:cubicBezTo>
                  <a:pt x="290" y="5"/>
                  <a:pt x="279" y="0"/>
                  <a:pt x="267" y="0"/>
                </a:cubicBezTo>
                <a:cubicBezTo>
                  <a:pt x="258" y="0"/>
                  <a:pt x="250" y="3"/>
                  <a:pt x="243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345"/>
                  <a:pt x="0" y="345"/>
                  <a:pt x="0" y="345"/>
                </a:cubicBezTo>
                <a:cubicBezTo>
                  <a:pt x="1" y="361"/>
                  <a:pt x="10" y="391"/>
                  <a:pt x="40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82" y="415"/>
                  <a:pt x="99" y="462"/>
                  <a:pt x="164" y="462"/>
                </a:cubicBezTo>
                <a:cubicBezTo>
                  <a:pt x="334" y="462"/>
                  <a:pt x="334" y="462"/>
                  <a:pt x="334" y="462"/>
                </a:cubicBezTo>
                <a:cubicBezTo>
                  <a:pt x="386" y="354"/>
                  <a:pt x="386" y="354"/>
                  <a:pt x="386" y="354"/>
                </a:cubicBezTo>
                <a:cubicBezTo>
                  <a:pt x="386" y="354"/>
                  <a:pt x="387" y="352"/>
                  <a:pt x="389" y="352"/>
                </a:cubicBezTo>
                <a:cubicBezTo>
                  <a:pt x="390" y="352"/>
                  <a:pt x="391" y="354"/>
                  <a:pt x="392" y="354"/>
                </a:cubicBezTo>
                <a:cubicBezTo>
                  <a:pt x="444" y="462"/>
                  <a:pt x="444" y="462"/>
                  <a:pt x="444" y="462"/>
                </a:cubicBezTo>
                <a:cubicBezTo>
                  <a:pt x="614" y="462"/>
                  <a:pt x="614" y="462"/>
                  <a:pt x="614" y="462"/>
                </a:cubicBezTo>
                <a:cubicBezTo>
                  <a:pt x="679" y="462"/>
                  <a:pt x="695" y="415"/>
                  <a:pt x="700" y="391"/>
                </a:cubicBezTo>
                <a:cubicBezTo>
                  <a:pt x="738" y="391"/>
                  <a:pt x="738" y="391"/>
                  <a:pt x="738" y="391"/>
                </a:cubicBezTo>
                <a:cubicBezTo>
                  <a:pt x="768" y="391"/>
                  <a:pt x="777" y="361"/>
                  <a:pt x="777" y="345"/>
                </a:cubicBezTo>
                <a:cubicBezTo>
                  <a:pt x="777" y="196"/>
                  <a:pt x="777" y="196"/>
                  <a:pt x="777" y="196"/>
                </a:cubicBezTo>
                <a:lnTo>
                  <a:pt x="535" y="8"/>
                </a:lnTo>
                <a:close/>
                <a:moveTo>
                  <a:pt x="77" y="369"/>
                </a:moveTo>
                <a:cubicBezTo>
                  <a:pt x="40" y="369"/>
                  <a:pt x="40" y="369"/>
                  <a:pt x="40" y="369"/>
                </a:cubicBezTo>
                <a:cubicBezTo>
                  <a:pt x="23" y="369"/>
                  <a:pt x="22" y="345"/>
                  <a:pt x="22" y="345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77" y="224"/>
                  <a:pt x="77" y="224"/>
                  <a:pt x="77" y="224"/>
                </a:cubicBezTo>
                <a:lnTo>
                  <a:pt x="77" y="369"/>
                </a:lnTo>
                <a:close/>
                <a:moveTo>
                  <a:pt x="28" y="202"/>
                </a:moveTo>
                <a:cubicBezTo>
                  <a:pt x="257" y="26"/>
                  <a:pt x="257" y="26"/>
                  <a:pt x="257" y="26"/>
                </a:cubicBezTo>
                <a:cubicBezTo>
                  <a:pt x="260" y="23"/>
                  <a:pt x="263" y="22"/>
                  <a:pt x="267" y="22"/>
                </a:cubicBezTo>
                <a:cubicBezTo>
                  <a:pt x="272" y="22"/>
                  <a:pt x="277" y="24"/>
                  <a:pt x="280" y="28"/>
                </a:cubicBezTo>
                <a:cubicBezTo>
                  <a:pt x="283" y="32"/>
                  <a:pt x="284" y="36"/>
                  <a:pt x="283" y="41"/>
                </a:cubicBezTo>
                <a:cubicBezTo>
                  <a:pt x="283" y="45"/>
                  <a:pt x="281" y="49"/>
                  <a:pt x="277" y="52"/>
                </a:cubicBezTo>
                <a:cubicBezTo>
                  <a:pt x="84" y="202"/>
                  <a:pt x="84" y="202"/>
                  <a:pt x="84" y="202"/>
                </a:cubicBezTo>
                <a:lnTo>
                  <a:pt x="28" y="202"/>
                </a:lnTo>
                <a:close/>
                <a:moveTo>
                  <a:pt x="679" y="378"/>
                </a:moveTo>
                <a:cubicBezTo>
                  <a:pt x="679" y="380"/>
                  <a:pt x="678" y="440"/>
                  <a:pt x="614" y="440"/>
                </a:cubicBezTo>
                <a:cubicBezTo>
                  <a:pt x="458" y="440"/>
                  <a:pt x="458" y="440"/>
                  <a:pt x="458" y="440"/>
                </a:cubicBezTo>
                <a:cubicBezTo>
                  <a:pt x="411" y="344"/>
                  <a:pt x="411" y="344"/>
                  <a:pt x="411" y="344"/>
                </a:cubicBezTo>
                <a:cubicBezTo>
                  <a:pt x="409" y="339"/>
                  <a:pt x="401" y="330"/>
                  <a:pt x="389" y="330"/>
                </a:cubicBezTo>
                <a:cubicBezTo>
                  <a:pt x="376" y="330"/>
                  <a:pt x="369" y="339"/>
                  <a:pt x="366" y="344"/>
                </a:cubicBezTo>
                <a:cubicBezTo>
                  <a:pt x="320" y="440"/>
                  <a:pt x="320" y="440"/>
                  <a:pt x="320" y="440"/>
                </a:cubicBezTo>
                <a:cubicBezTo>
                  <a:pt x="164" y="440"/>
                  <a:pt x="164" y="440"/>
                  <a:pt x="164" y="440"/>
                </a:cubicBezTo>
                <a:cubicBezTo>
                  <a:pt x="137" y="440"/>
                  <a:pt x="118" y="430"/>
                  <a:pt x="107" y="410"/>
                </a:cubicBezTo>
                <a:cubicBezTo>
                  <a:pt x="99" y="394"/>
                  <a:pt x="99" y="378"/>
                  <a:pt x="99" y="378"/>
                </a:cubicBezTo>
                <a:cubicBezTo>
                  <a:pt x="99" y="222"/>
                  <a:pt x="99" y="222"/>
                  <a:pt x="99" y="222"/>
                </a:cubicBezTo>
                <a:cubicBezTo>
                  <a:pt x="137" y="216"/>
                  <a:pt x="283" y="196"/>
                  <a:pt x="389" y="195"/>
                </a:cubicBezTo>
                <a:cubicBezTo>
                  <a:pt x="494" y="196"/>
                  <a:pt x="641" y="216"/>
                  <a:pt x="679" y="222"/>
                </a:cubicBezTo>
                <a:lnTo>
                  <a:pt x="679" y="378"/>
                </a:lnTo>
                <a:close/>
                <a:moveTo>
                  <a:pt x="694" y="202"/>
                </a:moveTo>
                <a:cubicBezTo>
                  <a:pt x="500" y="52"/>
                  <a:pt x="500" y="52"/>
                  <a:pt x="500" y="52"/>
                </a:cubicBezTo>
                <a:cubicBezTo>
                  <a:pt x="497" y="49"/>
                  <a:pt x="495" y="45"/>
                  <a:pt x="494" y="41"/>
                </a:cubicBezTo>
                <a:cubicBezTo>
                  <a:pt x="494" y="36"/>
                  <a:pt x="495" y="32"/>
                  <a:pt x="498" y="28"/>
                </a:cubicBezTo>
                <a:cubicBezTo>
                  <a:pt x="503" y="21"/>
                  <a:pt x="514" y="20"/>
                  <a:pt x="521" y="26"/>
                </a:cubicBezTo>
                <a:cubicBezTo>
                  <a:pt x="750" y="202"/>
                  <a:pt x="750" y="202"/>
                  <a:pt x="750" y="202"/>
                </a:cubicBezTo>
                <a:lnTo>
                  <a:pt x="694" y="202"/>
                </a:lnTo>
                <a:close/>
                <a:moveTo>
                  <a:pt x="738" y="369"/>
                </a:moveTo>
                <a:cubicBezTo>
                  <a:pt x="701" y="369"/>
                  <a:pt x="701" y="369"/>
                  <a:pt x="701" y="369"/>
                </a:cubicBezTo>
                <a:cubicBezTo>
                  <a:pt x="701" y="224"/>
                  <a:pt x="701" y="224"/>
                  <a:pt x="701" y="224"/>
                </a:cubicBezTo>
                <a:cubicBezTo>
                  <a:pt x="755" y="224"/>
                  <a:pt x="755" y="224"/>
                  <a:pt x="755" y="224"/>
                </a:cubicBezTo>
                <a:cubicBezTo>
                  <a:pt x="755" y="344"/>
                  <a:pt x="755" y="344"/>
                  <a:pt x="755" y="344"/>
                </a:cubicBezTo>
                <a:cubicBezTo>
                  <a:pt x="755" y="345"/>
                  <a:pt x="754" y="369"/>
                  <a:pt x="738" y="369"/>
                </a:cubicBezTo>
                <a:close/>
                <a:moveTo>
                  <a:pt x="135" y="399"/>
                </a:moveTo>
                <a:cubicBezTo>
                  <a:pt x="157" y="399"/>
                  <a:pt x="157" y="399"/>
                  <a:pt x="157" y="399"/>
                </a:cubicBezTo>
                <a:cubicBezTo>
                  <a:pt x="157" y="264"/>
                  <a:pt x="157" y="264"/>
                  <a:pt x="157" y="264"/>
                </a:cubicBezTo>
                <a:cubicBezTo>
                  <a:pt x="135" y="264"/>
                  <a:pt x="135" y="264"/>
                  <a:pt x="135" y="264"/>
                </a:cubicBezTo>
                <a:lnTo>
                  <a:pt x="135" y="399"/>
                </a:lnTo>
                <a:close/>
                <a:moveTo>
                  <a:pt x="184" y="399"/>
                </a:moveTo>
                <a:cubicBezTo>
                  <a:pt x="206" y="399"/>
                  <a:pt x="206" y="399"/>
                  <a:pt x="206" y="399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84" y="318"/>
                  <a:pt x="184" y="318"/>
                  <a:pt x="184" y="318"/>
                </a:cubicBezTo>
                <a:lnTo>
                  <a:pt x="184" y="3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3791818" y="3962287"/>
            <a:ext cx="500781" cy="727108"/>
          </a:xfrm>
          <a:custGeom>
            <a:avLst/>
            <a:gdLst>
              <a:gd name="T0" fmla="*/ 346 w 390"/>
              <a:gd name="T1" fmla="*/ 75 h 566"/>
              <a:gd name="T2" fmla="*/ 254 w 390"/>
              <a:gd name="T3" fmla="*/ 32 h 566"/>
              <a:gd name="T4" fmla="*/ 112 w 390"/>
              <a:gd name="T5" fmla="*/ 5 h 566"/>
              <a:gd name="T6" fmla="*/ 2 w 390"/>
              <a:gd name="T7" fmla="*/ 114 h 566"/>
              <a:gd name="T8" fmla="*/ 23 w 390"/>
              <a:gd name="T9" fmla="*/ 479 h 566"/>
              <a:gd name="T10" fmla="*/ 132 w 390"/>
              <a:gd name="T11" fmla="*/ 566 h 566"/>
              <a:gd name="T12" fmla="*/ 328 w 390"/>
              <a:gd name="T13" fmla="*/ 429 h 566"/>
              <a:gd name="T14" fmla="*/ 390 w 390"/>
              <a:gd name="T15" fmla="*/ 223 h 566"/>
              <a:gd name="T16" fmla="*/ 272 w 390"/>
              <a:gd name="T17" fmla="*/ 504 h 566"/>
              <a:gd name="T18" fmla="*/ 45 w 390"/>
              <a:gd name="T19" fmla="*/ 477 h 566"/>
              <a:gd name="T20" fmla="*/ 24 w 390"/>
              <a:gd name="T21" fmla="*/ 113 h 566"/>
              <a:gd name="T22" fmla="*/ 109 w 390"/>
              <a:gd name="T23" fmla="*/ 27 h 566"/>
              <a:gd name="T24" fmla="*/ 257 w 390"/>
              <a:gd name="T25" fmla="*/ 55 h 566"/>
              <a:gd name="T26" fmla="*/ 351 w 390"/>
              <a:gd name="T27" fmla="*/ 216 h 566"/>
              <a:gd name="T28" fmla="*/ 315 w 390"/>
              <a:gd name="T29" fmla="*/ 106 h 566"/>
              <a:gd name="T30" fmla="*/ 243 w 390"/>
              <a:gd name="T31" fmla="*/ 73 h 566"/>
              <a:gd name="T32" fmla="*/ 125 w 390"/>
              <a:gd name="T33" fmla="*/ 51 h 566"/>
              <a:gd name="T34" fmla="*/ 42 w 390"/>
              <a:gd name="T35" fmla="*/ 128 h 566"/>
              <a:gd name="T36" fmla="*/ 59 w 390"/>
              <a:gd name="T37" fmla="*/ 457 h 566"/>
              <a:gd name="T38" fmla="*/ 138 w 390"/>
              <a:gd name="T39" fmla="*/ 524 h 566"/>
              <a:gd name="T40" fmla="*/ 290 w 390"/>
              <a:gd name="T41" fmla="*/ 428 h 566"/>
              <a:gd name="T42" fmla="*/ 272 w 390"/>
              <a:gd name="T43" fmla="*/ 504 h 566"/>
              <a:gd name="T44" fmla="*/ 248 w 390"/>
              <a:gd name="T45" fmla="*/ 468 h 566"/>
              <a:gd name="T46" fmla="*/ 81 w 390"/>
              <a:gd name="T47" fmla="*/ 455 h 566"/>
              <a:gd name="T48" fmla="*/ 64 w 390"/>
              <a:gd name="T49" fmla="*/ 128 h 566"/>
              <a:gd name="T50" fmla="*/ 122 w 390"/>
              <a:gd name="T51" fmla="*/ 73 h 566"/>
              <a:gd name="T52" fmla="*/ 245 w 390"/>
              <a:gd name="T53" fmla="*/ 96 h 566"/>
              <a:gd name="T54" fmla="*/ 309 w 390"/>
              <a:gd name="T55" fmla="*/ 209 h 566"/>
              <a:gd name="T56" fmla="*/ 248 w 390"/>
              <a:gd name="T57" fmla="*/ 421 h 566"/>
              <a:gd name="T58" fmla="*/ 340 w 390"/>
              <a:gd name="T59" fmla="*/ 387 h 566"/>
              <a:gd name="T60" fmla="*/ 309 w 390"/>
              <a:gd name="T61" fmla="*/ 409 h 566"/>
              <a:gd name="T62" fmla="*/ 303 w 390"/>
              <a:gd name="T63" fmla="*/ 230 h 566"/>
              <a:gd name="T64" fmla="*/ 340 w 390"/>
              <a:gd name="T65" fmla="*/ 387 h 566"/>
              <a:gd name="T66" fmla="*/ 308 w 390"/>
              <a:gd name="T67" fmla="*/ 388 h 566"/>
              <a:gd name="T68" fmla="*/ 313 w 390"/>
              <a:gd name="T69" fmla="*/ 36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566">
                <a:moveTo>
                  <a:pt x="373" y="220"/>
                </a:moveTo>
                <a:cubicBezTo>
                  <a:pt x="376" y="193"/>
                  <a:pt x="380" y="124"/>
                  <a:pt x="346" y="75"/>
                </a:cubicBezTo>
                <a:cubicBezTo>
                  <a:pt x="322" y="40"/>
                  <a:pt x="280" y="35"/>
                  <a:pt x="260" y="33"/>
                </a:cubicBezTo>
                <a:cubicBezTo>
                  <a:pt x="258" y="33"/>
                  <a:pt x="255" y="32"/>
                  <a:pt x="254" y="32"/>
                </a:cubicBezTo>
                <a:cubicBezTo>
                  <a:pt x="113" y="6"/>
                  <a:pt x="113" y="6"/>
                  <a:pt x="113" y="6"/>
                </a:cubicBezTo>
                <a:cubicBezTo>
                  <a:pt x="112" y="5"/>
                  <a:pt x="112" y="5"/>
                  <a:pt x="112" y="5"/>
                </a:cubicBezTo>
                <a:cubicBezTo>
                  <a:pt x="110" y="5"/>
                  <a:pt x="62" y="0"/>
                  <a:pt x="30" y="31"/>
                </a:cubicBezTo>
                <a:cubicBezTo>
                  <a:pt x="10" y="50"/>
                  <a:pt x="0" y="78"/>
                  <a:pt x="2" y="114"/>
                </a:cubicBezTo>
                <a:cubicBezTo>
                  <a:pt x="4" y="146"/>
                  <a:pt x="7" y="196"/>
                  <a:pt x="10" y="250"/>
                </a:cubicBezTo>
                <a:cubicBezTo>
                  <a:pt x="16" y="358"/>
                  <a:pt x="22" y="469"/>
                  <a:pt x="23" y="479"/>
                </a:cubicBezTo>
                <a:cubicBezTo>
                  <a:pt x="30" y="549"/>
                  <a:pt x="76" y="563"/>
                  <a:pt x="103" y="565"/>
                </a:cubicBezTo>
                <a:cubicBezTo>
                  <a:pt x="112" y="566"/>
                  <a:pt x="122" y="566"/>
                  <a:pt x="132" y="566"/>
                </a:cubicBezTo>
                <a:cubicBezTo>
                  <a:pt x="187" y="566"/>
                  <a:pt x="261" y="556"/>
                  <a:pt x="289" y="517"/>
                </a:cubicBezTo>
                <a:cubicBezTo>
                  <a:pt x="306" y="494"/>
                  <a:pt x="322" y="454"/>
                  <a:pt x="328" y="429"/>
                </a:cubicBezTo>
                <a:cubicBezTo>
                  <a:pt x="345" y="423"/>
                  <a:pt x="359" y="409"/>
                  <a:pt x="362" y="390"/>
                </a:cubicBezTo>
                <a:cubicBezTo>
                  <a:pt x="390" y="223"/>
                  <a:pt x="390" y="223"/>
                  <a:pt x="390" y="223"/>
                </a:cubicBezTo>
                <a:lnTo>
                  <a:pt x="373" y="220"/>
                </a:lnTo>
                <a:close/>
                <a:moveTo>
                  <a:pt x="272" y="504"/>
                </a:moveTo>
                <a:cubicBezTo>
                  <a:pt x="245" y="540"/>
                  <a:pt x="157" y="547"/>
                  <a:pt x="105" y="543"/>
                </a:cubicBezTo>
                <a:cubicBezTo>
                  <a:pt x="69" y="540"/>
                  <a:pt x="49" y="518"/>
                  <a:pt x="45" y="477"/>
                </a:cubicBezTo>
                <a:cubicBezTo>
                  <a:pt x="43" y="468"/>
                  <a:pt x="37" y="347"/>
                  <a:pt x="32" y="249"/>
                </a:cubicBezTo>
                <a:cubicBezTo>
                  <a:pt x="29" y="195"/>
                  <a:pt x="26" y="144"/>
                  <a:pt x="24" y="113"/>
                </a:cubicBezTo>
                <a:cubicBezTo>
                  <a:pt x="23" y="84"/>
                  <a:pt x="30" y="61"/>
                  <a:pt x="45" y="47"/>
                </a:cubicBezTo>
                <a:cubicBezTo>
                  <a:pt x="68" y="25"/>
                  <a:pt x="105" y="27"/>
                  <a:pt x="109" y="2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4"/>
                  <a:pt x="254" y="54"/>
                  <a:pt x="257" y="55"/>
                </a:cubicBezTo>
                <a:cubicBezTo>
                  <a:pt x="276" y="57"/>
                  <a:pt x="309" y="61"/>
                  <a:pt x="328" y="88"/>
                </a:cubicBezTo>
                <a:cubicBezTo>
                  <a:pt x="357" y="129"/>
                  <a:pt x="354" y="191"/>
                  <a:pt x="351" y="216"/>
                </a:cubicBezTo>
                <a:cubicBezTo>
                  <a:pt x="331" y="213"/>
                  <a:pt x="331" y="213"/>
                  <a:pt x="331" y="213"/>
                </a:cubicBezTo>
                <a:cubicBezTo>
                  <a:pt x="333" y="188"/>
                  <a:pt x="336" y="131"/>
                  <a:pt x="315" y="106"/>
                </a:cubicBezTo>
                <a:cubicBezTo>
                  <a:pt x="292" y="79"/>
                  <a:pt x="262" y="76"/>
                  <a:pt x="248" y="74"/>
                </a:cubicBezTo>
                <a:cubicBezTo>
                  <a:pt x="246" y="74"/>
                  <a:pt x="244" y="73"/>
                  <a:pt x="243" y="73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24" y="51"/>
                  <a:pt x="88" y="46"/>
                  <a:pt x="64" y="68"/>
                </a:cubicBezTo>
                <a:cubicBezTo>
                  <a:pt x="49" y="82"/>
                  <a:pt x="41" y="102"/>
                  <a:pt x="42" y="128"/>
                </a:cubicBezTo>
                <a:cubicBezTo>
                  <a:pt x="44" y="206"/>
                  <a:pt x="57" y="443"/>
                  <a:pt x="59" y="455"/>
                </a:cubicBezTo>
                <a:cubicBezTo>
                  <a:pt x="59" y="457"/>
                  <a:pt x="59" y="457"/>
                  <a:pt x="59" y="457"/>
                </a:cubicBezTo>
                <a:cubicBezTo>
                  <a:pt x="63" y="498"/>
                  <a:pt x="83" y="520"/>
                  <a:pt x="117" y="523"/>
                </a:cubicBezTo>
                <a:cubicBezTo>
                  <a:pt x="123" y="524"/>
                  <a:pt x="130" y="524"/>
                  <a:pt x="138" y="524"/>
                </a:cubicBezTo>
                <a:cubicBezTo>
                  <a:pt x="181" y="524"/>
                  <a:pt x="241" y="515"/>
                  <a:pt x="266" y="481"/>
                </a:cubicBezTo>
                <a:cubicBezTo>
                  <a:pt x="279" y="463"/>
                  <a:pt x="285" y="445"/>
                  <a:pt x="290" y="428"/>
                </a:cubicBezTo>
                <a:cubicBezTo>
                  <a:pt x="305" y="430"/>
                  <a:pt x="305" y="430"/>
                  <a:pt x="305" y="430"/>
                </a:cubicBezTo>
                <a:cubicBezTo>
                  <a:pt x="298" y="453"/>
                  <a:pt x="285" y="486"/>
                  <a:pt x="272" y="504"/>
                </a:cubicBezTo>
                <a:close/>
                <a:moveTo>
                  <a:pt x="268" y="424"/>
                </a:moveTo>
                <a:cubicBezTo>
                  <a:pt x="264" y="439"/>
                  <a:pt x="258" y="453"/>
                  <a:pt x="248" y="468"/>
                </a:cubicBezTo>
                <a:cubicBezTo>
                  <a:pt x="228" y="495"/>
                  <a:pt x="168" y="505"/>
                  <a:pt x="118" y="501"/>
                </a:cubicBezTo>
                <a:cubicBezTo>
                  <a:pt x="89" y="499"/>
                  <a:pt x="83" y="476"/>
                  <a:pt x="81" y="455"/>
                </a:cubicBezTo>
                <a:cubicBezTo>
                  <a:pt x="81" y="453"/>
                  <a:pt x="81" y="453"/>
                  <a:pt x="81" y="453"/>
                </a:cubicBezTo>
                <a:cubicBezTo>
                  <a:pt x="79" y="441"/>
                  <a:pt x="66" y="202"/>
                  <a:pt x="64" y="128"/>
                </a:cubicBezTo>
                <a:cubicBezTo>
                  <a:pt x="63" y="108"/>
                  <a:pt x="68" y="94"/>
                  <a:pt x="78" y="85"/>
                </a:cubicBezTo>
                <a:cubicBezTo>
                  <a:pt x="94" y="70"/>
                  <a:pt x="120" y="73"/>
                  <a:pt x="122" y="73"/>
                </a:cubicBezTo>
                <a:cubicBezTo>
                  <a:pt x="239" y="95"/>
                  <a:pt x="239" y="95"/>
                  <a:pt x="239" y="95"/>
                </a:cubicBezTo>
                <a:cubicBezTo>
                  <a:pt x="241" y="95"/>
                  <a:pt x="243" y="95"/>
                  <a:pt x="245" y="96"/>
                </a:cubicBezTo>
                <a:cubicBezTo>
                  <a:pt x="258" y="97"/>
                  <a:pt x="280" y="100"/>
                  <a:pt x="298" y="121"/>
                </a:cubicBezTo>
                <a:cubicBezTo>
                  <a:pt x="311" y="136"/>
                  <a:pt x="312" y="179"/>
                  <a:pt x="309" y="209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48" y="421"/>
                  <a:pt x="248" y="421"/>
                  <a:pt x="248" y="421"/>
                </a:cubicBezTo>
                <a:lnTo>
                  <a:pt x="268" y="424"/>
                </a:lnTo>
                <a:close/>
                <a:moveTo>
                  <a:pt x="340" y="387"/>
                </a:moveTo>
                <a:cubicBezTo>
                  <a:pt x="338" y="398"/>
                  <a:pt x="328" y="409"/>
                  <a:pt x="314" y="409"/>
                </a:cubicBezTo>
                <a:cubicBezTo>
                  <a:pt x="312" y="409"/>
                  <a:pt x="311" y="409"/>
                  <a:pt x="309" y="409"/>
                </a:cubicBezTo>
                <a:cubicBezTo>
                  <a:pt x="274" y="403"/>
                  <a:pt x="274" y="403"/>
                  <a:pt x="274" y="40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65" y="241"/>
                  <a:pt x="365" y="241"/>
                  <a:pt x="365" y="241"/>
                </a:cubicBezTo>
                <a:lnTo>
                  <a:pt x="340" y="387"/>
                </a:lnTo>
                <a:close/>
                <a:moveTo>
                  <a:pt x="296" y="371"/>
                </a:moveTo>
                <a:cubicBezTo>
                  <a:pt x="295" y="379"/>
                  <a:pt x="300" y="386"/>
                  <a:pt x="308" y="388"/>
                </a:cubicBezTo>
                <a:cubicBezTo>
                  <a:pt x="316" y="389"/>
                  <a:pt x="323" y="384"/>
                  <a:pt x="324" y="376"/>
                </a:cubicBezTo>
                <a:cubicBezTo>
                  <a:pt x="326" y="368"/>
                  <a:pt x="320" y="361"/>
                  <a:pt x="313" y="360"/>
                </a:cubicBezTo>
                <a:cubicBezTo>
                  <a:pt x="305" y="358"/>
                  <a:pt x="298" y="363"/>
                  <a:pt x="296" y="3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579348" y="1470610"/>
            <a:ext cx="849377" cy="546957"/>
          </a:xfrm>
          <a:custGeom>
            <a:avLst/>
            <a:gdLst>
              <a:gd name="T0" fmla="*/ 492 w 659"/>
              <a:gd name="T1" fmla="*/ 143 h 424"/>
              <a:gd name="T2" fmla="*/ 527 w 659"/>
              <a:gd name="T3" fmla="*/ 22 h 424"/>
              <a:gd name="T4" fmla="*/ 527 w 659"/>
              <a:gd name="T5" fmla="*/ 0 h 424"/>
              <a:gd name="T6" fmla="*/ 436 w 659"/>
              <a:gd name="T7" fmla="*/ 5 h 424"/>
              <a:gd name="T8" fmla="*/ 450 w 659"/>
              <a:gd name="T9" fmla="*/ 71 h 424"/>
              <a:gd name="T10" fmla="*/ 258 w 659"/>
              <a:gd name="T11" fmla="*/ 41 h 424"/>
              <a:gd name="T12" fmla="*/ 289 w 659"/>
              <a:gd name="T13" fmla="*/ 19 h 424"/>
              <a:gd name="T14" fmla="*/ 197 w 659"/>
              <a:gd name="T15" fmla="*/ 41 h 424"/>
              <a:gd name="T16" fmla="*/ 247 w 659"/>
              <a:gd name="T17" fmla="*/ 83 h 424"/>
              <a:gd name="T18" fmla="*/ 142 w 659"/>
              <a:gd name="T19" fmla="*/ 141 h 424"/>
              <a:gd name="T20" fmla="*/ 142 w 659"/>
              <a:gd name="T21" fmla="*/ 424 h 424"/>
              <a:gd name="T22" fmla="*/ 312 w 659"/>
              <a:gd name="T23" fmla="*/ 294 h 424"/>
              <a:gd name="T24" fmla="*/ 312 w 659"/>
              <a:gd name="T25" fmla="*/ 294 h 424"/>
              <a:gd name="T26" fmla="*/ 315 w 659"/>
              <a:gd name="T27" fmla="*/ 293 h 424"/>
              <a:gd name="T28" fmla="*/ 317 w 659"/>
              <a:gd name="T29" fmla="*/ 292 h 424"/>
              <a:gd name="T30" fmla="*/ 319 w 659"/>
              <a:gd name="T31" fmla="*/ 291 h 424"/>
              <a:gd name="T32" fmla="*/ 321 w 659"/>
              <a:gd name="T33" fmla="*/ 289 h 424"/>
              <a:gd name="T34" fmla="*/ 470 w 659"/>
              <a:gd name="T35" fmla="*/ 149 h 424"/>
              <a:gd name="T36" fmla="*/ 518 w 659"/>
              <a:gd name="T37" fmla="*/ 424 h 424"/>
              <a:gd name="T38" fmla="*/ 518 w 659"/>
              <a:gd name="T39" fmla="*/ 141 h 424"/>
              <a:gd name="T40" fmla="*/ 298 w 659"/>
              <a:gd name="T41" fmla="*/ 272 h 424"/>
              <a:gd name="T42" fmla="*/ 223 w 659"/>
              <a:gd name="T43" fmla="*/ 167 h 424"/>
              <a:gd name="T44" fmla="*/ 167 w 659"/>
              <a:gd name="T45" fmla="*/ 272 h 424"/>
              <a:gd name="T46" fmla="*/ 212 w 659"/>
              <a:gd name="T47" fmla="*/ 186 h 424"/>
              <a:gd name="T48" fmla="*/ 167 w 659"/>
              <a:gd name="T49" fmla="*/ 272 h 424"/>
              <a:gd name="T50" fmla="*/ 22 w 659"/>
              <a:gd name="T51" fmla="*/ 283 h 424"/>
              <a:gd name="T52" fmla="*/ 193 w 659"/>
              <a:gd name="T53" fmla="*/ 174 h 424"/>
              <a:gd name="T54" fmla="*/ 142 w 659"/>
              <a:gd name="T55" fmla="*/ 255 h 424"/>
              <a:gd name="T56" fmla="*/ 142 w 659"/>
              <a:gd name="T57" fmla="*/ 310 h 424"/>
              <a:gd name="T58" fmla="*/ 261 w 659"/>
              <a:gd name="T59" fmla="*/ 294 h 424"/>
              <a:gd name="T60" fmla="*/ 317 w 659"/>
              <a:gd name="T61" fmla="*/ 258 h 424"/>
              <a:gd name="T62" fmla="*/ 441 w 659"/>
              <a:gd name="T63" fmla="*/ 93 h 424"/>
              <a:gd name="T64" fmla="*/ 518 w 659"/>
              <a:gd name="T65" fmla="*/ 402 h 424"/>
              <a:gd name="T66" fmla="*/ 476 w 659"/>
              <a:gd name="T67" fmla="*/ 170 h 424"/>
              <a:gd name="T68" fmla="*/ 489 w 659"/>
              <a:gd name="T69" fmla="*/ 283 h 424"/>
              <a:gd name="T70" fmla="*/ 543 w 659"/>
              <a:gd name="T71" fmla="*/ 283 h 424"/>
              <a:gd name="T72" fmla="*/ 497 w 659"/>
              <a:gd name="T73" fmla="*/ 165 h 424"/>
              <a:gd name="T74" fmla="*/ 637 w 659"/>
              <a:gd name="T75" fmla="*/ 28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9" h="424">
                <a:moveTo>
                  <a:pt x="518" y="141"/>
                </a:moveTo>
                <a:cubicBezTo>
                  <a:pt x="509" y="141"/>
                  <a:pt x="500" y="142"/>
                  <a:pt x="492" y="143"/>
                </a:cubicBezTo>
                <a:cubicBezTo>
                  <a:pt x="459" y="22"/>
                  <a:pt x="459" y="22"/>
                  <a:pt x="459" y="22"/>
                </a:cubicBezTo>
                <a:cubicBezTo>
                  <a:pt x="527" y="22"/>
                  <a:pt x="527" y="22"/>
                  <a:pt x="527" y="22"/>
                </a:cubicBezTo>
                <a:cubicBezTo>
                  <a:pt x="533" y="22"/>
                  <a:pt x="538" y="17"/>
                  <a:pt x="538" y="11"/>
                </a:cubicBezTo>
                <a:cubicBezTo>
                  <a:pt x="538" y="5"/>
                  <a:pt x="533" y="0"/>
                  <a:pt x="527" y="0"/>
                </a:cubicBezTo>
                <a:cubicBezTo>
                  <a:pt x="445" y="0"/>
                  <a:pt x="445" y="0"/>
                  <a:pt x="445" y="0"/>
                </a:cubicBezTo>
                <a:cubicBezTo>
                  <a:pt x="442" y="0"/>
                  <a:pt x="438" y="2"/>
                  <a:pt x="436" y="5"/>
                </a:cubicBezTo>
                <a:cubicBezTo>
                  <a:pt x="434" y="7"/>
                  <a:pt x="433" y="11"/>
                  <a:pt x="434" y="14"/>
                </a:cubicBezTo>
                <a:cubicBezTo>
                  <a:pt x="450" y="71"/>
                  <a:pt x="450" y="71"/>
                  <a:pt x="450" y="71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89" y="41"/>
                  <a:pt x="289" y="41"/>
                  <a:pt x="289" y="41"/>
                </a:cubicBezTo>
                <a:cubicBezTo>
                  <a:pt x="289" y="19"/>
                  <a:pt x="289" y="19"/>
                  <a:pt x="289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04" y="155"/>
                  <a:pt x="204" y="155"/>
                  <a:pt x="204" y="155"/>
                </a:cubicBezTo>
                <a:cubicBezTo>
                  <a:pt x="185" y="146"/>
                  <a:pt x="164" y="141"/>
                  <a:pt x="142" y="141"/>
                </a:cubicBezTo>
                <a:cubicBezTo>
                  <a:pt x="64" y="141"/>
                  <a:pt x="0" y="205"/>
                  <a:pt x="0" y="283"/>
                </a:cubicBezTo>
                <a:cubicBezTo>
                  <a:pt x="0" y="361"/>
                  <a:pt x="64" y="424"/>
                  <a:pt x="142" y="424"/>
                </a:cubicBezTo>
                <a:cubicBezTo>
                  <a:pt x="216" y="424"/>
                  <a:pt x="277" y="367"/>
                  <a:pt x="283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3" y="294"/>
                  <a:pt x="314" y="293"/>
                  <a:pt x="315" y="293"/>
                </a:cubicBezTo>
                <a:cubicBezTo>
                  <a:pt x="315" y="293"/>
                  <a:pt x="315" y="293"/>
                  <a:pt x="315" y="293"/>
                </a:cubicBezTo>
                <a:cubicBezTo>
                  <a:pt x="316" y="293"/>
                  <a:pt x="316" y="293"/>
                  <a:pt x="317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18" y="292"/>
                  <a:pt x="318" y="292"/>
                  <a:pt x="319" y="291"/>
                </a:cubicBezTo>
                <a:cubicBezTo>
                  <a:pt x="319" y="291"/>
                  <a:pt x="319" y="291"/>
                  <a:pt x="319" y="291"/>
                </a:cubicBezTo>
                <a:cubicBezTo>
                  <a:pt x="320" y="290"/>
                  <a:pt x="320" y="290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459" y="106"/>
                  <a:pt x="459" y="106"/>
                  <a:pt x="459" y="106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15" y="169"/>
                  <a:pt x="376" y="221"/>
                  <a:pt x="376" y="283"/>
                </a:cubicBezTo>
                <a:cubicBezTo>
                  <a:pt x="376" y="361"/>
                  <a:pt x="439" y="424"/>
                  <a:pt x="518" y="424"/>
                </a:cubicBezTo>
                <a:cubicBezTo>
                  <a:pt x="596" y="424"/>
                  <a:pt x="659" y="361"/>
                  <a:pt x="659" y="283"/>
                </a:cubicBezTo>
                <a:cubicBezTo>
                  <a:pt x="659" y="205"/>
                  <a:pt x="596" y="141"/>
                  <a:pt x="518" y="141"/>
                </a:cubicBezTo>
                <a:close/>
                <a:moveTo>
                  <a:pt x="255" y="113"/>
                </a:moveTo>
                <a:cubicBezTo>
                  <a:pt x="298" y="272"/>
                  <a:pt x="298" y="272"/>
                  <a:pt x="298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0" y="228"/>
                  <a:pt x="257" y="190"/>
                  <a:pt x="223" y="167"/>
                </a:cubicBezTo>
                <a:lnTo>
                  <a:pt x="255" y="113"/>
                </a:lnTo>
                <a:close/>
                <a:moveTo>
                  <a:pt x="167" y="272"/>
                </a:moveTo>
                <a:cubicBezTo>
                  <a:pt x="166" y="270"/>
                  <a:pt x="165" y="268"/>
                  <a:pt x="164" y="267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39" y="205"/>
                  <a:pt x="258" y="236"/>
                  <a:pt x="261" y="272"/>
                </a:cubicBezTo>
                <a:lnTo>
                  <a:pt x="167" y="272"/>
                </a:lnTo>
                <a:close/>
                <a:moveTo>
                  <a:pt x="142" y="402"/>
                </a:moveTo>
                <a:cubicBezTo>
                  <a:pt x="76" y="402"/>
                  <a:pt x="22" y="349"/>
                  <a:pt x="22" y="283"/>
                </a:cubicBezTo>
                <a:cubicBezTo>
                  <a:pt x="22" y="217"/>
                  <a:pt x="76" y="163"/>
                  <a:pt x="142" y="163"/>
                </a:cubicBezTo>
                <a:cubicBezTo>
                  <a:pt x="160" y="163"/>
                  <a:pt x="177" y="167"/>
                  <a:pt x="193" y="174"/>
                </a:cubicBezTo>
                <a:cubicBezTo>
                  <a:pt x="145" y="256"/>
                  <a:pt x="145" y="256"/>
                  <a:pt x="145" y="256"/>
                </a:cubicBezTo>
                <a:cubicBezTo>
                  <a:pt x="144" y="255"/>
                  <a:pt x="143" y="255"/>
                  <a:pt x="142" y="255"/>
                </a:cubicBezTo>
                <a:cubicBezTo>
                  <a:pt x="127" y="255"/>
                  <a:pt x="115" y="268"/>
                  <a:pt x="115" y="283"/>
                </a:cubicBezTo>
                <a:cubicBezTo>
                  <a:pt x="115" y="298"/>
                  <a:pt x="127" y="310"/>
                  <a:pt x="142" y="310"/>
                </a:cubicBezTo>
                <a:cubicBezTo>
                  <a:pt x="153" y="310"/>
                  <a:pt x="162" y="303"/>
                  <a:pt x="167" y="294"/>
                </a:cubicBezTo>
                <a:cubicBezTo>
                  <a:pt x="261" y="294"/>
                  <a:pt x="261" y="294"/>
                  <a:pt x="261" y="294"/>
                </a:cubicBezTo>
                <a:cubicBezTo>
                  <a:pt x="255" y="354"/>
                  <a:pt x="204" y="402"/>
                  <a:pt x="142" y="402"/>
                </a:cubicBezTo>
                <a:close/>
                <a:moveTo>
                  <a:pt x="317" y="258"/>
                </a:moveTo>
                <a:cubicBezTo>
                  <a:pt x="272" y="93"/>
                  <a:pt x="272" y="93"/>
                  <a:pt x="272" y="93"/>
                </a:cubicBezTo>
                <a:cubicBezTo>
                  <a:pt x="441" y="93"/>
                  <a:pt x="441" y="93"/>
                  <a:pt x="441" y="93"/>
                </a:cubicBezTo>
                <a:lnTo>
                  <a:pt x="317" y="258"/>
                </a:lnTo>
                <a:close/>
                <a:moveTo>
                  <a:pt x="518" y="402"/>
                </a:moveTo>
                <a:cubicBezTo>
                  <a:pt x="452" y="402"/>
                  <a:pt x="398" y="349"/>
                  <a:pt x="398" y="283"/>
                </a:cubicBezTo>
                <a:cubicBezTo>
                  <a:pt x="398" y="231"/>
                  <a:pt x="431" y="187"/>
                  <a:pt x="476" y="170"/>
                </a:cubicBezTo>
                <a:cubicBezTo>
                  <a:pt x="500" y="261"/>
                  <a:pt x="500" y="261"/>
                  <a:pt x="500" y="261"/>
                </a:cubicBezTo>
                <a:cubicBezTo>
                  <a:pt x="493" y="265"/>
                  <a:pt x="489" y="273"/>
                  <a:pt x="489" y="283"/>
                </a:cubicBezTo>
                <a:cubicBezTo>
                  <a:pt x="489" y="298"/>
                  <a:pt x="501" y="310"/>
                  <a:pt x="516" y="310"/>
                </a:cubicBezTo>
                <a:cubicBezTo>
                  <a:pt x="531" y="310"/>
                  <a:pt x="543" y="298"/>
                  <a:pt x="543" y="283"/>
                </a:cubicBezTo>
                <a:cubicBezTo>
                  <a:pt x="543" y="269"/>
                  <a:pt x="534" y="258"/>
                  <a:pt x="522" y="256"/>
                </a:cubicBezTo>
                <a:cubicBezTo>
                  <a:pt x="497" y="165"/>
                  <a:pt x="497" y="165"/>
                  <a:pt x="497" y="165"/>
                </a:cubicBezTo>
                <a:cubicBezTo>
                  <a:pt x="504" y="164"/>
                  <a:pt x="511" y="163"/>
                  <a:pt x="518" y="163"/>
                </a:cubicBezTo>
                <a:cubicBezTo>
                  <a:pt x="583" y="163"/>
                  <a:pt x="637" y="217"/>
                  <a:pt x="637" y="283"/>
                </a:cubicBezTo>
                <a:cubicBezTo>
                  <a:pt x="637" y="349"/>
                  <a:pt x="583" y="402"/>
                  <a:pt x="518" y="4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5010545" y="1518737"/>
            <a:ext cx="997010" cy="450703"/>
          </a:xfrm>
          <a:custGeom>
            <a:avLst/>
            <a:gdLst>
              <a:gd name="T0" fmla="*/ 715 w 769"/>
              <a:gd name="T1" fmla="*/ 118 h 347"/>
              <a:gd name="T2" fmla="*/ 552 w 769"/>
              <a:gd name="T3" fmla="*/ 81 h 347"/>
              <a:gd name="T4" fmla="*/ 367 w 769"/>
              <a:gd name="T5" fmla="*/ 0 h 347"/>
              <a:gd name="T6" fmla="*/ 256 w 769"/>
              <a:gd name="T7" fmla="*/ 0 h 347"/>
              <a:gd name="T8" fmla="*/ 93 w 769"/>
              <a:gd name="T9" fmla="*/ 81 h 347"/>
              <a:gd name="T10" fmla="*/ 0 w 769"/>
              <a:gd name="T11" fmla="*/ 81 h 347"/>
              <a:gd name="T12" fmla="*/ 0 w 769"/>
              <a:gd name="T13" fmla="*/ 201 h 347"/>
              <a:gd name="T14" fmla="*/ 77 w 769"/>
              <a:gd name="T15" fmla="*/ 282 h 347"/>
              <a:gd name="T16" fmla="*/ 98 w 769"/>
              <a:gd name="T17" fmla="*/ 282 h 347"/>
              <a:gd name="T18" fmla="*/ 173 w 769"/>
              <a:gd name="T19" fmla="*/ 347 h 347"/>
              <a:gd name="T20" fmla="*/ 249 w 769"/>
              <a:gd name="T21" fmla="*/ 282 h 347"/>
              <a:gd name="T22" fmla="*/ 386 w 769"/>
              <a:gd name="T23" fmla="*/ 282 h 347"/>
              <a:gd name="T24" fmla="*/ 502 w 769"/>
              <a:gd name="T25" fmla="*/ 282 h 347"/>
              <a:gd name="T26" fmla="*/ 521 w 769"/>
              <a:gd name="T27" fmla="*/ 282 h 347"/>
              <a:gd name="T28" fmla="*/ 596 w 769"/>
              <a:gd name="T29" fmla="*/ 347 h 347"/>
              <a:gd name="T30" fmla="*/ 671 w 769"/>
              <a:gd name="T31" fmla="*/ 282 h 347"/>
              <a:gd name="T32" fmla="*/ 769 w 769"/>
              <a:gd name="T33" fmla="*/ 282 h 347"/>
              <a:gd name="T34" fmla="*/ 769 w 769"/>
              <a:gd name="T35" fmla="*/ 189 h 347"/>
              <a:gd name="T36" fmla="*/ 715 w 769"/>
              <a:gd name="T37" fmla="*/ 118 h 347"/>
              <a:gd name="T38" fmla="*/ 173 w 769"/>
              <a:gd name="T39" fmla="*/ 325 h 347"/>
              <a:gd name="T40" fmla="*/ 119 w 769"/>
              <a:gd name="T41" fmla="*/ 271 h 347"/>
              <a:gd name="T42" fmla="*/ 173 w 769"/>
              <a:gd name="T43" fmla="*/ 217 h 347"/>
              <a:gd name="T44" fmla="*/ 227 w 769"/>
              <a:gd name="T45" fmla="*/ 271 h 347"/>
              <a:gd name="T46" fmla="*/ 173 w 769"/>
              <a:gd name="T47" fmla="*/ 325 h 347"/>
              <a:gd name="T48" fmla="*/ 596 w 769"/>
              <a:gd name="T49" fmla="*/ 325 h 347"/>
              <a:gd name="T50" fmla="*/ 542 w 769"/>
              <a:gd name="T51" fmla="*/ 271 h 347"/>
              <a:gd name="T52" fmla="*/ 596 w 769"/>
              <a:gd name="T53" fmla="*/ 217 h 347"/>
              <a:gd name="T54" fmla="*/ 650 w 769"/>
              <a:gd name="T55" fmla="*/ 271 h 347"/>
              <a:gd name="T56" fmla="*/ 596 w 769"/>
              <a:gd name="T57" fmla="*/ 325 h 347"/>
              <a:gd name="T58" fmla="*/ 747 w 769"/>
              <a:gd name="T59" fmla="*/ 260 h 347"/>
              <a:gd name="T60" fmla="*/ 671 w 769"/>
              <a:gd name="T61" fmla="*/ 260 h 347"/>
              <a:gd name="T62" fmla="*/ 596 w 769"/>
              <a:gd name="T63" fmla="*/ 195 h 347"/>
              <a:gd name="T64" fmla="*/ 521 w 769"/>
              <a:gd name="T65" fmla="*/ 260 h 347"/>
              <a:gd name="T66" fmla="*/ 386 w 769"/>
              <a:gd name="T67" fmla="*/ 260 h 347"/>
              <a:gd name="T68" fmla="*/ 249 w 769"/>
              <a:gd name="T69" fmla="*/ 260 h 347"/>
              <a:gd name="T70" fmla="*/ 173 w 769"/>
              <a:gd name="T71" fmla="*/ 195 h 347"/>
              <a:gd name="T72" fmla="*/ 98 w 769"/>
              <a:gd name="T73" fmla="*/ 260 h 347"/>
              <a:gd name="T74" fmla="*/ 77 w 769"/>
              <a:gd name="T75" fmla="*/ 260 h 347"/>
              <a:gd name="T76" fmla="*/ 22 w 769"/>
              <a:gd name="T77" fmla="*/ 201 h 347"/>
              <a:gd name="T78" fmla="*/ 22 w 769"/>
              <a:gd name="T79" fmla="*/ 103 h 347"/>
              <a:gd name="T80" fmla="*/ 101 w 769"/>
              <a:gd name="T81" fmla="*/ 103 h 347"/>
              <a:gd name="T82" fmla="*/ 104 w 769"/>
              <a:gd name="T83" fmla="*/ 100 h 347"/>
              <a:gd name="T84" fmla="*/ 256 w 769"/>
              <a:gd name="T85" fmla="*/ 22 h 347"/>
              <a:gd name="T86" fmla="*/ 367 w 769"/>
              <a:gd name="T87" fmla="*/ 22 h 347"/>
              <a:gd name="T88" fmla="*/ 540 w 769"/>
              <a:gd name="T89" fmla="*/ 100 h 347"/>
              <a:gd name="T90" fmla="*/ 543 w 769"/>
              <a:gd name="T91" fmla="*/ 103 h 347"/>
              <a:gd name="T92" fmla="*/ 548 w 769"/>
              <a:gd name="T93" fmla="*/ 103 h 347"/>
              <a:gd name="T94" fmla="*/ 747 w 769"/>
              <a:gd name="T95" fmla="*/ 189 h 347"/>
              <a:gd name="T96" fmla="*/ 747 w 769"/>
              <a:gd name="T97" fmla="*/ 260 h 347"/>
              <a:gd name="T98" fmla="*/ 465 w 769"/>
              <a:gd name="T99" fmla="*/ 113 h 347"/>
              <a:gd name="T100" fmla="*/ 212 w 769"/>
              <a:gd name="T101" fmla="*/ 113 h 347"/>
              <a:gd name="T102" fmla="*/ 181 w 769"/>
              <a:gd name="T103" fmla="*/ 84 h 347"/>
              <a:gd name="T104" fmla="*/ 166 w 769"/>
              <a:gd name="T105" fmla="*/ 100 h 347"/>
              <a:gd name="T106" fmla="*/ 203 w 769"/>
              <a:gd name="T107" fmla="*/ 135 h 347"/>
              <a:gd name="T108" fmla="*/ 469 w 769"/>
              <a:gd name="T109" fmla="*/ 135 h 347"/>
              <a:gd name="T110" fmla="*/ 504 w 769"/>
              <a:gd name="T111" fmla="*/ 122 h 347"/>
              <a:gd name="T112" fmla="*/ 496 w 769"/>
              <a:gd name="T113" fmla="*/ 101 h 347"/>
              <a:gd name="T114" fmla="*/ 465 w 769"/>
              <a:gd name="T115" fmla="*/ 11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347">
                <a:moveTo>
                  <a:pt x="715" y="118"/>
                </a:moveTo>
                <a:cubicBezTo>
                  <a:pt x="676" y="96"/>
                  <a:pt x="619" y="83"/>
                  <a:pt x="552" y="81"/>
                </a:cubicBezTo>
                <a:cubicBezTo>
                  <a:pt x="492" y="25"/>
                  <a:pt x="435" y="0"/>
                  <a:pt x="3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92" y="0"/>
                  <a:pt x="110" y="66"/>
                  <a:pt x="9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53"/>
                  <a:pt x="27" y="282"/>
                  <a:pt x="77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04" y="318"/>
                  <a:pt x="135" y="347"/>
                  <a:pt x="173" y="347"/>
                </a:cubicBezTo>
                <a:cubicBezTo>
                  <a:pt x="212" y="347"/>
                  <a:pt x="243" y="318"/>
                  <a:pt x="249" y="282"/>
                </a:cubicBezTo>
                <a:cubicBezTo>
                  <a:pt x="288" y="281"/>
                  <a:pt x="337" y="282"/>
                  <a:pt x="386" y="282"/>
                </a:cubicBezTo>
                <a:cubicBezTo>
                  <a:pt x="426" y="282"/>
                  <a:pt x="466" y="282"/>
                  <a:pt x="502" y="282"/>
                </a:cubicBezTo>
                <a:cubicBezTo>
                  <a:pt x="509" y="282"/>
                  <a:pt x="515" y="282"/>
                  <a:pt x="521" y="282"/>
                </a:cubicBezTo>
                <a:cubicBezTo>
                  <a:pt x="526" y="318"/>
                  <a:pt x="558" y="347"/>
                  <a:pt x="596" y="347"/>
                </a:cubicBezTo>
                <a:cubicBezTo>
                  <a:pt x="634" y="347"/>
                  <a:pt x="666" y="318"/>
                  <a:pt x="671" y="282"/>
                </a:cubicBezTo>
                <a:cubicBezTo>
                  <a:pt x="769" y="282"/>
                  <a:pt x="769" y="282"/>
                  <a:pt x="769" y="282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9" y="164"/>
                  <a:pt x="749" y="138"/>
                  <a:pt x="715" y="118"/>
                </a:cubicBezTo>
                <a:close/>
                <a:moveTo>
                  <a:pt x="173" y="325"/>
                </a:moveTo>
                <a:cubicBezTo>
                  <a:pt x="144" y="325"/>
                  <a:pt x="119" y="300"/>
                  <a:pt x="119" y="271"/>
                </a:cubicBezTo>
                <a:cubicBezTo>
                  <a:pt x="119" y="241"/>
                  <a:pt x="144" y="217"/>
                  <a:pt x="173" y="217"/>
                </a:cubicBezTo>
                <a:cubicBezTo>
                  <a:pt x="203" y="217"/>
                  <a:pt x="227" y="241"/>
                  <a:pt x="227" y="271"/>
                </a:cubicBezTo>
                <a:cubicBezTo>
                  <a:pt x="227" y="300"/>
                  <a:pt x="203" y="325"/>
                  <a:pt x="173" y="325"/>
                </a:cubicBezTo>
                <a:close/>
                <a:moveTo>
                  <a:pt x="596" y="325"/>
                </a:moveTo>
                <a:cubicBezTo>
                  <a:pt x="566" y="325"/>
                  <a:pt x="542" y="300"/>
                  <a:pt x="542" y="271"/>
                </a:cubicBezTo>
                <a:cubicBezTo>
                  <a:pt x="542" y="241"/>
                  <a:pt x="566" y="217"/>
                  <a:pt x="596" y="217"/>
                </a:cubicBezTo>
                <a:cubicBezTo>
                  <a:pt x="626" y="217"/>
                  <a:pt x="650" y="241"/>
                  <a:pt x="650" y="271"/>
                </a:cubicBezTo>
                <a:cubicBezTo>
                  <a:pt x="650" y="300"/>
                  <a:pt x="626" y="325"/>
                  <a:pt x="596" y="325"/>
                </a:cubicBezTo>
                <a:close/>
                <a:moveTo>
                  <a:pt x="747" y="260"/>
                </a:moveTo>
                <a:cubicBezTo>
                  <a:pt x="671" y="260"/>
                  <a:pt x="671" y="260"/>
                  <a:pt x="671" y="260"/>
                </a:cubicBezTo>
                <a:cubicBezTo>
                  <a:pt x="666" y="223"/>
                  <a:pt x="634" y="195"/>
                  <a:pt x="596" y="195"/>
                </a:cubicBezTo>
                <a:cubicBezTo>
                  <a:pt x="558" y="195"/>
                  <a:pt x="526" y="223"/>
                  <a:pt x="521" y="260"/>
                </a:cubicBezTo>
                <a:cubicBezTo>
                  <a:pt x="481" y="260"/>
                  <a:pt x="433" y="260"/>
                  <a:pt x="386" y="260"/>
                </a:cubicBezTo>
                <a:cubicBezTo>
                  <a:pt x="337" y="260"/>
                  <a:pt x="288" y="259"/>
                  <a:pt x="249" y="260"/>
                </a:cubicBezTo>
                <a:cubicBezTo>
                  <a:pt x="243" y="223"/>
                  <a:pt x="212" y="195"/>
                  <a:pt x="173" y="195"/>
                </a:cubicBezTo>
                <a:cubicBezTo>
                  <a:pt x="135" y="195"/>
                  <a:pt x="104" y="223"/>
                  <a:pt x="98" y="260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40" y="260"/>
                  <a:pt x="22" y="241"/>
                  <a:pt x="22" y="201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5" y="99"/>
                  <a:pt x="193" y="22"/>
                  <a:pt x="256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430" y="22"/>
                  <a:pt x="483" y="46"/>
                  <a:pt x="540" y="100"/>
                </a:cubicBezTo>
                <a:cubicBezTo>
                  <a:pt x="543" y="103"/>
                  <a:pt x="543" y="103"/>
                  <a:pt x="543" y="103"/>
                </a:cubicBezTo>
                <a:cubicBezTo>
                  <a:pt x="548" y="103"/>
                  <a:pt x="548" y="103"/>
                  <a:pt x="548" y="103"/>
                </a:cubicBezTo>
                <a:cubicBezTo>
                  <a:pt x="685" y="107"/>
                  <a:pt x="747" y="156"/>
                  <a:pt x="747" y="189"/>
                </a:cubicBezTo>
                <a:lnTo>
                  <a:pt x="747" y="260"/>
                </a:lnTo>
                <a:close/>
                <a:moveTo>
                  <a:pt x="465" y="11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504" y="122"/>
                  <a:pt x="504" y="122"/>
                  <a:pt x="504" y="122"/>
                </a:cubicBezTo>
                <a:cubicBezTo>
                  <a:pt x="496" y="101"/>
                  <a:pt x="496" y="101"/>
                  <a:pt x="496" y="101"/>
                </a:cubicBezTo>
                <a:lnTo>
                  <a:pt x="465" y="11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8084307" y="1471910"/>
            <a:ext cx="623700" cy="544356"/>
          </a:xfrm>
          <a:custGeom>
            <a:avLst/>
            <a:gdLst>
              <a:gd name="T0" fmla="*/ 394 w 493"/>
              <a:gd name="T1" fmla="*/ 160 h 430"/>
              <a:gd name="T2" fmla="*/ 405 w 493"/>
              <a:gd name="T3" fmla="*/ 145 h 430"/>
              <a:gd name="T4" fmla="*/ 373 w 493"/>
              <a:gd name="T5" fmla="*/ 52 h 430"/>
              <a:gd name="T6" fmla="*/ 109 w 493"/>
              <a:gd name="T7" fmla="*/ 61 h 430"/>
              <a:gd name="T8" fmla="*/ 90 w 493"/>
              <a:gd name="T9" fmla="*/ 156 h 430"/>
              <a:gd name="T10" fmla="*/ 128 w 493"/>
              <a:gd name="T11" fmla="*/ 74 h 430"/>
              <a:gd name="T12" fmla="*/ 380 w 493"/>
              <a:gd name="T13" fmla="*/ 138 h 430"/>
              <a:gd name="T14" fmla="*/ 128 w 493"/>
              <a:gd name="T15" fmla="*/ 74 h 430"/>
              <a:gd name="T16" fmla="*/ 417 w 493"/>
              <a:gd name="T17" fmla="*/ 8 h 430"/>
              <a:gd name="T18" fmla="*/ 89 w 493"/>
              <a:gd name="T19" fmla="*/ 0 h 430"/>
              <a:gd name="T20" fmla="*/ 36 w 493"/>
              <a:gd name="T21" fmla="*/ 160 h 430"/>
              <a:gd name="T22" fmla="*/ 0 w 493"/>
              <a:gd name="T23" fmla="*/ 307 h 430"/>
              <a:gd name="T24" fmla="*/ 49 w 493"/>
              <a:gd name="T25" fmla="*/ 352 h 430"/>
              <a:gd name="T26" fmla="*/ 89 w 493"/>
              <a:gd name="T27" fmla="*/ 430 h 430"/>
              <a:gd name="T28" fmla="*/ 147 w 493"/>
              <a:gd name="T29" fmla="*/ 390 h 430"/>
              <a:gd name="T30" fmla="*/ 346 w 493"/>
              <a:gd name="T31" fmla="*/ 352 h 430"/>
              <a:gd name="T32" fmla="*/ 386 w 493"/>
              <a:gd name="T33" fmla="*/ 430 h 430"/>
              <a:gd name="T34" fmla="*/ 444 w 493"/>
              <a:gd name="T35" fmla="*/ 390 h 430"/>
              <a:gd name="T36" fmla="*/ 449 w 493"/>
              <a:gd name="T37" fmla="*/ 352 h 430"/>
              <a:gd name="T38" fmla="*/ 493 w 493"/>
              <a:gd name="T39" fmla="*/ 204 h 430"/>
              <a:gd name="T40" fmla="*/ 125 w 493"/>
              <a:gd name="T41" fmla="*/ 390 h 430"/>
              <a:gd name="T42" fmla="*/ 89 w 493"/>
              <a:gd name="T43" fmla="*/ 408 h 430"/>
              <a:gd name="T44" fmla="*/ 71 w 493"/>
              <a:gd name="T45" fmla="*/ 352 h 430"/>
              <a:gd name="T46" fmla="*/ 125 w 493"/>
              <a:gd name="T47" fmla="*/ 390 h 430"/>
              <a:gd name="T48" fmla="*/ 404 w 493"/>
              <a:gd name="T49" fmla="*/ 408 h 430"/>
              <a:gd name="T50" fmla="*/ 368 w 493"/>
              <a:gd name="T51" fmla="*/ 390 h 430"/>
              <a:gd name="T52" fmla="*/ 422 w 493"/>
              <a:gd name="T53" fmla="*/ 352 h 430"/>
              <a:gd name="T54" fmla="*/ 471 w 493"/>
              <a:gd name="T55" fmla="*/ 307 h 430"/>
              <a:gd name="T56" fmla="*/ 44 w 493"/>
              <a:gd name="T57" fmla="*/ 330 h 430"/>
              <a:gd name="T58" fmla="*/ 22 w 493"/>
              <a:gd name="T59" fmla="*/ 204 h 430"/>
              <a:gd name="T60" fmla="*/ 55 w 493"/>
              <a:gd name="T61" fmla="*/ 173 h 430"/>
              <a:gd name="T62" fmla="*/ 398 w 493"/>
              <a:gd name="T63" fmla="*/ 22 h 430"/>
              <a:gd name="T64" fmla="*/ 449 w 493"/>
              <a:gd name="T65" fmla="*/ 181 h 430"/>
              <a:gd name="T66" fmla="*/ 471 w 493"/>
              <a:gd name="T67" fmla="*/ 307 h 430"/>
              <a:gd name="T68" fmla="*/ 247 w 493"/>
              <a:gd name="T69" fmla="*/ 202 h 430"/>
              <a:gd name="T70" fmla="*/ 179 w 493"/>
              <a:gd name="T71" fmla="*/ 212 h 430"/>
              <a:gd name="T72" fmla="*/ 170 w 493"/>
              <a:gd name="T73" fmla="*/ 288 h 430"/>
              <a:gd name="T74" fmla="*/ 312 w 493"/>
              <a:gd name="T75" fmla="*/ 299 h 430"/>
              <a:gd name="T76" fmla="*/ 323 w 493"/>
              <a:gd name="T77" fmla="*/ 223 h 430"/>
              <a:gd name="T78" fmla="*/ 301 w 493"/>
              <a:gd name="T79" fmla="*/ 277 h 430"/>
              <a:gd name="T80" fmla="*/ 192 w 493"/>
              <a:gd name="T81" fmla="*/ 232 h 430"/>
              <a:gd name="T82" fmla="*/ 301 w 493"/>
              <a:gd name="T83" fmla="*/ 232 h 430"/>
              <a:gd name="T84" fmla="*/ 98 w 493"/>
              <a:gd name="T85" fmla="*/ 212 h 430"/>
              <a:gd name="T86" fmla="*/ 98 w 493"/>
              <a:gd name="T87" fmla="*/ 299 h 430"/>
              <a:gd name="T88" fmla="*/ 98 w 493"/>
              <a:gd name="T89" fmla="*/ 212 h 430"/>
              <a:gd name="T90" fmla="*/ 76 w 493"/>
              <a:gd name="T91" fmla="*/ 256 h 430"/>
              <a:gd name="T92" fmla="*/ 120 w 493"/>
              <a:gd name="T93" fmla="*/ 256 h 430"/>
              <a:gd name="T94" fmla="*/ 395 w 493"/>
              <a:gd name="T95" fmla="*/ 212 h 430"/>
              <a:gd name="T96" fmla="*/ 395 w 493"/>
              <a:gd name="T97" fmla="*/ 299 h 430"/>
              <a:gd name="T98" fmla="*/ 395 w 493"/>
              <a:gd name="T99" fmla="*/ 212 h 430"/>
              <a:gd name="T100" fmla="*/ 373 w 493"/>
              <a:gd name="T101" fmla="*/ 256 h 430"/>
              <a:gd name="T102" fmla="*/ 417 w 493"/>
              <a:gd name="T103" fmla="*/ 25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3" h="430">
                <a:moveTo>
                  <a:pt x="99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55"/>
                  <a:pt x="405" y="149"/>
                </a:cubicBezTo>
                <a:cubicBezTo>
                  <a:pt x="405" y="148"/>
                  <a:pt x="405" y="146"/>
                  <a:pt x="405" y="145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3" y="56"/>
                  <a:pt x="378" y="52"/>
                  <a:pt x="373" y="52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15" y="52"/>
                  <a:pt x="110" y="56"/>
                  <a:pt x="109" y="61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7" y="150"/>
                  <a:pt x="88" y="153"/>
                  <a:pt x="90" y="156"/>
                </a:cubicBezTo>
                <a:cubicBezTo>
                  <a:pt x="92" y="159"/>
                  <a:pt x="95" y="160"/>
                  <a:pt x="99" y="160"/>
                </a:cubicBezTo>
                <a:close/>
                <a:moveTo>
                  <a:pt x="128" y="74"/>
                </a:moveTo>
                <a:cubicBezTo>
                  <a:pt x="364" y="74"/>
                  <a:pt x="364" y="74"/>
                  <a:pt x="364" y="74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113" y="138"/>
                  <a:pt x="113" y="138"/>
                  <a:pt x="113" y="138"/>
                </a:cubicBezTo>
                <a:lnTo>
                  <a:pt x="128" y="74"/>
                </a:lnTo>
                <a:close/>
                <a:moveTo>
                  <a:pt x="457" y="160"/>
                </a:moveTo>
                <a:cubicBezTo>
                  <a:pt x="417" y="8"/>
                  <a:pt x="417" y="8"/>
                  <a:pt x="417" y="8"/>
                </a:cubicBezTo>
                <a:cubicBezTo>
                  <a:pt x="416" y="3"/>
                  <a:pt x="412" y="0"/>
                  <a:pt x="4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80" y="3"/>
                  <a:pt x="79" y="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15" y="164"/>
                  <a:pt x="0" y="182"/>
                  <a:pt x="0" y="204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32"/>
                  <a:pt x="20" y="352"/>
                  <a:pt x="44" y="352"/>
                </a:cubicBezTo>
                <a:cubicBezTo>
                  <a:pt x="49" y="352"/>
                  <a:pt x="49" y="352"/>
                  <a:pt x="49" y="352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412"/>
                  <a:pt x="67" y="430"/>
                  <a:pt x="89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29" y="430"/>
                  <a:pt x="147" y="412"/>
                  <a:pt x="147" y="390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346" y="352"/>
                  <a:pt x="346" y="352"/>
                  <a:pt x="346" y="352"/>
                </a:cubicBezTo>
                <a:cubicBezTo>
                  <a:pt x="346" y="390"/>
                  <a:pt x="346" y="390"/>
                  <a:pt x="346" y="390"/>
                </a:cubicBezTo>
                <a:cubicBezTo>
                  <a:pt x="346" y="412"/>
                  <a:pt x="364" y="430"/>
                  <a:pt x="386" y="430"/>
                </a:cubicBezTo>
                <a:cubicBezTo>
                  <a:pt x="404" y="430"/>
                  <a:pt x="404" y="430"/>
                  <a:pt x="404" y="430"/>
                </a:cubicBezTo>
                <a:cubicBezTo>
                  <a:pt x="426" y="430"/>
                  <a:pt x="444" y="412"/>
                  <a:pt x="444" y="390"/>
                </a:cubicBezTo>
                <a:cubicBezTo>
                  <a:pt x="444" y="352"/>
                  <a:pt x="444" y="352"/>
                  <a:pt x="444" y="352"/>
                </a:cubicBezTo>
                <a:cubicBezTo>
                  <a:pt x="449" y="352"/>
                  <a:pt x="449" y="352"/>
                  <a:pt x="449" y="352"/>
                </a:cubicBezTo>
                <a:cubicBezTo>
                  <a:pt x="473" y="352"/>
                  <a:pt x="493" y="332"/>
                  <a:pt x="493" y="307"/>
                </a:cubicBezTo>
                <a:cubicBezTo>
                  <a:pt x="493" y="204"/>
                  <a:pt x="493" y="204"/>
                  <a:pt x="493" y="204"/>
                </a:cubicBezTo>
                <a:cubicBezTo>
                  <a:pt x="493" y="182"/>
                  <a:pt x="478" y="164"/>
                  <a:pt x="457" y="160"/>
                </a:cubicBezTo>
                <a:close/>
                <a:moveTo>
                  <a:pt x="125" y="390"/>
                </a:moveTo>
                <a:cubicBezTo>
                  <a:pt x="125" y="400"/>
                  <a:pt x="117" y="408"/>
                  <a:pt x="107" y="408"/>
                </a:cubicBezTo>
                <a:cubicBezTo>
                  <a:pt x="89" y="408"/>
                  <a:pt x="89" y="408"/>
                  <a:pt x="89" y="408"/>
                </a:cubicBezTo>
                <a:cubicBezTo>
                  <a:pt x="79" y="408"/>
                  <a:pt x="71" y="400"/>
                  <a:pt x="71" y="390"/>
                </a:cubicBezTo>
                <a:cubicBezTo>
                  <a:pt x="71" y="352"/>
                  <a:pt x="71" y="352"/>
                  <a:pt x="71" y="352"/>
                </a:cubicBezTo>
                <a:cubicBezTo>
                  <a:pt x="125" y="352"/>
                  <a:pt x="125" y="352"/>
                  <a:pt x="125" y="352"/>
                </a:cubicBezTo>
                <a:lnTo>
                  <a:pt x="125" y="390"/>
                </a:lnTo>
                <a:close/>
                <a:moveTo>
                  <a:pt x="422" y="390"/>
                </a:moveTo>
                <a:cubicBezTo>
                  <a:pt x="422" y="400"/>
                  <a:pt x="414" y="408"/>
                  <a:pt x="404" y="408"/>
                </a:cubicBezTo>
                <a:cubicBezTo>
                  <a:pt x="386" y="408"/>
                  <a:pt x="386" y="408"/>
                  <a:pt x="386" y="408"/>
                </a:cubicBezTo>
                <a:cubicBezTo>
                  <a:pt x="376" y="408"/>
                  <a:pt x="368" y="400"/>
                  <a:pt x="368" y="390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422" y="352"/>
                  <a:pt x="422" y="352"/>
                  <a:pt x="422" y="352"/>
                </a:cubicBezTo>
                <a:lnTo>
                  <a:pt x="422" y="390"/>
                </a:lnTo>
                <a:close/>
                <a:moveTo>
                  <a:pt x="471" y="307"/>
                </a:moveTo>
                <a:cubicBezTo>
                  <a:pt x="471" y="320"/>
                  <a:pt x="461" y="330"/>
                  <a:pt x="449" y="330"/>
                </a:cubicBezTo>
                <a:cubicBezTo>
                  <a:pt x="44" y="330"/>
                  <a:pt x="44" y="330"/>
                  <a:pt x="44" y="330"/>
                </a:cubicBezTo>
                <a:cubicBezTo>
                  <a:pt x="32" y="330"/>
                  <a:pt x="22" y="320"/>
                  <a:pt x="22" y="307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22" y="191"/>
                  <a:pt x="32" y="181"/>
                  <a:pt x="45" y="181"/>
                </a:cubicBezTo>
                <a:cubicBezTo>
                  <a:pt x="50" y="181"/>
                  <a:pt x="54" y="178"/>
                  <a:pt x="55" y="173"/>
                </a:cubicBezTo>
                <a:cubicBezTo>
                  <a:pt x="98" y="22"/>
                  <a:pt x="98" y="22"/>
                  <a:pt x="98" y="22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8" y="173"/>
                  <a:pt x="438" y="173"/>
                  <a:pt x="438" y="173"/>
                </a:cubicBezTo>
                <a:cubicBezTo>
                  <a:pt x="439" y="178"/>
                  <a:pt x="444" y="181"/>
                  <a:pt x="449" y="181"/>
                </a:cubicBezTo>
                <a:cubicBezTo>
                  <a:pt x="461" y="181"/>
                  <a:pt x="471" y="191"/>
                  <a:pt x="471" y="204"/>
                </a:cubicBezTo>
                <a:lnTo>
                  <a:pt x="471" y="307"/>
                </a:lnTo>
                <a:close/>
                <a:moveTo>
                  <a:pt x="314" y="212"/>
                </a:moveTo>
                <a:cubicBezTo>
                  <a:pt x="247" y="202"/>
                  <a:pt x="247" y="202"/>
                  <a:pt x="247" y="202"/>
                </a:cubicBezTo>
                <a:cubicBezTo>
                  <a:pt x="246" y="202"/>
                  <a:pt x="245" y="202"/>
                  <a:pt x="244" y="202"/>
                </a:cubicBezTo>
                <a:cubicBezTo>
                  <a:pt x="179" y="212"/>
                  <a:pt x="179" y="212"/>
                  <a:pt x="179" y="212"/>
                </a:cubicBezTo>
                <a:cubicBezTo>
                  <a:pt x="174" y="213"/>
                  <a:pt x="170" y="217"/>
                  <a:pt x="170" y="223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95"/>
                  <a:pt x="175" y="299"/>
                  <a:pt x="181" y="299"/>
                </a:cubicBezTo>
                <a:cubicBezTo>
                  <a:pt x="312" y="299"/>
                  <a:pt x="312" y="299"/>
                  <a:pt x="312" y="299"/>
                </a:cubicBezTo>
                <a:cubicBezTo>
                  <a:pt x="318" y="299"/>
                  <a:pt x="323" y="295"/>
                  <a:pt x="323" y="288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3" y="217"/>
                  <a:pt x="319" y="213"/>
                  <a:pt x="314" y="212"/>
                </a:cubicBezTo>
                <a:close/>
                <a:moveTo>
                  <a:pt x="301" y="277"/>
                </a:moveTo>
                <a:cubicBezTo>
                  <a:pt x="192" y="277"/>
                  <a:pt x="192" y="277"/>
                  <a:pt x="192" y="277"/>
                </a:cubicBezTo>
                <a:cubicBezTo>
                  <a:pt x="192" y="232"/>
                  <a:pt x="192" y="232"/>
                  <a:pt x="192" y="23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301" y="232"/>
                  <a:pt x="301" y="232"/>
                  <a:pt x="301" y="232"/>
                </a:cubicBezTo>
                <a:lnTo>
                  <a:pt x="301" y="277"/>
                </a:lnTo>
                <a:close/>
                <a:moveTo>
                  <a:pt x="98" y="212"/>
                </a:moveTo>
                <a:cubicBezTo>
                  <a:pt x="74" y="212"/>
                  <a:pt x="54" y="231"/>
                  <a:pt x="54" y="256"/>
                </a:cubicBezTo>
                <a:cubicBezTo>
                  <a:pt x="54" y="280"/>
                  <a:pt x="74" y="299"/>
                  <a:pt x="98" y="299"/>
                </a:cubicBezTo>
                <a:cubicBezTo>
                  <a:pt x="122" y="299"/>
                  <a:pt x="142" y="280"/>
                  <a:pt x="142" y="256"/>
                </a:cubicBezTo>
                <a:cubicBezTo>
                  <a:pt x="142" y="231"/>
                  <a:pt x="122" y="212"/>
                  <a:pt x="98" y="212"/>
                </a:cubicBezTo>
                <a:close/>
                <a:moveTo>
                  <a:pt x="98" y="277"/>
                </a:moveTo>
                <a:cubicBezTo>
                  <a:pt x="86" y="277"/>
                  <a:pt x="76" y="268"/>
                  <a:pt x="76" y="256"/>
                </a:cubicBezTo>
                <a:cubicBezTo>
                  <a:pt x="76" y="244"/>
                  <a:pt x="86" y="234"/>
                  <a:pt x="98" y="234"/>
                </a:cubicBezTo>
                <a:cubicBezTo>
                  <a:pt x="110" y="234"/>
                  <a:pt x="120" y="244"/>
                  <a:pt x="120" y="256"/>
                </a:cubicBezTo>
                <a:cubicBezTo>
                  <a:pt x="120" y="268"/>
                  <a:pt x="110" y="277"/>
                  <a:pt x="98" y="277"/>
                </a:cubicBezTo>
                <a:close/>
                <a:moveTo>
                  <a:pt x="395" y="212"/>
                </a:moveTo>
                <a:cubicBezTo>
                  <a:pt x="371" y="212"/>
                  <a:pt x="351" y="231"/>
                  <a:pt x="351" y="256"/>
                </a:cubicBezTo>
                <a:cubicBezTo>
                  <a:pt x="351" y="280"/>
                  <a:pt x="371" y="299"/>
                  <a:pt x="395" y="299"/>
                </a:cubicBezTo>
                <a:cubicBezTo>
                  <a:pt x="419" y="299"/>
                  <a:pt x="439" y="280"/>
                  <a:pt x="439" y="256"/>
                </a:cubicBezTo>
                <a:cubicBezTo>
                  <a:pt x="439" y="231"/>
                  <a:pt x="419" y="212"/>
                  <a:pt x="395" y="212"/>
                </a:cubicBezTo>
                <a:close/>
                <a:moveTo>
                  <a:pt x="395" y="277"/>
                </a:moveTo>
                <a:cubicBezTo>
                  <a:pt x="383" y="277"/>
                  <a:pt x="373" y="268"/>
                  <a:pt x="373" y="256"/>
                </a:cubicBezTo>
                <a:cubicBezTo>
                  <a:pt x="373" y="244"/>
                  <a:pt x="383" y="234"/>
                  <a:pt x="395" y="234"/>
                </a:cubicBezTo>
                <a:cubicBezTo>
                  <a:pt x="407" y="234"/>
                  <a:pt x="417" y="244"/>
                  <a:pt x="417" y="256"/>
                </a:cubicBezTo>
                <a:cubicBezTo>
                  <a:pt x="417" y="268"/>
                  <a:pt x="407" y="277"/>
                  <a:pt x="395" y="2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1"/>
          <p:cNvSpPr>
            <a:spLocks noEditPoints="1"/>
          </p:cNvSpPr>
          <p:nvPr/>
        </p:nvSpPr>
        <p:spPr bwMode="auto">
          <a:xfrm>
            <a:off x="6589375" y="1491421"/>
            <a:ext cx="913112" cy="505334"/>
          </a:xfrm>
          <a:custGeom>
            <a:avLst/>
            <a:gdLst>
              <a:gd name="T0" fmla="*/ 596 w 722"/>
              <a:gd name="T1" fmla="*/ 192 h 399"/>
              <a:gd name="T2" fmla="*/ 586 w 722"/>
              <a:gd name="T3" fmla="*/ 160 h 399"/>
              <a:gd name="T4" fmla="*/ 582 w 722"/>
              <a:gd name="T5" fmla="*/ 151 h 399"/>
              <a:gd name="T6" fmla="*/ 687 w 722"/>
              <a:gd name="T7" fmla="*/ 164 h 399"/>
              <a:gd name="T8" fmla="*/ 698 w 722"/>
              <a:gd name="T9" fmla="*/ 145 h 399"/>
              <a:gd name="T10" fmla="*/ 575 w 722"/>
              <a:gd name="T11" fmla="*/ 130 h 399"/>
              <a:gd name="T12" fmla="*/ 471 w 722"/>
              <a:gd name="T13" fmla="*/ 7 h 399"/>
              <a:gd name="T14" fmla="*/ 514 w 722"/>
              <a:gd name="T15" fmla="*/ 24 h 399"/>
              <a:gd name="T16" fmla="*/ 547 w 722"/>
              <a:gd name="T17" fmla="*/ 140 h 399"/>
              <a:gd name="T18" fmla="*/ 343 w 722"/>
              <a:gd name="T19" fmla="*/ 94 h 399"/>
              <a:gd name="T20" fmla="*/ 0 w 722"/>
              <a:gd name="T21" fmla="*/ 64 h 399"/>
              <a:gd name="T22" fmla="*/ 88 w 722"/>
              <a:gd name="T23" fmla="*/ 156 h 399"/>
              <a:gd name="T24" fmla="*/ 232 w 722"/>
              <a:gd name="T25" fmla="*/ 180 h 399"/>
              <a:gd name="T26" fmla="*/ 134 w 722"/>
              <a:gd name="T27" fmla="*/ 189 h 399"/>
              <a:gd name="T28" fmla="*/ 134 w 722"/>
              <a:gd name="T29" fmla="*/ 399 h 399"/>
              <a:gd name="T30" fmla="*/ 215 w 722"/>
              <a:gd name="T31" fmla="*/ 228 h 399"/>
              <a:gd name="T32" fmla="*/ 286 w 722"/>
              <a:gd name="T33" fmla="*/ 294 h 399"/>
              <a:gd name="T34" fmla="*/ 469 w 722"/>
              <a:gd name="T35" fmla="*/ 305 h 399"/>
              <a:gd name="T36" fmla="*/ 561 w 722"/>
              <a:gd name="T37" fmla="*/ 157 h 399"/>
              <a:gd name="T38" fmla="*/ 575 w 722"/>
              <a:gd name="T39" fmla="*/ 198 h 399"/>
              <a:gd name="T40" fmla="*/ 617 w 722"/>
              <a:gd name="T41" fmla="*/ 399 h 399"/>
              <a:gd name="T42" fmla="*/ 617 w 722"/>
              <a:gd name="T43" fmla="*/ 189 h 399"/>
              <a:gd name="T44" fmla="*/ 134 w 722"/>
              <a:gd name="T45" fmla="*/ 377 h 399"/>
              <a:gd name="T46" fmla="*/ 134 w 722"/>
              <a:gd name="T47" fmla="*/ 211 h 399"/>
              <a:gd name="T48" fmla="*/ 124 w 722"/>
              <a:gd name="T49" fmla="*/ 288 h 399"/>
              <a:gd name="T50" fmla="*/ 132 w 722"/>
              <a:gd name="T51" fmla="*/ 307 h 399"/>
              <a:gd name="T52" fmla="*/ 200 w 722"/>
              <a:gd name="T53" fmla="*/ 244 h 399"/>
              <a:gd name="T54" fmla="*/ 447 w 722"/>
              <a:gd name="T55" fmla="*/ 283 h 399"/>
              <a:gd name="T56" fmla="*/ 138 w 722"/>
              <a:gd name="T57" fmla="*/ 125 h 399"/>
              <a:gd name="T58" fmla="*/ 44 w 722"/>
              <a:gd name="T59" fmla="*/ 81 h 399"/>
              <a:gd name="T60" fmla="*/ 348 w 722"/>
              <a:gd name="T61" fmla="*/ 120 h 399"/>
              <a:gd name="T62" fmla="*/ 442 w 722"/>
              <a:gd name="T63" fmla="*/ 91 h 399"/>
              <a:gd name="T64" fmla="*/ 447 w 722"/>
              <a:gd name="T65" fmla="*/ 283 h 399"/>
              <a:gd name="T66" fmla="*/ 534 w 722"/>
              <a:gd name="T67" fmla="*/ 294 h 399"/>
              <a:gd name="T68" fmla="*/ 606 w 722"/>
              <a:gd name="T69" fmla="*/ 297 h 399"/>
              <a:gd name="T70" fmla="*/ 620 w 722"/>
              <a:gd name="T71" fmla="*/ 304 h 399"/>
              <a:gd name="T72" fmla="*/ 602 w 722"/>
              <a:gd name="T73" fmla="*/ 213 h 399"/>
              <a:gd name="T74" fmla="*/ 700 w 722"/>
              <a:gd name="T75" fmla="*/ 29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2" h="399">
                <a:moveTo>
                  <a:pt x="617" y="189"/>
                </a:moveTo>
                <a:cubicBezTo>
                  <a:pt x="610" y="189"/>
                  <a:pt x="602" y="190"/>
                  <a:pt x="596" y="192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93" y="148"/>
                  <a:pt x="605" y="147"/>
                  <a:pt x="617" y="147"/>
                </a:cubicBezTo>
                <a:cubicBezTo>
                  <a:pt x="641" y="147"/>
                  <a:pt x="666" y="153"/>
                  <a:pt x="687" y="164"/>
                </a:cubicBezTo>
                <a:cubicBezTo>
                  <a:pt x="693" y="167"/>
                  <a:pt x="699" y="165"/>
                  <a:pt x="702" y="160"/>
                </a:cubicBezTo>
                <a:cubicBezTo>
                  <a:pt x="705" y="155"/>
                  <a:pt x="703" y="148"/>
                  <a:pt x="698" y="145"/>
                </a:cubicBezTo>
                <a:cubicBezTo>
                  <a:pt x="673" y="132"/>
                  <a:pt x="645" y="125"/>
                  <a:pt x="617" y="125"/>
                </a:cubicBezTo>
                <a:cubicBezTo>
                  <a:pt x="602" y="125"/>
                  <a:pt x="588" y="127"/>
                  <a:pt x="575" y="130"/>
                </a:cubicBezTo>
                <a:cubicBezTo>
                  <a:pt x="529" y="0"/>
                  <a:pt x="529" y="0"/>
                  <a:pt x="529" y="0"/>
                </a:cubicBezTo>
                <a:cubicBezTo>
                  <a:pt x="471" y="7"/>
                  <a:pt x="471" y="7"/>
                  <a:pt x="471" y="7"/>
                </a:cubicBezTo>
                <a:cubicBezTo>
                  <a:pt x="474" y="29"/>
                  <a:pt x="474" y="29"/>
                  <a:pt x="474" y="29"/>
                </a:cubicBezTo>
                <a:cubicBezTo>
                  <a:pt x="514" y="24"/>
                  <a:pt x="514" y="24"/>
                  <a:pt x="514" y="24"/>
                </a:cubicBezTo>
                <a:cubicBezTo>
                  <a:pt x="554" y="137"/>
                  <a:pt x="554" y="137"/>
                  <a:pt x="554" y="137"/>
                </a:cubicBezTo>
                <a:cubicBezTo>
                  <a:pt x="552" y="138"/>
                  <a:pt x="549" y="139"/>
                  <a:pt x="547" y="140"/>
                </a:cubicBezTo>
                <a:cubicBezTo>
                  <a:pt x="537" y="126"/>
                  <a:pt x="509" y="92"/>
                  <a:pt x="450" y="71"/>
                </a:cubicBezTo>
                <a:cubicBezTo>
                  <a:pt x="400" y="52"/>
                  <a:pt x="357" y="82"/>
                  <a:pt x="343" y="94"/>
                </a:cubicBezTo>
                <a:cubicBezTo>
                  <a:pt x="182" y="41"/>
                  <a:pt x="27" y="61"/>
                  <a:pt x="2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04" y="150"/>
                  <a:pt x="121" y="147"/>
                  <a:pt x="138" y="147"/>
                </a:cubicBezTo>
                <a:cubicBezTo>
                  <a:pt x="174" y="147"/>
                  <a:pt x="206" y="159"/>
                  <a:pt x="232" y="18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82" y="198"/>
                  <a:pt x="159" y="189"/>
                  <a:pt x="134" y="189"/>
                </a:cubicBezTo>
                <a:cubicBezTo>
                  <a:pt x="76" y="189"/>
                  <a:pt x="29" y="237"/>
                  <a:pt x="29" y="294"/>
                </a:cubicBezTo>
                <a:cubicBezTo>
                  <a:pt x="29" y="352"/>
                  <a:pt x="76" y="399"/>
                  <a:pt x="134" y="399"/>
                </a:cubicBezTo>
                <a:cubicBezTo>
                  <a:pt x="192" y="399"/>
                  <a:pt x="239" y="352"/>
                  <a:pt x="239" y="294"/>
                </a:cubicBezTo>
                <a:cubicBezTo>
                  <a:pt x="239" y="269"/>
                  <a:pt x="230" y="246"/>
                  <a:pt x="215" y="228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72" y="222"/>
                  <a:pt x="286" y="256"/>
                  <a:pt x="286" y="29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469" y="305"/>
                  <a:pt x="469" y="305"/>
                  <a:pt x="469" y="305"/>
                </a:cubicBezTo>
                <a:cubicBezTo>
                  <a:pt x="469" y="294"/>
                  <a:pt x="469" y="294"/>
                  <a:pt x="469" y="294"/>
                </a:cubicBezTo>
                <a:cubicBezTo>
                  <a:pt x="469" y="233"/>
                  <a:pt x="507" y="179"/>
                  <a:pt x="561" y="157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575" y="198"/>
                  <a:pt x="575" y="198"/>
                  <a:pt x="575" y="198"/>
                </a:cubicBezTo>
                <a:cubicBezTo>
                  <a:pt x="538" y="215"/>
                  <a:pt x="512" y="251"/>
                  <a:pt x="512" y="294"/>
                </a:cubicBezTo>
                <a:cubicBezTo>
                  <a:pt x="512" y="352"/>
                  <a:pt x="559" y="399"/>
                  <a:pt x="617" y="399"/>
                </a:cubicBezTo>
                <a:cubicBezTo>
                  <a:pt x="675" y="399"/>
                  <a:pt x="722" y="352"/>
                  <a:pt x="722" y="294"/>
                </a:cubicBezTo>
                <a:cubicBezTo>
                  <a:pt x="722" y="237"/>
                  <a:pt x="675" y="189"/>
                  <a:pt x="617" y="189"/>
                </a:cubicBezTo>
                <a:close/>
                <a:moveTo>
                  <a:pt x="217" y="294"/>
                </a:moveTo>
                <a:cubicBezTo>
                  <a:pt x="217" y="340"/>
                  <a:pt x="180" y="377"/>
                  <a:pt x="134" y="377"/>
                </a:cubicBezTo>
                <a:cubicBezTo>
                  <a:pt x="88" y="377"/>
                  <a:pt x="51" y="340"/>
                  <a:pt x="51" y="294"/>
                </a:cubicBezTo>
                <a:cubicBezTo>
                  <a:pt x="51" y="249"/>
                  <a:pt x="88" y="211"/>
                  <a:pt x="134" y="211"/>
                </a:cubicBezTo>
                <a:cubicBezTo>
                  <a:pt x="153" y="211"/>
                  <a:pt x="170" y="218"/>
                  <a:pt x="184" y="228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0" y="292"/>
                  <a:pt x="120" y="299"/>
                  <a:pt x="124" y="303"/>
                </a:cubicBezTo>
                <a:cubicBezTo>
                  <a:pt x="126" y="306"/>
                  <a:pt x="129" y="307"/>
                  <a:pt x="132" y="307"/>
                </a:cubicBezTo>
                <a:cubicBezTo>
                  <a:pt x="135" y="307"/>
                  <a:pt x="138" y="306"/>
                  <a:pt x="140" y="303"/>
                </a:cubicBezTo>
                <a:cubicBezTo>
                  <a:pt x="200" y="244"/>
                  <a:pt x="200" y="244"/>
                  <a:pt x="200" y="244"/>
                </a:cubicBezTo>
                <a:cubicBezTo>
                  <a:pt x="211" y="258"/>
                  <a:pt x="217" y="275"/>
                  <a:pt x="217" y="294"/>
                </a:cubicBezTo>
                <a:close/>
                <a:moveTo>
                  <a:pt x="447" y="283"/>
                </a:moveTo>
                <a:cubicBezTo>
                  <a:pt x="308" y="283"/>
                  <a:pt x="308" y="283"/>
                  <a:pt x="308" y="283"/>
                </a:cubicBezTo>
                <a:cubicBezTo>
                  <a:pt x="302" y="195"/>
                  <a:pt x="228" y="125"/>
                  <a:pt x="138" y="125"/>
                </a:cubicBezTo>
                <a:cubicBezTo>
                  <a:pt x="121" y="125"/>
                  <a:pt x="104" y="127"/>
                  <a:pt x="87" y="132"/>
                </a:cubicBezTo>
                <a:cubicBezTo>
                  <a:pt x="44" y="81"/>
                  <a:pt x="44" y="81"/>
                  <a:pt x="44" y="81"/>
                </a:cubicBezTo>
                <a:cubicBezTo>
                  <a:pt x="92" y="78"/>
                  <a:pt x="218" y="74"/>
                  <a:pt x="342" y="117"/>
                </a:cubicBezTo>
                <a:cubicBezTo>
                  <a:pt x="348" y="120"/>
                  <a:pt x="348" y="120"/>
                  <a:pt x="348" y="120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5" y="113"/>
                  <a:pt x="395" y="74"/>
                  <a:pt x="442" y="91"/>
                </a:cubicBezTo>
                <a:cubicBezTo>
                  <a:pt x="492" y="110"/>
                  <a:pt x="518" y="138"/>
                  <a:pt x="527" y="150"/>
                </a:cubicBezTo>
                <a:cubicBezTo>
                  <a:pt x="482" y="179"/>
                  <a:pt x="451" y="227"/>
                  <a:pt x="447" y="283"/>
                </a:cubicBezTo>
                <a:close/>
                <a:moveTo>
                  <a:pt x="617" y="377"/>
                </a:moveTo>
                <a:cubicBezTo>
                  <a:pt x="571" y="377"/>
                  <a:pt x="534" y="340"/>
                  <a:pt x="534" y="294"/>
                </a:cubicBezTo>
                <a:cubicBezTo>
                  <a:pt x="534" y="261"/>
                  <a:pt x="553" y="233"/>
                  <a:pt x="581" y="219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8" y="302"/>
                  <a:pt x="612" y="305"/>
                  <a:pt x="617" y="305"/>
                </a:cubicBezTo>
                <a:cubicBezTo>
                  <a:pt x="618" y="305"/>
                  <a:pt x="619" y="305"/>
                  <a:pt x="620" y="304"/>
                </a:cubicBezTo>
                <a:cubicBezTo>
                  <a:pt x="626" y="303"/>
                  <a:pt x="629" y="296"/>
                  <a:pt x="627" y="291"/>
                </a:cubicBezTo>
                <a:cubicBezTo>
                  <a:pt x="602" y="213"/>
                  <a:pt x="602" y="213"/>
                  <a:pt x="602" y="213"/>
                </a:cubicBezTo>
                <a:cubicBezTo>
                  <a:pt x="607" y="212"/>
                  <a:pt x="612" y="211"/>
                  <a:pt x="617" y="211"/>
                </a:cubicBezTo>
                <a:cubicBezTo>
                  <a:pt x="663" y="211"/>
                  <a:pt x="700" y="249"/>
                  <a:pt x="700" y="294"/>
                </a:cubicBezTo>
                <a:cubicBezTo>
                  <a:pt x="700" y="340"/>
                  <a:pt x="663" y="377"/>
                  <a:pt x="617" y="3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9289827" y="1436466"/>
            <a:ext cx="723206" cy="615245"/>
          </a:xfrm>
          <a:custGeom>
            <a:avLst/>
            <a:gdLst>
              <a:gd name="T0" fmla="*/ 68 w 558"/>
              <a:gd name="T1" fmla="*/ 330 h 474"/>
              <a:gd name="T2" fmla="*/ 221 w 558"/>
              <a:gd name="T3" fmla="*/ 330 h 474"/>
              <a:gd name="T4" fmla="*/ 144 w 558"/>
              <a:gd name="T5" fmla="*/ 384 h 474"/>
              <a:gd name="T6" fmla="*/ 144 w 558"/>
              <a:gd name="T7" fmla="*/ 275 h 474"/>
              <a:gd name="T8" fmla="*/ 144 w 558"/>
              <a:gd name="T9" fmla="*/ 384 h 474"/>
              <a:gd name="T10" fmla="*/ 431 w 558"/>
              <a:gd name="T11" fmla="*/ 385 h 474"/>
              <a:gd name="T12" fmla="*/ 505 w 558"/>
              <a:gd name="T13" fmla="*/ 385 h 474"/>
              <a:gd name="T14" fmla="*/ 468 w 558"/>
              <a:gd name="T15" fmla="*/ 400 h 474"/>
              <a:gd name="T16" fmla="*/ 468 w 558"/>
              <a:gd name="T17" fmla="*/ 369 h 474"/>
              <a:gd name="T18" fmla="*/ 468 w 558"/>
              <a:gd name="T19" fmla="*/ 400 h 474"/>
              <a:gd name="T20" fmla="*/ 539 w 558"/>
              <a:gd name="T21" fmla="*/ 145 h 474"/>
              <a:gd name="T22" fmla="*/ 438 w 558"/>
              <a:gd name="T23" fmla="*/ 129 h 474"/>
              <a:gd name="T24" fmla="*/ 451 w 558"/>
              <a:gd name="T25" fmla="*/ 70 h 474"/>
              <a:gd name="T26" fmla="*/ 416 w 558"/>
              <a:gd name="T27" fmla="*/ 66 h 474"/>
              <a:gd name="T28" fmla="*/ 388 w 558"/>
              <a:gd name="T29" fmla="*/ 129 h 474"/>
              <a:gd name="T30" fmla="*/ 366 w 558"/>
              <a:gd name="T31" fmla="*/ 106 h 474"/>
              <a:gd name="T32" fmla="*/ 329 w 558"/>
              <a:gd name="T33" fmla="*/ 129 h 474"/>
              <a:gd name="T34" fmla="*/ 46 w 558"/>
              <a:gd name="T35" fmla="*/ 0 h 474"/>
              <a:gd name="T36" fmla="*/ 0 w 558"/>
              <a:gd name="T37" fmla="*/ 330 h 474"/>
              <a:gd name="T38" fmla="*/ 256 w 558"/>
              <a:gd name="T39" fmla="*/ 422 h 474"/>
              <a:gd name="T40" fmla="*/ 468 w 558"/>
              <a:gd name="T41" fmla="*/ 474 h 474"/>
              <a:gd name="T42" fmla="*/ 557 w 558"/>
              <a:gd name="T43" fmla="*/ 379 h 474"/>
              <a:gd name="T44" fmla="*/ 558 w 558"/>
              <a:gd name="T45" fmla="*/ 194 h 474"/>
              <a:gd name="T46" fmla="*/ 22 w 558"/>
              <a:gd name="T47" fmla="*/ 330 h 474"/>
              <a:gd name="T48" fmla="*/ 267 w 558"/>
              <a:gd name="T49" fmla="*/ 330 h 474"/>
              <a:gd name="T50" fmla="*/ 468 w 558"/>
              <a:gd name="T51" fmla="*/ 452 h 474"/>
              <a:gd name="T52" fmla="*/ 468 w 558"/>
              <a:gd name="T53" fmla="*/ 317 h 474"/>
              <a:gd name="T54" fmla="*/ 468 w 558"/>
              <a:gd name="T55" fmla="*/ 452 h 474"/>
              <a:gd name="T56" fmla="*/ 468 w 558"/>
              <a:gd name="T57" fmla="*/ 295 h 474"/>
              <a:gd name="T58" fmla="*/ 380 w 558"/>
              <a:gd name="T59" fmla="*/ 400 h 474"/>
              <a:gd name="T60" fmla="*/ 289 w 558"/>
              <a:gd name="T61" fmla="*/ 330 h 474"/>
              <a:gd name="T62" fmla="*/ 68 w 558"/>
              <a:gd name="T63" fmla="*/ 207 h 474"/>
              <a:gd name="T64" fmla="*/ 272 w 558"/>
              <a:gd name="T65" fmla="*/ 22 h 474"/>
              <a:gd name="T66" fmla="*/ 492 w 558"/>
              <a:gd name="T67" fmla="*/ 151 h 474"/>
              <a:gd name="T68" fmla="*/ 524 w 558"/>
              <a:gd name="T69" fmla="*/ 161 h 474"/>
              <a:gd name="T70" fmla="*/ 536 w 558"/>
              <a:gd name="T71" fmla="*/ 326 h 474"/>
              <a:gd name="T72" fmla="*/ 90 w 558"/>
              <a:gd name="T73" fmla="*/ 168 h 474"/>
              <a:gd name="T74" fmla="*/ 247 w 558"/>
              <a:gd name="T75" fmla="*/ 43 h 474"/>
              <a:gd name="T76" fmla="*/ 112 w 558"/>
              <a:gd name="T77" fmla="*/ 146 h 474"/>
              <a:gd name="T78" fmla="*/ 230 w 558"/>
              <a:gd name="T79" fmla="*/ 65 h 474"/>
              <a:gd name="T80" fmla="*/ 112 w 558"/>
              <a:gd name="T81" fmla="*/ 146 h 474"/>
              <a:gd name="T82" fmla="*/ 508 w 558"/>
              <a:gd name="T83" fmla="*/ 219 h 474"/>
              <a:gd name="T84" fmla="*/ 427 w 558"/>
              <a:gd name="T85" fmla="*/ 197 h 474"/>
              <a:gd name="T86" fmla="*/ 427 w 558"/>
              <a:gd name="T87" fmla="*/ 249 h 474"/>
              <a:gd name="T88" fmla="*/ 508 w 558"/>
              <a:gd name="T89" fmla="*/ 227 h 474"/>
              <a:gd name="T90" fmla="*/ 427 w 558"/>
              <a:gd name="T91" fmla="*/ 24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474">
                <a:moveTo>
                  <a:pt x="144" y="253"/>
                </a:moveTo>
                <a:cubicBezTo>
                  <a:pt x="102" y="253"/>
                  <a:pt x="68" y="287"/>
                  <a:pt x="68" y="330"/>
                </a:cubicBezTo>
                <a:cubicBezTo>
                  <a:pt x="68" y="372"/>
                  <a:pt x="102" y="406"/>
                  <a:pt x="144" y="406"/>
                </a:cubicBezTo>
                <a:cubicBezTo>
                  <a:pt x="187" y="406"/>
                  <a:pt x="221" y="372"/>
                  <a:pt x="221" y="330"/>
                </a:cubicBezTo>
                <a:cubicBezTo>
                  <a:pt x="221" y="287"/>
                  <a:pt x="187" y="253"/>
                  <a:pt x="144" y="253"/>
                </a:cubicBezTo>
                <a:close/>
                <a:moveTo>
                  <a:pt x="144" y="384"/>
                </a:moveTo>
                <a:cubicBezTo>
                  <a:pt x="114" y="384"/>
                  <a:pt x="90" y="360"/>
                  <a:pt x="90" y="330"/>
                </a:cubicBezTo>
                <a:cubicBezTo>
                  <a:pt x="90" y="299"/>
                  <a:pt x="114" y="275"/>
                  <a:pt x="144" y="275"/>
                </a:cubicBezTo>
                <a:cubicBezTo>
                  <a:pt x="174" y="275"/>
                  <a:pt x="199" y="299"/>
                  <a:pt x="199" y="330"/>
                </a:cubicBezTo>
                <a:cubicBezTo>
                  <a:pt x="199" y="360"/>
                  <a:pt x="174" y="384"/>
                  <a:pt x="144" y="384"/>
                </a:cubicBezTo>
                <a:close/>
                <a:moveTo>
                  <a:pt x="468" y="347"/>
                </a:moveTo>
                <a:cubicBezTo>
                  <a:pt x="448" y="347"/>
                  <a:pt x="431" y="364"/>
                  <a:pt x="431" y="385"/>
                </a:cubicBezTo>
                <a:cubicBezTo>
                  <a:pt x="431" y="405"/>
                  <a:pt x="448" y="422"/>
                  <a:pt x="468" y="422"/>
                </a:cubicBezTo>
                <a:cubicBezTo>
                  <a:pt x="489" y="422"/>
                  <a:pt x="505" y="405"/>
                  <a:pt x="505" y="385"/>
                </a:cubicBezTo>
                <a:cubicBezTo>
                  <a:pt x="505" y="364"/>
                  <a:pt x="489" y="347"/>
                  <a:pt x="468" y="347"/>
                </a:cubicBezTo>
                <a:close/>
                <a:moveTo>
                  <a:pt x="468" y="400"/>
                </a:moveTo>
                <a:cubicBezTo>
                  <a:pt x="460" y="400"/>
                  <a:pt x="453" y="393"/>
                  <a:pt x="453" y="385"/>
                </a:cubicBezTo>
                <a:cubicBezTo>
                  <a:pt x="453" y="376"/>
                  <a:pt x="460" y="369"/>
                  <a:pt x="468" y="369"/>
                </a:cubicBezTo>
                <a:cubicBezTo>
                  <a:pt x="477" y="369"/>
                  <a:pt x="483" y="376"/>
                  <a:pt x="483" y="385"/>
                </a:cubicBezTo>
                <a:cubicBezTo>
                  <a:pt x="483" y="393"/>
                  <a:pt x="477" y="400"/>
                  <a:pt x="468" y="400"/>
                </a:cubicBezTo>
                <a:close/>
                <a:moveTo>
                  <a:pt x="558" y="194"/>
                </a:moveTo>
                <a:cubicBezTo>
                  <a:pt x="558" y="173"/>
                  <a:pt x="551" y="157"/>
                  <a:pt x="539" y="145"/>
                </a:cubicBezTo>
                <a:cubicBezTo>
                  <a:pt x="521" y="128"/>
                  <a:pt x="496" y="129"/>
                  <a:pt x="492" y="129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38" y="79"/>
                  <a:pt x="438" y="79"/>
                  <a:pt x="438" y="79"/>
                </a:cubicBezTo>
                <a:cubicBezTo>
                  <a:pt x="451" y="70"/>
                  <a:pt x="451" y="70"/>
                  <a:pt x="451" y="70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16" y="66"/>
                  <a:pt x="416" y="66"/>
                  <a:pt x="416" y="66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388" y="129"/>
                  <a:pt x="388" y="129"/>
                  <a:pt x="388" y="129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66" y="106"/>
                  <a:pt x="366" y="106"/>
                  <a:pt x="366" y="106"/>
                </a:cubicBezTo>
                <a:cubicBezTo>
                  <a:pt x="366" y="129"/>
                  <a:pt x="366" y="129"/>
                  <a:pt x="366" y="129"/>
                </a:cubicBezTo>
                <a:cubicBezTo>
                  <a:pt x="329" y="129"/>
                  <a:pt x="329" y="129"/>
                  <a:pt x="329" y="129"/>
                </a:cubicBezTo>
                <a:cubicBezTo>
                  <a:pt x="288" y="0"/>
                  <a:pt x="288" y="0"/>
                  <a:pt x="28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17" y="250"/>
                  <a:pt x="0" y="288"/>
                  <a:pt x="0" y="330"/>
                </a:cubicBezTo>
                <a:cubicBezTo>
                  <a:pt x="0" y="409"/>
                  <a:pt x="64" y="474"/>
                  <a:pt x="144" y="474"/>
                </a:cubicBezTo>
                <a:cubicBezTo>
                  <a:pt x="189" y="474"/>
                  <a:pt x="229" y="454"/>
                  <a:pt x="256" y="422"/>
                </a:cubicBezTo>
                <a:cubicBezTo>
                  <a:pt x="387" y="422"/>
                  <a:pt x="387" y="422"/>
                  <a:pt x="387" y="422"/>
                </a:cubicBezTo>
                <a:cubicBezTo>
                  <a:pt x="401" y="453"/>
                  <a:pt x="432" y="474"/>
                  <a:pt x="468" y="474"/>
                </a:cubicBezTo>
                <a:cubicBezTo>
                  <a:pt x="517" y="474"/>
                  <a:pt x="558" y="434"/>
                  <a:pt x="558" y="385"/>
                </a:cubicBezTo>
                <a:cubicBezTo>
                  <a:pt x="558" y="383"/>
                  <a:pt x="558" y="381"/>
                  <a:pt x="557" y="379"/>
                </a:cubicBezTo>
                <a:cubicBezTo>
                  <a:pt x="558" y="379"/>
                  <a:pt x="558" y="379"/>
                  <a:pt x="558" y="379"/>
                </a:cubicBezTo>
                <a:lnTo>
                  <a:pt x="558" y="194"/>
                </a:lnTo>
                <a:close/>
                <a:moveTo>
                  <a:pt x="144" y="452"/>
                </a:moveTo>
                <a:cubicBezTo>
                  <a:pt x="77" y="452"/>
                  <a:pt x="22" y="397"/>
                  <a:pt x="22" y="330"/>
                </a:cubicBezTo>
                <a:cubicBezTo>
                  <a:pt x="22" y="262"/>
                  <a:pt x="77" y="207"/>
                  <a:pt x="144" y="207"/>
                </a:cubicBezTo>
                <a:cubicBezTo>
                  <a:pt x="212" y="207"/>
                  <a:pt x="267" y="262"/>
                  <a:pt x="267" y="330"/>
                </a:cubicBezTo>
                <a:cubicBezTo>
                  <a:pt x="267" y="397"/>
                  <a:pt x="212" y="452"/>
                  <a:pt x="144" y="452"/>
                </a:cubicBezTo>
                <a:close/>
                <a:moveTo>
                  <a:pt x="468" y="452"/>
                </a:moveTo>
                <a:cubicBezTo>
                  <a:pt x="431" y="452"/>
                  <a:pt x="401" y="422"/>
                  <a:pt x="401" y="385"/>
                </a:cubicBezTo>
                <a:cubicBezTo>
                  <a:pt x="401" y="348"/>
                  <a:pt x="431" y="317"/>
                  <a:pt x="468" y="317"/>
                </a:cubicBezTo>
                <a:cubicBezTo>
                  <a:pt x="505" y="317"/>
                  <a:pt x="536" y="348"/>
                  <a:pt x="536" y="385"/>
                </a:cubicBezTo>
                <a:cubicBezTo>
                  <a:pt x="536" y="422"/>
                  <a:pt x="505" y="452"/>
                  <a:pt x="468" y="452"/>
                </a:cubicBezTo>
                <a:close/>
                <a:moveTo>
                  <a:pt x="536" y="326"/>
                </a:moveTo>
                <a:cubicBezTo>
                  <a:pt x="519" y="307"/>
                  <a:pt x="495" y="295"/>
                  <a:pt x="468" y="295"/>
                </a:cubicBezTo>
                <a:cubicBezTo>
                  <a:pt x="419" y="295"/>
                  <a:pt x="379" y="335"/>
                  <a:pt x="379" y="385"/>
                </a:cubicBezTo>
                <a:cubicBezTo>
                  <a:pt x="379" y="390"/>
                  <a:pt x="379" y="395"/>
                  <a:pt x="380" y="400"/>
                </a:cubicBezTo>
                <a:cubicBezTo>
                  <a:pt x="271" y="400"/>
                  <a:pt x="271" y="400"/>
                  <a:pt x="271" y="400"/>
                </a:cubicBezTo>
                <a:cubicBezTo>
                  <a:pt x="282" y="379"/>
                  <a:pt x="289" y="355"/>
                  <a:pt x="289" y="330"/>
                </a:cubicBezTo>
                <a:cubicBezTo>
                  <a:pt x="289" y="250"/>
                  <a:pt x="224" y="185"/>
                  <a:pt x="144" y="185"/>
                </a:cubicBezTo>
                <a:cubicBezTo>
                  <a:pt x="116" y="185"/>
                  <a:pt x="90" y="193"/>
                  <a:pt x="68" y="207"/>
                </a:cubicBezTo>
                <a:cubicBezTo>
                  <a:pt x="68" y="22"/>
                  <a:pt x="68" y="22"/>
                  <a:pt x="68" y="22"/>
                </a:cubicBezTo>
                <a:cubicBezTo>
                  <a:pt x="272" y="22"/>
                  <a:pt x="272" y="22"/>
                  <a:pt x="272" y="22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492" y="151"/>
                  <a:pt x="492" y="151"/>
                  <a:pt x="492" y="151"/>
                </a:cubicBezTo>
                <a:cubicBezTo>
                  <a:pt x="493" y="151"/>
                  <a:pt x="493" y="151"/>
                  <a:pt x="493" y="151"/>
                </a:cubicBezTo>
                <a:cubicBezTo>
                  <a:pt x="493" y="151"/>
                  <a:pt x="512" y="150"/>
                  <a:pt x="524" y="161"/>
                </a:cubicBezTo>
                <a:cubicBezTo>
                  <a:pt x="532" y="168"/>
                  <a:pt x="536" y="179"/>
                  <a:pt x="536" y="194"/>
                </a:cubicBezTo>
                <a:lnTo>
                  <a:pt x="536" y="326"/>
                </a:lnTo>
                <a:close/>
                <a:moveTo>
                  <a:pt x="90" y="43"/>
                </a:moveTo>
                <a:cubicBezTo>
                  <a:pt x="90" y="168"/>
                  <a:pt x="90" y="168"/>
                  <a:pt x="90" y="168"/>
                </a:cubicBezTo>
                <a:cubicBezTo>
                  <a:pt x="286" y="168"/>
                  <a:pt x="286" y="168"/>
                  <a:pt x="286" y="168"/>
                </a:cubicBezTo>
                <a:cubicBezTo>
                  <a:pt x="247" y="43"/>
                  <a:pt x="247" y="43"/>
                  <a:pt x="247" y="43"/>
                </a:cubicBezTo>
                <a:lnTo>
                  <a:pt x="90" y="43"/>
                </a:lnTo>
                <a:close/>
                <a:moveTo>
                  <a:pt x="112" y="146"/>
                </a:moveTo>
                <a:cubicBezTo>
                  <a:pt x="112" y="65"/>
                  <a:pt x="112" y="65"/>
                  <a:pt x="112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56" y="146"/>
                  <a:pt x="256" y="146"/>
                  <a:pt x="256" y="146"/>
                </a:cubicBezTo>
                <a:lnTo>
                  <a:pt x="112" y="146"/>
                </a:lnTo>
                <a:close/>
                <a:moveTo>
                  <a:pt x="427" y="219"/>
                </a:moveTo>
                <a:cubicBezTo>
                  <a:pt x="508" y="219"/>
                  <a:pt x="508" y="219"/>
                  <a:pt x="508" y="219"/>
                </a:cubicBezTo>
                <a:cubicBezTo>
                  <a:pt x="508" y="197"/>
                  <a:pt x="508" y="197"/>
                  <a:pt x="508" y="197"/>
                </a:cubicBezTo>
                <a:cubicBezTo>
                  <a:pt x="427" y="197"/>
                  <a:pt x="427" y="197"/>
                  <a:pt x="427" y="197"/>
                </a:cubicBezTo>
                <a:lnTo>
                  <a:pt x="427" y="219"/>
                </a:lnTo>
                <a:close/>
                <a:moveTo>
                  <a:pt x="427" y="249"/>
                </a:moveTo>
                <a:cubicBezTo>
                  <a:pt x="508" y="249"/>
                  <a:pt x="508" y="249"/>
                  <a:pt x="508" y="249"/>
                </a:cubicBezTo>
                <a:cubicBezTo>
                  <a:pt x="508" y="227"/>
                  <a:pt x="508" y="227"/>
                  <a:pt x="508" y="227"/>
                </a:cubicBezTo>
                <a:cubicBezTo>
                  <a:pt x="427" y="227"/>
                  <a:pt x="427" y="227"/>
                  <a:pt x="427" y="227"/>
                </a:cubicBezTo>
                <a:lnTo>
                  <a:pt x="427" y="2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0"/>
          <p:cNvSpPr>
            <a:spLocks noEditPoints="1"/>
          </p:cNvSpPr>
          <p:nvPr/>
        </p:nvSpPr>
        <p:spPr bwMode="auto">
          <a:xfrm>
            <a:off x="10594856" y="1450448"/>
            <a:ext cx="788242" cy="587280"/>
          </a:xfrm>
          <a:custGeom>
            <a:avLst/>
            <a:gdLst>
              <a:gd name="T0" fmla="*/ 408 w 623"/>
              <a:gd name="T1" fmla="*/ 100 h 464"/>
              <a:gd name="T2" fmla="*/ 349 w 623"/>
              <a:gd name="T3" fmla="*/ 288 h 464"/>
              <a:gd name="T4" fmla="*/ 345 w 623"/>
              <a:gd name="T5" fmla="*/ 172 h 464"/>
              <a:gd name="T6" fmla="*/ 133 w 623"/>
              <a:gd name="T7" fmla="*/ 0 h 464"/>
              <a:gd name="T8" fmla="*/ 43 w 623"/>
              <a:gd name="T9" fmla="*/ 7 h 464"/>
              <a:gd name="T10" fmla="*/ 42 w 623"/>
              <a:gd name="T11" fmla="*/ 83 h 464"/>
              <a:gd name="T12" fmla="*/ 96 w 623"/>
              <a:gd name="T13" fmla="*/ 181 h 464"/>
              <a:gd name="T14" fmla="*/ 22 w 623"/>
              <a:gd name="T15" fmla="*/ 181 h 464"/>
              <a:gd name="T16" fmla="*/ 59 w 623"/>
              <a:gd name="T17" fmla="*/ 240 h 464"/>
              <a:gd name="T18" fmla="*/ 91 w 623"/>
              <a:gd name="T19" fmla="*/ 131 h 464"/>
              <a:gd name="T20" fmla="*/ 64 w 623"/>
              <a:gd name="T21" fmla="*/ 83 h 464"/>
              <a:gd name="T22" fmla="*/ 206 w 623"/>
              <a:gd name="T23" fmla="*/ 181 h 464"/>
              <a:gd name="T24" fmla="*/ 15 w 623"/>
              <a:gd name="T25" fmla="*/ 288 h 464"/>
              <a:gd name="T26" fmla="*/ 85 w 623"/>
              <a:gd name="T27" fmla="*/ 414 h 464"/>
              <a:gd name="T28" fmla="*/ 210 w 623"/>
              <a:gd name="T29" fmla="*/ 411 h 464"/>
              <a:gd name="T30" fmla="*/ 472 w 623"/>
              <a:gd name="T31" fmla="*/ 464 h 464"/>
              <a:gd name="T32" fmla="*/ 542 w 623"/>
              <a:gd name="T33" fmla="*/ 412 h 464"/>
              <a:gd name="T34" fmla="*/ 623 w 623"/>
              <a:gd name="T35" fmla="*/ 244 h 464"/>
              <a:gd name="T36" fmla="*/ 598 w 623"/>
              <a:gd name="T37" fmla="*/ 234 h 464"/>
              <a:gd name="T38" fmla="*/ 499 w 623"/>
              <a:gd name="T39" fmla="*/ 122 h 464"/>
              <a:gd name="T40" fmla="*/ 598 w 623"/>
              <a:gd name="T41" fmla="*/ 234 h 464"/>
              <a:gd name="T42" fmla="*/ 79 w 623"/>
              <a:gd name="T43" fmla="*/ 22 h 464"/>
              <a:gd name="T44" fmla="*/ 327 w 623"/>
              <a:gd name="T45" fmla="*/ 186 h 464"/>
              <a:gd name="T46" fmla="*/ 228 w 623"/>
              <a:gd name="T47" fmla="*/ 288 h 464"/>
              <a:gd name="T48" fmla="*/ 225 w 623"/>
              <a:gd name="T49" fmla="*/ 169 h 464"/>
              <a:gd name="T50" fmla="*/ 106 w 623"/>
              <a:gd name="T51" fmla="*/ 400 h 464"/>
              <a:gd name="T52" fmla="*/ 189 w 623"/>
              <a:gd name="T53" fmla="*/ 400 h 464"/>
              <a:gd name="T54" fmla="*/ 147 w 623"/>
              <a:gd name="T55" fmla="*/ 337 h 464"/>
              <a:gd name="T56" fmla="*/ 37 w 623"/>
              <a:gd name="T57" fmla="*/ 392 h 464"/>
              <a:gd name="T58" fmla="*/ 408 w 623"/>
              <a:gd name="T59" fmla="*/ 310 h 464"/>
              <a:gd name="T60" fmla="*/ 210 w 623"/>
              <a:gd name="T61" fmla="*/ 389 h 464"/>
              <a:gd name="T62" fmla="*/ 472 w 623"/>
              <a:gd name="T63" fmla="*/ 442 h 464"/>
              <a:gd name="T64" fmla="*/ 472 w 623"/>
              <a:gd name="T65" fmla="*/ 359 h 464"/>
              <a:gd name="T66" fmla="*/ 472 w 623"/>
              <a:gd name="T67" fmla="*/ 442 h 464"/>
              <a:gd name="T68" fmla="*/ 535 w 623"/>
              <a:gd name="T69" fmla="*/ 390 h 464"/>
              <a:gd name="T70" fmla="*/ 430 w 623"/>
              <a:gd name="T71" fmla="*/ 354 h 464"/>
              <a:gd name="T72" fmla="*/ 477 w 623"/>
              <a:gd name="T73" fmla="*/ 122 h 464"/>
              <a:gd name="T74" fmla="*/ 601 w 623"/>
              <a:gd name="T75" fmla="*/ 256 h 464"/>
              <a:gd name="T76" fmla="*/ 542 w 623"/>
              <a:gd name="T77" fmla="*/ 39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" h="464">
                <a:moveTo>
                  <a:pt x="586" y="100"/>
                </a:moveTo>
                <a:cubicBezTo>
                  <a:pt x="408" y="100"/>
                  <a:pt x="408" y="100"/>
                  <a:pt x="408" y="100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349" y="288"/>
                  <a:pt x="349" y="288"/>
                  <a:pt x="349" y="288"/>
                </a:cubicBezTo>
                <a:cubicBezTo>
                  <a:pt x="349" y="180"/>
                  <a:pt x="349" y="180"/>
                  <a:pt x="349" y="180"/>
                </a:cubicBezTo>
                <a:cubicBezTo>
                  <a:pt x="349" y="177"/>
                  <a:pt x="347" y="174"/>
                  <a:pt x="345" y="172"/>
                </a:cubicBezTo>
                <a:cubicBezTo>
                  <a:pt x="140" y="3"/>
                  <a:pt x="140" y="3"/>
                  <a:pt x="140" y="3"/>
                </a:cubicBezTo>
                <a:cubicBezTo>
                  <a:pt x="138" y="1"/>
                  <a:pt x="135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0"/>
                  <a:pt x="44" y="3"/>
                  <a:pt x="43" y="7"/>
                </a:cubicBezTo>
                <a:cubicBezTo>
                  <a:pt x="42" y="9"/>
                  <a:pt x="42" y="11"/>
                  <a:pt x="42" y="1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127"/>
                  <a:pt x="75" y="147"/>
                  <a:pt x="80" y="150"/>
                </a:cubicBezTo>
                <a:cubicBezTo>
                  <a:pt x="90" y="157"/>
                  <a:pt x="96" y="168"/>
                  <a:pt x="96" y="181"/>
                </a:cubicBezTo>
                <a:cubicBezTo>
                  <a:pt x="96" y="201"/>
                  <a:pt x="80" y="218"/>
                  <a:pt x="59" y="218"/>
                </a:cubicBezTo>
                <a:cubicBezTo>
                  <a:pt x="39" y="218"/>
                  <a:pt x="22" y="201"/>
                  <a:pt x="22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213"/>
                  <a:pt x="27" y="240"/>
                  <a:pt x="59" y="240"/>
                </a:cubicBezTo>
                <a:cubicBezTo>
                  <a:pt x="92" y="240"/>
                  <a:pt x="118" y="213"/>
                  <a:pt x="118" y="181"/>
                </a:cubicBezTo>
                <a:cubicBezTo>
                  <a:pt x="118" y="161"/>
                  <a:pt x="108" y="142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64" y="116"/>
                  <a:pt x="64" y="83"/>
                </a:cubicBezTo>
                <a:cubicBezTo>
                  <a:pt x="64" y="38"/>
                  <a:pt x="64" y="38"/>
                  <a:pt x="64" y="38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6" y="288"/>
                  <a:pt x="206" y="288"/>
                  <a:pt x="206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414"/>
                  <a:pt x="15" y="414"/>
                  <a:pt x="15" y="414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92" y="442"/>
                  <a:pt x="117" y="464"/>
                  <a:pt x="147" y="464"/>
                </a:cubicBezTo>
                <a:cubicBezTo>
                  <a:pt x="179" y="464"/>
                  <a:pt x="205" y="441"/>
                  <a:pt x="210" y="411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5" y="441"/>
                  <a:pt x="441" y="464"/>
                  <a:pt x="472" y="464"/>
                </a:cubicBezTo>
                <a:cubicBezTo>
                  <a:pt x="503" y="464"/>
                  <a:pt x="529" y="441"/>
                  <a:pt x="535" y="412"/>
                </a:cubicBezTo>
                <a:cubicBezTo>
                  <a:pt x="542" y="412"/>
                  <a:pt x="542" y="412"/>
                  <a:pt x="542" y="412"/>
                </a:cubicBezTo>
                <a:cubicBezTo>
                  <a:pt x="587" y="412"/>
                  <a:pt x="623" y="375"/>
                  <a:pt x="623" y="331"/>
                </a:cubicBezTo>
                <a:cubicBezTo>
                  <a:pt x="623" y="244"/>
                  <a:pt x="623" y="244"/>
                  <a:pt x="623" y="244"/>
                </a:cubicBezTo>
                <a:lnTo>
                  <a:pt x="586" y="100"/>
                </a:lnTo>
                <a:close/>
                <a:moveTo>
                  <a:pt x="598" y="234"/>
                </a:moveTo>
                <a:cubicBezTo>
                  <a:pt x="499" y="234"/>
                  <a:pt x="499" y="234"/>
                  <a:pt x="499" y="234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569" y="122"/>
                  <a:pt x="569" y="122"/>
                  <a:pt x="569" y="122"/>
                </a:cubicBezTo>
                <a:lnTo>
                  <a:pt x="598" y="234"/>
                </a:lnTo>
                <a:close/>
                <a:moveTo>
                  <a:pt x="225" y="169"/>
                </a:moveTo>
                <a:cubicBezTo>
                  <a:pt x="79" y="22"/>
                  <a:pt x="79" y="22"/>
                  <a:pt x="79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327" y="186"/>
                  <a:pt x="327" y="186"/>
                  <a:pt x="327" y="186"/>
                </a:cubicBezTo>
                <a:cubicBezTo>
                  <a:pt x="327" y="288"/>
                  <a:pt x="327" y="288"/>
                  <a:pt x="3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74"/>
                  <a:pt x="227" y="171"/>
                  <a:pt x="225" y="169"/>
                </a:cubicBezTo>
                <a:close/>
                <a:moveTo>
                  <a:pt x="147" y="442"/>
                </a:moveTo>
                <a:cubicBezTo>
                  <a:pt x="124" y="442"/>
                  <a:pt x="106" y="423"/>
                  <a:pt x="106" y="400"/>
                </a:cubicBezTo>
                <a:cubicBezTo>
                  <a:pt x="106" y="378"/>
                  <a:pt x="124" y="359"/>
                  <a:pt x="147" y="359"/>
                </a:cubicBezTo>
                <a:cubicBezTo>
                  <a:pt x="170" y="359"/>
                  <a:pt x="189" y="378"/>
                  <a:pt x="189" y="400"/>
                </a:cubicBezTo>
                <a:cubicBezTo>
                  <a:pt x="189" y="423"/>
                  <a:pt x="170" y="442"/>
                  <a:pt x="147" y="442"/>
                </a:cubicBezTo>
                <a:close/>
                <a:moveTo>
                  <a:pt x="147" y="337"/>
                </a:moveTo>
                <a:cubicBezTo>
                  <a:pt x="115" y="337"/>
                  <a:pt x="89" y="361"/>
                  <a:pt x="84" y="392"/>
                </a:cubicBezTo>
                <a:cubicBezTo>
                  <a:pt x="37" y="392"/>
                  <a:pt x="37" y="392"/>
                  <a:pt x="37" y="392"/>
                </a:cubicBezTo>
                <a:cubicBezTo>
                  <a:pt x="37" y="310"/>
                  <a:pt x="37" y="310"/>
                  <a:pt x="37" y="310"/>
                </a:cubicBezTo>
                <a:cubicBezTo>
                  <a:pt x="408" y="310"/>
                  <a:pt x="408" y="310"/>
                  <a:pt x="408" y="310"/>
                </a:cubicBezTo>
                <a:cubicBezTo>
                  <a:pt x="408" y="389"/>
                  <a:pt x="408" y="389"/>
                  <a:pt x="408" y="389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05" y="360"/>
                  <a:pt x="179" y="337"/>
                  <a:pt x="147" y="337"/>
                </a:cubicBezTo>
                <a:close/>
                <a:moveTo>
                  <a:pt x="472" y="442"/>
                </a:moveTo>
                <a:cubicBezTo>
                  <a:pt x="449" y="442"/>
                  <a:pt x="431" y="423"/>
                  <a:pt x="431" y="400"/>
                </a:cubicBezTo>
                <a:cubicBezTo>
                  <a:pt x="431" y="378"/>
                  <a:pt x="449" y="359"/>
                  <a:pt x="472" y="359"/>
                </a:cubicBezTo>
                <a:cubicBezTo>
                  <a:pt x="495" y="359"/>
                  <a:pt x="514" y="378"/>
                  <a:pt x="514" y="400"/>
                </a:cubicBezTo>
                <a:cubicBezTo>
                  <a:pt x="514" y="423"/>
                  <a:pt x="495" y="442"/>
                  <a:pt x="472" y="442"/>
                </a:cubicBezTo>
                <a:close/>
                <a:moveTo>
                  <a:pt x="542" y="390"/>
                </a:moveTo>
                <a:cubicBezTo>
                  <a:pt x="535" y="390"/>
                  <a:pt x="535" y="390"/>
                  <a:pt x="535" y="390"/>
                </a:cubicBezTo>
                <a:cubicBezTo>
                  <a:pt x="530" y="360"/>
                  <a:pt x="504" y="337"/>
                  <a:pt x="472" y="337"/>
                </a:cubicBezTo>
                <a:cubicBezTo>
                  <a:pt x="456" y="337"/>
                  <a:pt x="441" y="343"/>
                  <a:pt x="430" y="354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77" y="122"/>
                  <a:pt x="477" y="122"/>
                  <a:pt x="477" y="122"/>
                </a:cubicBezTo>
                <a:cubicBezTo>
                  <a:pt x="477" y="256"/>
                  <a:pt x="477" y="256"/>
                  <a:pt x="477" y="256"/>
                </a:cubicBezTo>
                <a:cubicBezTo>
                  <a:pt x="601" y="256"/>
                  <a:pt x="601" y="256"/>
                  <a:pt x="601" y="256"/>
                </a:cubicBezTo>
                <a:cubicBezTo>
                  <a:pt x="601" y="331"/>
                  <a:pt x="601" y="331"/>
                  <a:pt x="601" y="331"/>
                </a:cubicBezTo>
                <a:cubicBezTo>
                  <a:pt x="601" y="363"/>
                  <a:pt x="574" y="390"/>
                  <a:pt x="542" y="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3"/>
          <p:cNvSpPr>
            <a:spLocks noEditPoints="1"/>
          </p:cNvSpPr>
          <p:nvPr/>
        </p:nvSpPr>
        <p:spPr bwMode="auto">
          <a:xfrm>
            <a:off x="7025066" y="5399605"/>
            <a:ext cx="591832" cy="588581"/>
          </a:xfrm>
          <a:custGeom>
            <a:avLst/>
            <a:gdLst>
              <a:gd name="T0" fmla="*/ 222 w 461"/>
              <a:gd name="T1" fmla="*/ 354 h 458"/>
              <a:gd name="T2" fmla="*/ 68 w 461"/>
              <a:gd name="T3" fmla="*/ 248 h 458"/>
              <a:gd name="T4" fmla="*/ 90 w 461"/>
              <a:gd name="T5" fmla="*/ 270 h 458"/>
              <a:gd name="T6" fmla="*/ 200 w 461"/>
              <a:gd name="T7" fmla="*/ 332 h 458"/>
              <a:gd name="T8" fmla="*/ 90 w 461"/>
              <a:gd name="T9" fmla="*/ 270 h 458"/>
              <a:gd name="T10" fmla="*/ 0 w 461"/>
              <a:gd name="T11" fmla="*/ 0 h 458"/>
              <a:gd name="T12" fmla="*/ 6 w 461"/>
              <a:gd name="T13" fmla="*/ 186 h 458"/>
              <a:gd name="T14" fmla="*/ 269 w 461"/>
              <a:gd name="T15" fmla="*/ 458 h 458"/>
              <a:gd name="T16" fmla="*/ 357 w 461"/>
              <a:gd name="T17" fmla="*/ 270 h 458"/>
              <a:gd name="T18" fmla="*/ 390 w 461"/>
              <a:gd name="T19" fmla="*/ 458 h 458"/>
              <a:gd name="T20" fmla="*/ 448 w 461"/>
              <a:gd name="T21" fmla="*/ 195 h 458"/>
              <a:gd name="T22" fmla="*/ 461 w 461"/>
              <a:gd name="T23" fmla="*/ 164 h 458"/>
              <a:gd name="T24" fmla="*/ 335 w 461"/>
              <a:gd name="T25" fmla="*/ 22 h 458"/>
              <a:gd name="T26" fmla="*/ 376 w 461"/>
              <a:gd name="T27" fmla="*/ 164 h 458"/>
              <a:gd name="T28" fmla="*/ 335 w 461"/>
              <a:gd name="T29" fmla="*/ 164 h 458"/>
              <a:gd name="T30" fmla="*/ 273 w 461"/>
              <a:gd name="T31" fmla="*/ 22 h 458"/>
              <a:gd name="T32" fmla="*/ 313 w 461"/>
              <a:gd name="T33" fmla="*/ 164 h 458"/>
              <a:gd name="T34" fmla="*/ 273 w 461"/>
              <a:gd name="T35" fmla="*/ 164 h 458"/>
              <a:gd name="T36" fmla="*/ 273 w 461"/>
              <a:gd name="T37" fmla="*/ 22 h 458"/>
              <a:gd name="T38" fmla="*/ 251 w 461"/>
              <a:gd name="T39" fmla="*/ 22 h 458"/>
              <a:gd name="T40" fmla="*/ 251 w 461"/>
              <a:gd name="T41" fmla="*/ 164 h 458"/>
              <a:gd name="T42" fmla="*/ 210 w 461"/>
              <a:gd name="T43" fmla="*/ 164 h 458"/>
              <a:gd name="T44" fmla="*/ 147 w 461"/>
              <a:gd name="T45" fmla="*/ 22 h 458"/>
              <a:gd name="T46" fmla="*/ 188 w 461"/>
              <a:gd name="T47" fmla="*/ 164 h 458"/>
              <a:gd name="T48" fmla="*/ 147 w 461"/>
              <a:gd name="T49" fmla="*/ 164 h 458"/>
              <a:gd name="T50" fmla="*/ 84 w 461"/>
              <a:gd name="T51" fmla="*/ 22 h 458"/>
              <a:gd name="T52" fmla="*/ 125 w 461"/>
              <a:gd name="T53" fmla="*/ 164 h 458"/>
              <a:gd name="T54" fmla="*/ 84 w 461"/>
              <a:gd name="T55" fmla="*/ 164 h 458"/>
              <a:gd name="T56" fmla="*/ 22 w 461"/>
              <a:gd name="T57" fmla="*/ 164 h 458"/>
              <a:gd name="T58" fmla="*/ 62 w 461"/>
              <a:gd name="T59" fmla="*/ 22 h 458"/>
              <a:gd name="T60" fmla="*/ 42 w 461"/>
              <a:gd name="T61" fmla="*/ 184 h 458"/>
              <a:gd name="T62" fmla="*/ 426 w 461"/>
              <a:gd name="T63" fmla="*/ 400 h 458"/>
              <a:gd name="T64" fmla="*/ 379 w 461"/>
              <a:gd name="T65" fmla="*/ 436 h 458"/>
              <a:gd name="T66" fmla="*/ 247 w 461"/>
              <a:gd name="T67" fmla="*/ 248 h 458"/>
              <a:gd name="T68" fmla="*/ 28 w 461"/>
              <a:gd name="T69" fmla="*/ 436 h 458"/>
              <a:gd name="T70" fmla="*/ 42 w 461"/>
              <a:gd name="T71" fmla="*/ 206 h 458"/>
              <a:gd name="T72" fmla="*/ 105 w 461"/>
              <a:gd name="T73" fmla="*/ 206 h 458"/>
              <a:gd name="T74" fmla="*/ 168 w 461"/>
              <a:gd name="T75" fmla="*/ 206 h 458"/>
              <a:gd name="T76" fmla="*/ 230 w 461"/>
              <a:gd name="T77" fmla="*/ 206 h 458"/>
              <a:gd name="T78" fmla="*/ 293 w 461"/>
              <a:gd name="T79" fmla="*/ 206 h 458"/>
              <a:gd name="T80" fmla="*/ 356 w 461"/>
              <a:gd name="T81" fmla="*/ 206 h 458"/>
              <a:gd name="T82" fmla="*/ 419 w 461"/>
              <a:gd name="T83" fmla="*/ 206 h 458"/>
              <a:gd name="T84" fmla="*/ 426 w 461"/>
              <a:gd name="T85" fmla="*/ 400 h 458"/>
              <a:gd name="T86" fmla="*/ 419 w 461"/>
              <a:gd name="T87" fmla="*/ 184 h 458"/>
              <a:gd name="T88" fmla="*/ 398 w 461"/>
              <a:gd name="T89" fmla="*/ 22 h 458"/>
              <a:gd name="T90" fmla="*/ 439 w 461"/>
              <a:gd name="T91" fmla="*/ 16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1" h="458">
                <a:moveTo>
                  <a:pt x="68" y="354"/>
                </a:moveTo>
                <a:cubicBezTo>
                  <a:pt x="222" y="354"/>
                  <a:pt x="222" y="354"/>
                  <a:pt x="222" y="35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68" y="248"/>
                  <a:pt x="68" y="248"/>
                  <a:pt x="68" y="248"/>
                </a:cubicBezTo>
                <a:lnTo>
                  <a:pt x="68" y="354"/>
                </a:lnTo>
                <a:close/>
                <a:moveTo>
                  <a:pt x="90" y="270"/>
                </a:moveTo>
                <a:cubicBezTo>
                  <a:pt x="200" y="270"/>
                  <a:pt x="200" y="270"/>
                  <a:pt x="200" y="270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90" y="332"/>
                  <a:pt x="90" y="332"/>
                  <a:pt x="90" y="332"/>
                </a:cubicBezTo>
                <a:lnTo>
                  <a:pt x="90" y="270"/>
                </a:lnTo>
                <a:close/>
                <a:moveTo>
                  <a:pt x="4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2"/>
                  <a:pt x="2" y="180"/>
                  <a:pt x="6" y="186"/>
                </a:cubicBezTo>
                <a:cubicBezTo>
                  <a:pt x="6" y="458"/>
                  <a:pt x="6" y="458"/>
                  <a:pt x="6" y="458"/>
                </a:cubicBezTo>
                <a:cubicBezTo>
                  <a:pt x="269" y="458"/>
                  <a:pt x="269" y="458"/>
                  <a:pt x="269" y="45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7" y="270"/>
                  <a:pt x="357" y="270"/>
                  <a:pt x="357" y="270"/>
                </a:cubicBezTo>
                <a:cubicBezTo>
                  <a:pt x="357" y="458"/>
                  <a:pt x="357" y="458"/>
                  <a:pt x="357" y="458"/>
                </a:cubicBezTo>
                <a:cubicBezTo>
                  <a:pt x="390" y="458"/>
                  <a:pt x="390" y="458"/>
                  <a:pt x="390" y="458"/>
                </a:cubicBezTo>
                <a:cubicBezTo>
                  <a:pt x="422" y="458"/>
                  <a:pt x="448" y="432"/>
                  <a:pt x="448" y="400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47" y="195"/>
                  <a:pt x="447" y="195"/>
                  <a:pt x="447" y="195"/>
                </a:cubicBezTo>
                <a:cubicBezTo>
                  <a:pt x="455" y="188"/>
                  <a:pt x="461" y="176"/>
                  <a:pt x="461" y="164"/>
                </a:cubicBezTo>
                <a:lnTo>
                  <a:pt x="461" y="0"/>
                </a:lnTo>
                <a:close/>
                <a:moveTo>
                  <a:pt x="335" y="22"/>
                </a:moveTo>
                <a:cubicBezTo>
                  <a:pt x="376" y="22"/>
                  <a:pt x="376" y="22"/>
                  <a:pt x="376" y="22"/>
                </a:cubicBezTo>
                <a:cubicBezTo>
                  <a:pt x="376" y="164"/>
                  <a:pt x="376" y="164"/>
                  <a:pt x="376" y="164"/>
                </a:cubicBezTo>
                <a:cubicBezTo>
                  <a:pt x="376" y="175"/>
                  <a:pt x="367" y="184"/>
                  <a:pt x="356" y="184"/>
                </a:cubicBezTo>
                <a:cubicBezTo>
                  <a:pt x="345" y="184"/>
                  <a:pt x="335" y="175"/>
                  <a:pt x="335" y="164"/>
                </a:cubicBezTo>
                <a:lnTo>
                  <a:pt x="335" y="22"/>
                </a:lnTo>
                <a:close/>
                <a:moveTo>
                  <a:pt x="273" y="22"/>
                </a:moveTo>
                <a:cubicBezTo>
                  <a:pt x="313" y="22"/>
                  <a:pt x="313" y="22"/>
                  <a:pt x="313" y="22"/>
                </a:cubicBezTo>
                <a:cubicBezTo>
                  <a:pt x="313" y="164"/>
                  <a:pt x="313" y="164"/>
                  <a:pt x="313" y="164"/>
                </a:cubicBezTo>
                <a:cubicBezTo>
                  <a:pt x="313" y="175"/>
                  <a:pt x="304" y="184"/>
                  <a:pt x="293" y="184"/>
                </a:cubicBezTo>
                <a:cubicBezTo>
                  <a:pt x="282" y="184"/>
                  <a:pt x="273" y="175"/>
                  <a:pt x="273" y="164"/>
                </a:cubicBezTo>
                <a:cubicBezTo>
                  <a:pt x="273" y="164"/>
                  <a:pt x="273" y="164"/>
                  <a:pt x="273" y="164"/>
                </a:cubicBezTo>
                <a:lnTo>
                  <a:pt x="273" y="22"/>
                </a:lnTo>
                <a:close/>
                <a:moveTo>
                  <a:pt x="210" y="22"/>
                </a:moveTo>
                <a:cubicBezTo>
                  <a:pt x="251" y="22"/>
                  <a:pt x="251" y="22"/>
                  <a:pt x="251" y="22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75"/>
                  <a:pt x="242" y="184"/>
                  <a:pt x="230" y="184"/>
                </a:cubicBezTo>
                <a:cubicBezTo>
                  <a:pt x="219" y="184"/>
                  <a:pt x="210" y="175"/>
                  <a:pt x="210" y="164"/>
                </a:cubicBezTo>
                <a:lnTo>
                  <a:pt x="210" y="22"/>
                </a:lnTo>
                <a:close/>
                <a:moveTo>
                  <a:pt x="147" y="22"/>
                </a:moveTo>
                <a:cubicBezTo>
                  <a:pt x="188" y="22"/>
                  <a:pt x="188" y="22"/>
                  <a:pt x="188" y="22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88" y="175"/>
                  <a:pt x="179" y="184"/>
                  <a:pt x="168" y="184"/>
                </a:cubicBezTo>
                <a:cubicBezTo>
                  <a:pt x="156" y="184"/>
                  <a:pt x="147" y="175"/>
                  <a:pt x="147" y="164"/>
                </a:cubicBezTo>
                <a:lnTo>
                  <a:pt x="147" y="22"/>
                </a:lnTo>
                <a:close/>
                <a:moveTo>
                  <a:pt x="84" y="22"/>
                </a:moveTo>
                <a:cubicBezTo>
                  <a:pt x="125" y="22"/>
                  <a:pt x="125" y="22"/>
                  <a:pt x="125" y="2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75"/>
                  <a:pt x="116" y="184"/>
                  <a:pt x="105" y="184"/>
                </a:cubicBezTo>
                <a:cubicBezTo>
                  <a:pt x="94" y="184"/>
                  <a:pt x="84" y="175"/>
                  <a:pt x="84" y="164"/>
                </a:cubicBezTo>
                <a:lnTo>
                  <a:pt x="84" y="22"/>
                </a:lnTo>
                <a:close/>
                <a:moveTo>
                  <a:pt x="22" y="164"/>
                </a:moveTo>
                <a:cubicBezTo>
                  <a:pt x="22" y="22"/>
                  <a:pt x="22" y="22"/>
                  <a:pt x="2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62" y="175"/>
                  <a:pt x="53" y="184"/>
                  <a:pt x="42" y="184"/>
                </a:cubicBezTo>
                <a:cubicBezTo>
                  <a:pt x="31" y="184"/>
                  <a:pt x="22" y="175"/>
                  <a:pt x="22" y="164"/>
                </a:cubicBezTo>
                <a:close/>
                <a:moveTo>
                  <a:pt x="426" y="400"/>
                </a:moveTo>
                <a:cubicBezTo>
                  <a:pt x="426" y="420"/>
                  <a:pt x="410" y="436"/>
                  <a:pt x="390" y="436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79" y="248"/>
                  <a:pt x="379" y="248"/>
                  <a:pt x="379" y="248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47" y="436"/>
                  <a:pt x="247" y="436"/>
                  <a:pt x="247" y="436"/>
                </a:cubicBezTo>
                <a:cubicBezTo>
                  <a:pt x="28" y="436"/>
                  <a:pt x="28" y="436"/>
                  <a:pt x="28" y="436"/>
                </a:cubicBezTo>
                <a:cubicBezTo>
                  <a:pt x="28" y="204"/>
                  <a:pt x="28" y="204"/>
                  <a:pt x="28" y="204"/>
                </a:cubicBezTo>
                <a:cubicBezTo>
                  <a:pt x="32" y="206"/>
                  <a:pt x="37" y="206"/>
                  <a:pt x="42" y="206"/>
                </a:cubicBezTo>
                <a:cubicBezTo>
                  <a:pt x="55" y="206"/>
                  <a:pt x="66" y="201"/>
                  <a:pt x="73" y="192"/>
                </a:cubicBezTo>
                <a:cubicBezTo>
                  <a:pt x="81" y="201"/>
                  <a:pt x="92" y="206"/>
                  <a:pt x="105" y="206"/>
                </a:cubicBezTo>
                <a:cubicBezTo>
                  <a:pt x="117" y="206"/>
                  <a:pt x="128" y="201"/>
                  <a:pt x="136" y="192"/>
                </a:cubicBezTo>
                <a:cubicBezTo>
                  <a:pt x="144" y="201"/>
                  <a:pt x="155" y="206"/>
                  <a:pt x="168" y="206"/>
                </a:cubicBezTo>
                <a:cubicBezTo>
                  <a:pt x="180" y="206"/>
                  <a:pt x="191" y="201"/>
                  <a:pt x="199" y="192"/>
                </a:cubicBezTo>
                <a:cubicBezTo>
                  <a:pt x="207" y="201"/>
                  <a:pt x="218" y="206"/>
                  <a:pt x="230" y="206"/>
                </a:cubicBezTo>
                <a:cubicBezTo>
                  <a:pt x="243" y="206"/>
                  <a:pt x="254" y="201"/>
                  <a:pt x="262" y="192"/>
                </a:cubicBezTo>
                <a:cubicBezTo>
                  <a:pt x="269" y="201"/>
                  <a:pt x="281" y="206"/>
                  <a:pt x="293" y="206"/>
                </a:cubicBezTo>
                <a:cubicBezTo>
                  <a:pt x="305" y="206"/>
                  <a:pt x="317" y="201"/>
                  <a:pt x="324" y="192"/>
                </a:cubicBezTo>
                <a:cubicBezTo>
                  <a:pt x="332" y="201"/>
                  <a:pt x="343" y="206"/>
                  <a:pt x="356" y="206"/>
                </a:cubicBezTo>
                <a:cubicBezTo>
                  <a:pt x="368" y="206"/>
                  <a:pt x="379" y="201"/>
                  <a:pt x="387" y="192"/>
                </a:cubicBezTo>
                <a:cubicBezTo>
                  <a:pt x="395" y="201"/>
                  <a:pt x="406" y="206"/>
                  <a:pt x="419" y="206"/>
                </a:cubicBezTo>
                <a:cubicBezTo>
                  <a:pt x="421" y="206"/>
                  <a:pt x="423" y="206"/>
                  <a:pt x="426" y="206"/>
                </a:cubicBezTo>
                <a:lnTo>
                  <a:pt x="426" y="400"/>
                </a:lnTo>
                <a:close/>
                <a:moveTo>
                  <a:pt x="439" y="164"/>
                </a:moveTo>
                <a:cubicBezTo>
                  <a:pt x="439" y="175"/>
                  <a:pt x="430" y="184"/>
                  <a:pt x="419" y="184"/>
                </a:cubicBezTo>
                <a:cubicBezTo>
                  <a:pt x="407" y="184"/>
                  <a:pt x="398" y="175"/>
                  <a:pt x="398" y="164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9" y="22"/>
                  <a:pt x="439" y="22"/>
                  <a:pt x="439" y="22"/>
                </a:cubicBezTo>
                <a:lnTo>
                  <a:pt x="439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7591266" y="4059517"/>
            <a:ext cx="645813" cy="532649"/>
          </a:xfrm>
          <a:custGeom>
            <a:avLst/>
            <a:gdLst>
              <a:gd name="T0" fmla="*/ 482 w 501"/>
              <a:gd name="T1" fmla="*/ 307 h 413"/>
              <a:gd name="T2" fmla="*/ 319 w 501"/>
              <a:gd name="T3" fmla="*/ 43 h 413"/>
              <a:gd name="T4" fmla="*/ 254 w 501"/>
              <a:gd name="T5" fmla="*/ 0 h 413"/>
              <a:gd name="T6" fmla="*/ 190 w 501"/>
              <a:gd name="T7" fmla="*/ 42 h 413"/>
              <a:gd name="T8" fmla="*/ 21 w 501"/>
              <a:gd name="T9" fmla="*/ 307 h 413"/>
              <a:gd name="T10" fmla="*/ 11 w 501"/>
              <a:gd name="T11" fmla="*/ 381 h 413"/>
              <a:gd name="T12" fmla="*/ 78 w 501"/>
              <a:gd name="T13" fmla="*/ 413 h 413"/>
              <a:gd name="T14" fmla="*/ 422 w 501"/>
              <a:gd name="T15" fmla="*/ 413 h 413"/>
              <a:gd name="T16" fmla="*/ 490 w 501"/>
              <a:gd name="T17" fmla="*/ 381 h 413"/>
              <a:gd name="T18" fmla="*/ 482 w 501"/>
              <a:gd name="T19" fmla="*/ 307 h 413"/>
              <a:gd name="T20" fmla="*/ 471 w 501"/>
              <a:gd name="T21" fmla="*/ 370 h 413"/>
              <a:gd name="T22" fmla="*/ 422 w 501"/>
              <a:gd name="T23" fmla="*/ 391 h 413"/>
              <a:gd name="T24" fmla="*/ 78 w 501"/>
              <a:gd name="T25" fmla="*/ 391 h 413"/>
              <a:gd name="T26" fmla="*/ 31 w 501"/>
              <a:gd name="T27" fmla="*/ 370 h 413"/>
              <a:gd name="T28" fmla="*/ 39 w 501"/>
              <a:gd name="T29" fmla="*/ 319 h 413"/>
              <a:gd name="T30" fmla="*/ 208 w 501"/>
              <a:gd name="T31" fmla="*/ 53 h 413"/>
              <a:gd name="T32" fmla="*/ 254 w 501"/>
              <a:gd name="T33" fmla="*/ 22 h 413"/>
              <a:gd name="T34" fmla="*/ 300 w 501"/>
              <a:gd name="T35" fmla="*/ 54 h 413"/>
              <a:gd name="T36" fmla="*/ 463 w 501"/>
              <a:gd name="T37" fmla="*/ 318 h 413"/>
              <a:gd name="T38" fmla="*/ 471 w 501"/>
              <a:gd name="T39" fmla="*/ 370 h 413"/>
              <a:gd name="T40" fmla="*/ 290 w 501"/>
              <a:gd name="T41" fmla="*/ 109 h 413"/>
              <a:gd name="T42" fmla="*/ 271 w 501"/>
              <a:gd name="T43" fmla="*/ 98 h 413"/>
              <a:gd name="T44" fmla="*/ 187 w 501"/>
              <a:gd name="T45" fmla="*/ 244 h 413"/>
              <a:gd name="T46" fmla="*/ 276 w 501"/>
              <a:gd name="T47" fmla="*/ 244 h 413"/>
              <a:gd name="T48" fmla="*/ 212 w 501"/>
              <a:gd name="T49" fmla="*/ 355 h 413"/>
              <a:gd name="T50" fmla="*/ 231 w 501"/>
              <a:gd name="T51" fmla="*/ 366 h 413"/>
              <a:gd name="T52" fmla="*/ 314 w 501"/>
              <a:gd name="T53" fmla="*/ 222 h 413"/>
              <a:gd name="T54" fmla="*/ 225 w 501"/>
              <a:gd name="T55" fmla="*/ 222 h 413"/>
              <a:gd name="T56" fmla="*/ 290 w 501"/>
              <a:gd name="T57" fmla="*/ 10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1" h="413">
                <a:moveTo>
                  <a:pt x="482" y="307"/>
                </a:moveTo>
                <a:cubicBezTo>
                  <a:pt x="319" y="43"/>
                  <a:pt x="319" y="43"/>
                  <a:pt x="319" y="43"/>
                </a:cubicBezTo>
                <a:cubicBezTo>
                  <a:pt x="302" y="15"/>
                  <a:pt x="279" y="0"/>
                  <a:pt x="254" y="0"/>
                </a:cubicBezTo>
                <a:cubicBezTo>
                  <a:pt x="229" y="0"/>
                  <a:pt x="206" y="15"/>
                  <a:pt x="190" y="42"/>
                </a:cubicBezTo>
                <a:cubicBezTo>
                  <a:pt x="21" y="307"/>
                  <a:pt x="21" y="307"/>
                  <a:pt x="21" y="307"/>
                </a:cubicBezTo>
                <a:cubicBezTo>
                  <a:pt x="3" y="334"/>
                  <a:pt x="0" y="361"/>
                  <a:pt x="11" y="381"/>
                </a:cubicBezTo>
                <a:cubicBezTo>
                  <a:pt x="22" y="401"/>
                  <a:pt x="46" y="413"/>
                  <a:pt x="78" y="413"/>
                </a:cubicBezTo>
                <a:cubicBezTo>
                  <a:pt x="422" y="413"/>
                  <a:pt x="422" y="413"/>
                  <a:pt x="422" y="413"/>
                </a:cubicBezTo>
                <a:cubicBezTo>
                  <a:pt x="454" y="413"/>
                  <a:pt x="478" y="401"/>
                  <a:pt x="490" y="381"/>
                </a:cubicBezTo>
                <a:cubicBezTo>
                  <a:pt x="501" y="360"/>
                  <a:pt x="498" y="334"/>
                  <a:pt x="482" y="307"/>
                </a:cubicBezTo>
                <a:close/>
                <a:moveTo>
                  <a:pt x="471" y="370"/>
                </a:moveTo>
                <a:cubicBezTo>
                  <a:pt x="463" y="383"/>
                  <a:pt x="446" y="391"/>
                  <a:pt x="422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55" y="391"/>
                  <a:pt x="38" y="383"/>
                  <a:pt x="31" y="370"/>
                </a:cubicBezTo>
                <a:cubicBezTo>
                  <a:pt x="23" y="357"/>
                  <a:pt x="26" y="339"/>
                  <a:pt x="39" y="319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21" y="33"/>
                  <a:pt x="237" y="22"/>
                  <a:pt x="254" y="22"/>
                </a:cubicBezTo>
                <a:cubicBezTo>
                  <a:pt x="271" y="22"/>
                  <a:pt x="288" y="34"/>
                  <a:pt x="300" y="54"/>
                </a:cubicBezTo>
                <a:cubicBezTo>
                  <a:pt x="463" y="318"/>
                  <a:pt x="463" y="318"/>
                  <a:pt x="463" y="318"/>
                </a:cubicBezTo>
                <a:cubicBezTo>
                  <a:pt x="475" y="338"/>
                  <a:pt x="478" y="357"/>
                  <a:pt x="471" y="370"/>
                </a:cubicBezTo>
                <a:close/>
                <a:moveTo>
                  <a:pt x="290" y="109"/>
                </a:moveTo>
                <a:cubicBezTo>
                  <a:pt x="271" y="98"/>
                  <a:pt x="271" y="98"/>
                  <a:pt x="271" y="98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76" y="244"/>
                  <a:pt x="276" y="244"/>
                  <a:pt x="276" y="244"/>
                </a:cubicBezTo>
                <a:cubicBezTo>
                  <a:pt x="212" y="355"/>
                  <a:pt x="212" y="355"/>
                  <a:pt x="212" y="355"/>
                </a:cubicBezTo>
                <a:cubicBezTo>
                  <a:pt x="231" y="366"/>
                  <a:pt x="231" y="366"/>
                  <a:pt x="231" y="366"/>
                </a:cubicBezTo>
                <a:cubicBezTo>
                  <a:pt x="314" y="222"/>
                  <a:pt x="314" y="222"/>
                  <a:pt x="314" y="222"/>
                </a:cubicBezTo>
                <a:cubicBezTo>
                  <a:pt x="225" y="222"/>
                  <a:pt x="225" y="222"/>
                  <a:pt x="225" y="222"/>
                </a:cubicBezTo>
                <a:lnTo>
                  <a:pt x="290" y="1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366704" y="4020170"/>
            <a:ext cx="584678" cy="611343"/>
          </a:xfrm>
          <a:custGeom>
            <a:avLst/>
            <a:gdLst>
              <a:gd name="T0" fmla="*/ 307 w 454"/>
              <a:gd name="T1" fmla="*/ 234 h 474"/>
              <a:gd name="T2" fmla="*/ 328 w 454"/>
              <a:gd name="T3" fmla="*/ 241 h 474"/>
              <a:gd name="T4" fmla="*/ 378 w 454"/>
              <a:gd name="T5" fmla="*/ 105 h 474"/>
              <a:gd name="T6" fmla="*/ 289 w 454"/>
              <a:gd name="T7" fmla="*/ 114 h 474"/>
              <a:gd name="T8" fmla="*/ 323 w 454"/>
              <a:gd name="T9" fmla="*/ 6 h 474"/>
              <a:gd name="T10" fmla="*/ 302 w 454"/>
              <a:gd name="T11" fmla="*/ 0 h 474"/>
              <a:gd name="T12" fmla="*/ 258 w 454"/>
              <a:gd name="T13" fmla="*/ 139 h 474"/>
              <a:gd name="T14" fmla="*/ 345 w 454"/>
              <a:gd name="T15" fmla="*/ 130 h 474"/>
              <a:gd name="T16" fmla="*/ 307 w 454"/>
              <a:gd name="T17" fmla="*/ 234 h 474"/>
              <a:gd name="T18" fmla="*/ 364 w 454"/>
              <a:gd name="T19" fmla="*/ 275 h 474"/>
              <a:gd name="T20" fmla="*/ 283 w 454"/>
              <a:gd name="T21" fmla="*/ 303 h 474"/>
              <a:gd name="T22" fmla="*/ 256 w 454"/>
              <a:gd name="T23" fmla="*/ 368 h 474"/>
              <a:gd name="T24" fmla="*/ 232 w 454"/>
              <a:gd name="T25" fmla="*/ 432 h 474"/>
              <a:gd name="T26" fmla="*/ 177 w 454"/>
              <a:gd name="T27" fmla="*/ 452 h 474"/>
              <a:gd name="T28" fmla="*/ 126 w 454"/>
              <a:gd name="T29" fmla="*/ 433 h 474"/>
              <a:gd name="T30" fmla="*/ 104 w 454"/>
              <a:gd name="T31" fmla="*/ 367 h 474"/>
              <a:gd name="T32" fmla="*/ 104 w 454"/>
              <a:gd name="T33" fmla="*/ 284 h 474"/>
              <a:gd name="T34" fmla="*/ 186 w 454"/>
              <a:gd name="T35" fmla="*/ 199 h 474"/>
              <a:gd name="T36" fmla="*/ 186 w 454"/>
              <a:gd name="T37" fmla="*/ 114 h 474"/>
              <a:gd name="T38" fmla="*/ 144 w 454"/>
              <a:gd name="T39" fmla="*/ 114 h 474"/>
              <a:gd name="T40" fmla="*/ 144 w 454"/>
              <a:gd name="T41" fmla="*/ 50 h 474"/>
              <a:gd name="T42" fmla="*/ 122 w 454"/>
              <a:gd name="T43" fmla="*/ 50 h 474"/>
              <a:gd name="T44" fmla="*/ 122 w 454"/>
              <a:gd name="T45" fmla="*/ 114 h 474"/>
              <a:gd name="T46" fmla="*/ 63 w 454"/>
              <a:gd name="T47" fmla="*/ 114 h 474"/>
              <a:gd name="T48" fmla="*/ 63 w 454"/>
              <a:gd name="T49" fmla="*/ 50 h 474"/>
              <a:gd name="T50" fmla="*/ 41 w 454"/>
              <a:gd name="T51" fmla="*/ 50 h 474"/>
              <a:gd name="T52" fmla="*/ 41 w 454"/>
              <a:gd name="T53" fmla="*/ 114 h 474"/>
              <a:gd name="T54" fmla="*/ 0 w 454"/>
              <a:gd name="T55" fmla="*/ 114 h 474"/>
              <a:gd name="T56" fmla="*/ 0 w 454"/>
              <a:gd name="T57" fmla="*/ 199 h 474"/>
              <a:gd name="T58" fmla="*/ 82 w 454"/>
              <a:gd name="T59" fmla="*/ 284 h 474"/>
              <a:gd name="T60" fmla="*/ 82 w 454"/>
              <a:gd name="T61" fmla="*/ 366 h 474"/>
              <a:gd name="T62" fmla="*/ 110 w 454"/>
              <a:gd name="T63" fmla="*/ 448 h 474"/>
              <a:gd name="T64" fmla="*/ 177 w 454"/>
              <a:gd name="T65" fmla="*/ 474 h 474"/>
              <a:gd name="T66" fmla="*/ 248 w 454"/>
              <a:gd name="T67" fmla="*/ 447 h 474"/>
              <a:gd name="T68" fmla="*/ 278 w 454"/>
              <a:gd name="T69" fmla="*/ 368 h 474"/>
              <a:gd name="T70" fmla="*/ 299 w 454"/>
              <a:gd name="T71" fmla="*/ 319 h 474"/>
              <a:gd name="T72" fmla="*/ 364 w 454"/>
              <a:gd name="T73" fmla="*/ 297 h 474"/>
              <a:gd name="T74" fmla="*/ 454 w 454"/>
              <a:gd name="T75" fmla="*/ 297 h 474"/>
              <a:gd name="T76" fmla="*/ 454 w 454"/>
              <a:gd name="T77" fmla="*/ 275 h 474"/>
              <a:gd name="T78" fmla="*/ 364 w 454"/>
              <a:gd name="T79" fmla="*/ 275 h 474"/>
              <a:gd name="T80" fmla="*/ 86 w 454"/>
              <a:gd name="T81" fmla="*/ 262 h 474"/>
              <a:gd name="T82" fmla="*/ 22 w 454"/>
              <a:gd name="T83" fmla="*/ 199 h 474"/>
              <a:gd name="T84" fmla="*/ 22 w 454"/>
              <a:gd name="T85" fmla="*/ 136 h 474"/>
              <a:gd name="T86" fmla="*/ 164 w 454"/>
              <a:gd name="T87" fmla="*/ 136 h 474"/>
              <a:gd name="T88" fmla="*/ 164 w 454"/>
              <a:gd name="T89" fmla="*/ 199 h 474"/>
              <a:gd name="T90" fmla="*/ 101 w 454"/>
              <a:gd name="T91" fmla="*/ 262 h 474"/>
              <a:gd name="T92" fmla="*/ 86 w 454"/>
              <a:gd name="T93" fmla="*/ 26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4" h="474">
                <a:moveTo>
                  <a:pt x="307" y="234"/>
                </a:moveTo>
                <a:cubicBezTo>
                  <a:pt x="328" y="241"/>
                  <a:pt x="328" y="241"/>
                  <a:pt x="328" y="241"/>
                </a:cubicBezTo>
                <a:cubicBezTo>
                  <a:pt x="378" y="105"/>
                  <a:pt x="378" y="105"/>
                  <a:pt x="378" y="105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323" y="6"/>
                  <a:pt x="323" y="6"/>
                  <a:pt x="323" y="6"/>
                </a:cubicBezTo>
                <a:cubicBezTo>
                  <a:pt x="302" y="0"/>
                  <a:pt x="302" y="0"/>
                  <a:pt x="302" y="0"/>
                </a:cubicBezTo>
                <a:cubicBezTo>
                  <a:pt x="258" y="139"/>
                  <a:pt x="258" y="139"/>
                  <a:pt x="258" y="139"/>
                </a:cubicBezTo>
                <a:cubicBezTo>
                  <a:pt x="345" y="130"/>
                  <a:pt x="345" y="130"/>
                  <a:pt x="345" y="130"/>
                </a:cubicBezTo>
                <a:lnTo>
                  <a:pt x="307" y="234"/>
                </a:lnTo>
                <a:close/>
                <a:moveTo>
                  <a:pt x="364" y="275"/>
                </a:moveTo>
                <a:cubicBezTo>
                  <a:pt x="329" y="275"/>
                  <a:pt x="302" y="284"/>
                  <a:pt x="283" y="303"/>
                </a:cubicBezTo>
                <a:cubicBezTo>
                  <a:pt x="256" y="331"/>
                  <a:pt x="256" y="367"/>
                  <a:pt x="256" y="368"/>
                </a:cubicBezTo>
                <a:cubicBezTo>
                  <a:pt x="256" y="369"/>
                  <a:pt x="256" y="407"/>
                  <a:pt x="232" y="432"/>
                </a:cubicBezTo>
                <a:cubicBezTo>
                  <a:pt x="219" y="445"/>
                  <a:pt x="201" y="452"/>
                  <a:pt x="177" y="452"/>
                </a:cubicBezTo>
                <a:cubicBezTo>
                  <a:pt x="156" y="452"/>
                  <a:pt x="139" y="446"/>
                  <a:pt x="126" y="433"/>
                </a:cubicBezTo>
                <a:cubicBezTo>
                  <a:pt x="103" y="408"/>
                  <a:pt x="104" y="367"/>
                  <a:pt x="104" y="367"/>
                </a:cubicBezTo>
                <a:cubicBezTo>
                  <a:pt x="104" y="284"/>
                  <a:pt x="104" y="284"/>
                  <a:pt x="104" y="284"/>
                </a:cubicBezTo>
                <a:cubicBezTo>
                  <a:pt x="150" y="282"/>
                  <a:pt x="186" y="245"/>
                  <a:pt x="186" y="199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63" y="50"/>
                  <a:pt x="63" y="50"/>
                  <a:pt x="63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245"/>
                  <a:pt x="37" y="282"/>
                  <a:pt x="82" y="284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0"/>
                  <a:pt x="81" y="417"/>
                  <a:pt x="110" y="448"/>
                </a:cubicBezTo>
                <a:cubicBezTo>
                  <a:pt x="127" y="465"/>
                  <a:pt x="149" y="474"/>
                  <a:pt x="177" y="474"/>
                </a:cubicBezTo>
                <a:cubicBezTo>
                  <a:pt x="207" y="474"/>
                  <a:pt x="230" y="465"/>
                  <a:pt x="248" y="447"/>
                </a:cubicBezTo>
                <a:cubicBezTo>
                  <a:pt x="278" y="416"/>
                  <a:pt x="278" y="370"/>
                  <a:pt x="278" y="368"/>
                </a:cubicBezTo>
                <a:cubicBezTo>
                  <a:pt x="278" y="368"/>
                  <a:pt x="278" y="340"/>
                  <a:pt x="299" y="319"/>
                </a:cubicBezTo>
                <a:cubicBezTo>
                  <a:pt x="313" y="304"/>
                  <a:pt x="335" y="297"/>
                  <a:pt x="364" y="297"/>
                </a:cubicBezTo>
                <a:cubicBezTo>
                  <a:pt x="454" y="297"/>
                  <a:pt x="454" y="297"/>
                  <a:pt x="454" y="297"/>
                </a:cubicBezTo>
                <a:cubicBezTo>
                  <a:pt x="454" y="275"/>
                  <a:pt x="454" y="275"/>
                  <a:pt x="454" y="275"/>
                </a:cubicBezTo>
                <a:lnTo>
                  <a:pt x="364" y="275"/>
                </a:lnTo>
                <a:close/>
                <a:moveTo>
                  <a:pt x="86" y="262"/>
                </a:moveTo>
                <a:cubicBezTo>
                  <a:pt x="51" y="262"/>
                  <a:pt x="22" y="234"/>
                  <a:pt x="22" y="199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64" y="234"/>
                  <a:pt x="136" y="262"/>
                  <a:pt x="101" y="262"/>
                </a:cubicBezTo>
                <a:lnTo>
                  <a:pt x="86" y="2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6"/>
          <p:cNvSpPr>
            <a:spLocks noEditPoints="1"/>
          </p:cNvSpPr>
          <p:nvPr/>
        </p:nvSpPr>
        <p:spPr bwMode="auto">
          <a:xfrm>
            <a:off x="8201664" y="2434219"/>
            <a:ext cx="447451" cy="727108"/>
          </a:xfrm>
          <a:custGeom>
            <a:avLst/>
            <a:gdLst>
              <a:gd name="T0" fmla="*/ 343 w 347"/>
              <a:gd name="T1" fmla="*/ 3 h 564"/>
              <a:gd name="T2" fmla="*/ 333 w 347"/>
              <a:gd name="T3" fmla="*/ 1 h 564"/>
              <a:gd name="T4" fmla="*/ 209 w 347"/>
              <a:gd name="T5" fmla="*/ 32 h 564"/>
              <a:gd name="T6" fmla="*/ 209 w 347"/>
              <a:gd name="T7" fmla="*/ 8 h 564"/>
              <a:gd name="T8" fmla="*/ 187 w 347"/>
              <a:gd name="T9" fmla="*/ 8 h 564"/>
              <a:gd name="T10" fmla="*/ 187 w 347"/>
              <a:gd name="T11" fmla="*/ 60 h 564"/>
              <a:gd name="T12" fmla="*/ 117 w 347"/>
              <a:gd name="T13" fmla="*/ 60 h 564"/>
              <a:gd name="T14" fmla="*/ 0 w 347"/>
              <a:gd name="T15" fmla="*/ 160 h 564"/>
              <a:gd name="T16" fmla="*/ 0 w 347"/>
              <a:gd name="T17" fmla="*/ 304 h 564"/>
              <a:gd name="T18" fmla="*/ 22 w 347"/>
              <a:gd name="T19" fmla="*/ 304 h 564"/>
              <a:gd name="T20" fmla="*/ 22 w 347"/>
              <a:gd name="T21" fmla="*/ 160 h 564"/>
              <a:gd name="T22" fmla="*/ 34 w 347"/>
              <a:gd name="T23" fmla="*/ 121 h 564"/>
              <a:gd name="T24" fmla="*/ 117 w 347"/>
              <a:gd name="T25" fmla="*/ 82 h 564"/>
              <a:gd name="T26" fmla="*/ 187 w 347"/>
              <a:gd name="T27" fmla="*/ 82 h 564"/>
              <a:gd name="T28" fmla="*/ 187 w 347"/>
              <a:gd name="T29" fmla="*/ 149 h 564"/>
              <a:gd name="T30" fmla="*/ 75 w 347"/>
              <a:gd name="T31" fmla="*/ 149 h 564"/>
              <a:gd name="T32" fmla="*/ 75 w 347"/>
              <a:gd name="T33" fmla="*/ 564 h 564"/>
              <a:gd name="T34" fmla="*/ 321 w 347"/>
              <a:gd name="T35" fmla="*/ 564 h 564"/>
              <a:gd name="T36" fmla="*/ 321 w 347"/>
              <a:gd name="T37" fmla="*/ 267 h 564"/>
              <a:gd name="T38" fmla="*/ 209 w 347"/>
              <a:gd name="T39" fmla="*/ 149 h 564"/>
              <a:gd name="T40" fmla="*/ 209 w 347"/>
              <a:gd name="T41" fmla="*/ 105 h 564"/>
              <a:gd name="T42" fmla="*/ 333 w 347"/>
              <a:gd name="T43" fmla="*/ 137 h 564"/>
              <a:gd name="T44" fmla="*/ 336 w 347"/>
              <a:gd name="T45" fmla="*/ 137 h 564"/>
              <a:gd name="T46" fmla="*/ 343 w 347"/>
              <a:gd name="T47" fmla="*/ 135 h 564"/>
              <a:gd name="T48" fmla="*/ 347 w 347"/>
              <a:gd name="T49" fmla="*/ 126 h 564"/>
              <a:gd name="T50" fmla="*/ 347 w 347"/>
              <a:gd name="T51" fmla="*/ 11 h 564"/>
              <a:gd name="T52" fmla="*/ 343 w 347"/>
              <a:gd name="T53" fmla="*/ 3 h 564"/>
              <a:gd name="T54" fmla="*/ 299 w 347"/>
              <a:gd name="T55" fmla="*/ 267 h 564"/>
              <a:gd name="T56" fmla="*/ 299 w 347"/>
              <a:gd name="T57" fmla="*/ 542 h 564"/>
              <a:gd name="T58" fmla="*/ 97 w 347"/>
              <a:gd name="T59" fmla="*/ 542 h 564"/>
              <a:gd name="T60" fmla="*/ 97 w 347"/>
              <a:gd name="T61" fmla="*/ 171 h 564"/>
              <a:gd name="T62" fmla="*/ 203 w 347"/>
              <a:gd name="T63" fmla="*/ 171 h 564"/>
              <a:gd name="T64" fmla="*/ 299 w 347"/>
              <a:gd name="T65" fmla="*/ 267 h 564"/>
              <a:gd name="T66" fmla="*/ 325 w 347"/>
              <a:gd name="T67" fmla="*/ 112 h 564"/>
              <a:gd name="T68" fmla="*/ 209 w 347"/>
              <a:gd name="T69" fmla="*/ 82 h 564"/>
              <a:gd name="T70" fmla="*/ 209 w 347"/>
              <a:gd name="T71" fmla="*/ 54 h 564"/>
              <a:gd name="T72" fmla="*/ 325 w 347"/>
              <a:gd name="T73" fmla="*/ 26 h 564"/>
              <a:gd name="T74" fmla="*/ 325 w 347"/>
              <a:gd name="T75" fmla="*/ 112 h 564"/>
              <a:gd name="T76" fmla="*/ 130 w 347"/>
              <a:gd name="T77" fmla="*/ 429 h 564"/>
              <a:gd name="T78" fmla="*/ 271 w 347"/>
              <a:gd name="T79" fmla="*/ 429 h 564"/>
              <a:gd name="T80" fmla="*/ 271 w 347"/>
              <a:gd name="T81" fmla="*/ 307 h 564"/>
              <a:gd name="T82" fmla="*/ 130 w 347"/>
              <a:gd name="T83" fmla="*/ 307 h 564"/>
              <a:gd name="T84" fmla="*/ 130 w 347"/>
              <a:gd name="T85" fmla="*/ 429 h 564"/>
              <a:gd name="T86" fmla="*/ 152 w 347"/>
              <a:gd name="T87" fmla="*/ 329 h 564"/>
              <a:gd name="T88" fmla="*/ 249 w 347"/>
              <a:gd name="T89" fmla="*/ 329 h 564"/>
              <a:gd name="T90" fmla="*/ 249 w 347"/>
              <a:gd name="T91" fmla="*/ 407 h 564"/>
              <a:gd name="T92" fmla="*/ 152 w 347"/>
              <a:gd name="T93" fmla="*/ 407 h 564"/>
              <a:gd name="T94" fmla="*/ 152 w 347"/>
              <a:gd name="T95" fmla="*/ 32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7" h="564">
                <a:moveTo>
                  <a:pt x="343" y="3"/>
                </a:moveTo>
                <a:cubicBezTo>
                  <a:pt x="340" y="1"/>
                  <a:pt x="336" y="0"/>
                  <a:pt x="333" y="1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8"/>
                  <a:pt x="209" y="8"/>
                  <a:pt x="209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2" y="60"/>
                  <a:pt x="0" y="159"/>
                  <a:pt x="0" y="160"/>
                </a:cubicBezTo>
                <a:cubicBezTo>
                  <a:pt x="0" y="304"/>
                  <a:pt x="0" y="304"/>
                  <a:pt x="0" y="304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3" y="140"/>
                  <a:pt x="34" y="121"/>
                </a:cubicBezTo>
                <a:cubicBezTo>
                  <a:pt x="50" y="95"/>
                  <a:pt x="77" y="82"/>
                  <a:pt x="117" y="82"/>
                </a:cubicBezTo>
                <a:cubicBezTo>
                  <a:pt x="187" y="82"/>
                  <a:pt x="187" y="82"/>
                  <a:pt x="187" y="82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5" y="564"/>
                  <a:pt x="75" y="564"/>
                  <a:pt x="75" y="564"/>
                </a:cubicBezTo>
                <a:cubicBezTo>
                  <a:pt x="321" y="564"/>
                  <a:pt x="321" y="564"/>
                  <a:pt x="321" y="564"/>
                </a:cubicBezTo>
                <a:cubicBezTo>
                  <a:pt x="321" y="267"/>
                  <a:pt x="321" y="267"/>
                  <a:pt x="321" y="267"/>
                </a:cubicBezTo>
                <a:cubicBezTo>
                  <a:pt x="321" y="204"/>
                  <a:pt x="271" y="152"/>
                  <a:pt x="209" y="149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333" y="137"/>
                  <a:pt x="333" y="137"/>
                  <a:pt x="333" y="137"/>
                </a:cubicBezTo>
                <a:cubicBezTo>
                  <a:pt x="334" y="137"/>
                  <a:pt x="335" y="137"/>
                  <a:pt x="336" y="137"/>
                </a:cubicBezTo>
                <a:cubicBezTo>
                  <a:pt x="338" y="137"/>
                  <a:pt x="341" y="136"/>
                  <a:pt x="343" y="135"/>
                </a:cubicBezTo>
                <a:cubicBezTo>
                  <a:pt x="345" y="133"/>
                  <a:pt x="347" y="130"/>
                  <a:pt x="347" y="126"/>
                </a:cubicBezTo>
                <a:cubicBezTo>
                  <a:pt x="347" y="11"/>
                  <a:pt x="347" y="11"/>
                  <a:pt x="347" y="11"/>
                </a:cubicBezTo>
                <a:cubicBezTo>
                  <a:pt x="347" y="8"/>
                  <a:pt x="345" y="5"/>
                  <a:pt x="343" y="3"/>
                </a:cubicBezTo>
                <a:close/>
                <a:moveTo>
                  <a:pt x="299" y="267"/>
                </a:moveTo>
                <a:cubicBezTo>
                  <a:pt x="299" y="542"/>
                  <a:pt x="299" y="542"/>
                  <a:pt x="299" y="542"/>
                </a:cubicBezTo>
                <a:cubicBezTo>
                  <a:pt x="97" y="542"/>
                  <a:pt x="97" y="542"/>
                  <a:pt x="97" y="54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203" y="171"/>
                  <a:pt x="203" y="171"/>
                  <a:pt x="203" y="171"/>
                </a:cubicBezTo>
                <a:cubicBezTo>
                  <a:pt x="256" y="171"/>
                  <a:pt x="299" y="214"/>
                  <a:pt x="299" y="267"/>
                </a:cubicBezTo>
                <a:close/>
                <a:moveTo>
                  <a:pt x="325" y="112"/>
                </a:moveTo>
                <a:cubicBezTo>
                  <a:pt x="209" y="82"/>
                  <a:pt x="209" y="82"/>
                  <a:pt x="209" y="82"/>
                </a:cubicBezTo>
                <a:cubicBezTo>
                  <a:pt x="209" y="54"/>
                  <a:pt x="209" y="54"/>
                  <a:pt x="209" y="54"/>
                </a:cubicBezTo>
                <a:cubicBezTo>
                  <a:pt x="325" y="26"/>
                  <a:pt x="325" y="26"/>
                  <a:pt x="325" y="26"/>
                </a:cubicBezTo>
                <a:lnTo>
                  <a:pt x="325" y="112"/>
                </a:lnTo>
                <a:close/>
                <a:moveTo>
                  <a:pt x="130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71" y="307"/>
                  <a:pt x="271" y="307"/>
                  <a:pt x="271" y="307"/>
                </a:cubicBezTo>
                <a:cubicBezTo>
                  <a:pt x="130" y="307"/>
                  <a:pt x="130" y="307"/>
                  <a:pt x="130" y="307"/>
                </a:cubicBezTo>
                <a:lnTo>
                  <a:pt x="130" y="429"/>
                </a:lnTo>
                <a:close/>
                <a:moveTo>
                  <a:pt x="152" y="329"/>
                </a:moveTo>
                <a:cubicBezTo>
                  <a:pt x="249" y="329"/>
                  <a:pt x="249" y="329"/>
                  <a:pt x="249" y="329"/>
                </a:cubicBezTo>
                <a:cubicBezTo>
                  <a:pt x="249" y="407"/>
                  <a:pt x="249" y="407"/>
                  <a:pt x="249" y="407"/>
                </a:cubicBezTo>
                <a:cubicBezTo>
                  <a:pt x="152" y="407"/>
                  <a:pt x="152" y="407"/>
                  <a:pt x="152" y="407"/>
                </a:cubicBezTo>
                <a:lnTo>
                  <a:pt x="152" y="3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10596142" y="3977246"/>
            <a:ext cx="736213" cy="654267"/>
          </a:xfrm>
          <a:custGeom>
            <a:avLst/>
            <a:gdLst>
              <a:gd name="T0" fmla="*/ 0 w 558"/>
              <a:gd name="T1" fmla="*/ 0 h 496"/>
              <a:gd name="T2" fmla="*/ 0 w 558"/>
              <a:gd name="T3" fmla="*/ 201 h 496"/>
              <a:gd name="T4" fmla="*/ 63 w 558"/>
              <a:gd name="T5" fmla="*/ 264 h 496"/>
              <a:gd name="T6" fmla="*/ 495 w 558"/>
              <a:gd name="T7" fmla="*/ 264 h 496"/>
              <a:gd name="T8" fmla="*/ 558 w 558"/>
              <a:gd name="T9" fmla="*/ 201 h 496"/>
              <a:gd name="T10" fmla="*/ 558 w 558"/>
              <a:gd name="T11" fmla="*/ 0 h 496"/>
              <a:gd name="T12" fmla="*/ 0 w 558"/>
              <a:gd name="T13" fmla="*/ 0 h 496"/>
              <a:gd name="T14" fmla="*/ 536 w 558"/>
              <a:gd name="T15" fmla="*/ 201 h 496"/>
              <a:gd name="T16" fmla="*/ 495 w 558"/>
              <a:gd name="T17" fmla="*/ 242 h 496"/>
              <a:gd name="T18" fmla="*/ 63 w 558"/>
              <a:gd name="T19" fmla="*/ 242 h 496"/>
              <a:gd name="T20" fmla="*/ 22 w 558"/>
              <a:gd name="T21" fmla="*/ 201 h 496"/>
              <a:gd name="T22" fmla="*/ 22 w 558"/>
              <a:gd name="T23" fmla="*/ 156 h 496"/>
              <a:gd name="T24" fmla="*/ 536 w 558"/>
              <a:gd name="T25" fmla="*/ 156 h 496"/>
              <a:gd name="T26" fmla="*/ 536 w 558"/>
              <a:gd name="T27" fmla="*/ 201 h 496"/>
              <a:gd name="T28" fmla="*/ 536 w 558"/>
              <a:gd name="T29" fmla="*/ 134 h 496"/>
              <a:gd name="T30" fmla="*/ 22 w 558"/>
              <a:gd name="T31" fmla="*/ 134 h 496"/>
              <a:gd name="T32" fmla="*/ 22 w 558"/>
              <a:gd name="T33" fmla="*/ 22 h 496"/>
              <a:gd name="T34" fmla="*/ 536 w 558"/>
              <a:gd name="T35" fmla="*/ 22 h 496"/>
              <a:gd name="T36" fmla="*/ 536 w 558"/>
              <a:gd name="T37" fmla="*/ 134 h 496"/>
              <a:gd name="T38" fmla="*/ 405 w 558"/>
              <a:gd name="T39" fmla="*/ 184 h 496"/>
              <a:gd name="T40" fmla="*/ 365 w 558"/>
              <a:gd name="T41" fmla="*/ 184 h 496"/>
              <a:gd name="T42" fmla="*/ 365 w 558"/>
              <a:gd name="T43" fmla="*/ 206 h 496"/>
              <a:gd name="T44" fmla="*/ 405 w 558"/>
              <a:gd name="T45" fmla="*/ 206 h 496"/>
              <a:gd name="T46" fmla="*/ 405 w 558"/>
              <a:gd name="T47" fmla="*/ 184 h 496"/>
              <a:gd name="T48" fmla="*/ 473 w 558"/>
              <a:gd name="T49" fmla="*/ 184 h 496"/>
              <a:gd name="T50" fmla="*/ 433 w 558"/>
              <a:gd name="T51" fmla="*/ 184 h 496"/>
              <a:gd name="T52" fmla="*/ 433 w 558"/>
              <a:gd name="T53" fmla="*/ 206 h 496"/>
              <a:gd name="T54" fmla="*/ 473 w 558"/>
              <a:gd name="T55" fmla="*/ 206 h 496"/>
              <a:gd name="T56" fmla="*/ 473 w 558"/>
              <a:gd name="T57" fmla="*/ 184 h 496"/>
              <a:gd name="T58" fmla="*/ 201 w 558"/>
              <a:gd name="T59" fmla="*/ 327 h 496"/>
              <a:gd name="T60" fmla="*/ 179 w 558"/>
              <a:gd name="T61" fmla="*/ 327 h 496"/>
              <a:gd name="T62" fmla="*/ 172 w 558"/>
              <a:gd name="T63" fmla="*/ 365 h 496"/>
              <a:gd name="T64" fmla="*/ 163 w 558"/>
              <a:gd name="T65" fmla="*/ 412 h 496"/>
              <a:gd name="T66" fmla="*/ 172 w 558"/>
              <a:gd name="T67" fmla="*/ 458 h 496"/>
              <a:gd name="T68" fmla="*/ 179 w 558"/>
              <a:gd name="T69" fmla="*/ 496 h 496"/>
              <a:gd name="T70" fmla="*/ 201 w 558"/>
              <a:gd name="T71" fmla="*/ 496 h 496"/>
              <a:gd name="T72" fmla="*/ 192 w 558"/>
              <a:gd name="T73" fmla="*/ 450 h 496"/>
              <a:gd name="T74" fmla="*/ 185 w 558"/>
              <a:gd name="T75" fmla="*/ 412 h 496"/>
              <a:gd name="T76" fmla="*/ 192 w 558"/>
              <a:gd name="T77" fmla="*/ 373 h 496"/>
              <a:gd name="T78" fmla="*/ 201 w 558"/>
              <a:gd name="T79" fmla="*/ 327 h 496"/>
              <a:gd name="T80" fmla="*/ 298 w 558"/>
              <a:gd name="T81" fmla="*/ 327 h 496"/>
              <a:gd name="T82" fmla="*/ 276 w 558"/>
              <a:gd name="T83" fmla="*/ 327 h 496"/>
              <a:gd name="T84" fmla="*/ 269 w 558"/>
              <a:gd name="T85" fmla="*/ 365 h 496"/>
              <a:gd name="T86" fmla="*/ 260 w 558"/>
              <a:gd name="T87" fmla="*/ 412 h 496"/>
              <a:gd name="T88" fmla="*/ 269 w 558"/>
              <a:gd name="T89" fmla="*/ 458 h 496"/>
              <a:gd name="T90" fmla="*/ 276 w 558"/>
              <a:gd name="T91" fmla="*/ 496 h 496"/>
              <a:gd name="T92" fmla="*/ 298 w 558"/>
              <a:gd name="T93" fmla="*/ 496 h 496"/>
              <a:gd name="T94" fmla="*/ 289 w 558"/>
              <a:gd name="T95" fmla="*/ 450 h 496"/>
              <a:gd name="T96" fmla="*/ 282 w 558"/>
              <a:gd name="T97" fmla="*/ 412 h 496"/>
              <a:gd name="T98" fmla="*/ 289 w 558"/>
              <a:gd name="T99" fmla="*/ 373 h 496"/>
              <a:gd name="T100" fmla="*/ 298 w 558"/>
              <a:gd name="T101" fmla="*/ 327 h 496"/>
              <a:gd name="T102" fmla="*/ 395 w 558"/>
              <a:gd name="T103" fmla="*/ 327 h 496"/>
              <a:gd name="T104" fmla="*/ 373 w 558"/>
              <a:gd name="T105" fmla="*/ 327 h 496"/>
              <a:gd name="T106" fmla="*/ 365 w 558"/>
              <a:gd name="T107" fmla="*/ 365 h 496"/>
              <a:gd name="T108" fmla="*/ 357 w 558"/>
              <a:gd name="T109" fmla="*/ 412 h 496"/>
              <a:gd name="T110" fmla="*/ 365 w 558"/>
              <a:gd name="T111" fmla="*/ 458 h 496"/>
              <a:gd name="T112" fmla="*/ 373 w 558"/>
              <a:gd name="T113" fmla="*/ 496 h 496"/>
              <a:gd name="T114" fmla="*/ 395 w 558"/>
              <a:gd name="T115" fmla="*/ 496 h 496"/>
              <a:gd name="T116" fmla="*/ 386 w 558"/>
              <a:gd name="T117" fmla="*/ 450 h 496"/>
              <a:gd name="T118" fmla="*/ 379 w 558"/>
              <a:gd name="T119" fmla="*/ 412 h 496"/>
              <a:gd name="T120" fmla="*/ 386 w 558"/>
              <a:gd name="T121" fmla="*/ 373 h 496"/>
              <a:gd name="T122" fmla="*/ 395 w 558"/>
              <a:gd name="T123" fmla="*/ 327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8" h="496">
                <a:moveTo>
                  <a:pt x="0" y="0"/>
                </a:moveTo>
                <a:cubicBezTo>
                  <a:pt x="0" y="201"/>
                  <a:pt x="0" y="201"/>
                  <a:pt x="0" y="201"/>
                </a:cubicBezTo>
                <a:cubicBezTo>
                  <a:pt x="0" y="236"/>
                  <a:pt x="28" y="264"/>
                  <a:pt x="63" y="264"/>
                </a:cubicBezTo>
                <a:cubicBezTo>
                  <a:pt x="495" y="264"/>
                  <a:pt x="495" y="264"/>
                  <a:pt x="495" y="264"/>
                </a:cubicBezTo>
                <a:cubicBezTo>
                  <a:pt x="530" y="264"/>
                  <a:pt x="558" y="236"/>
                  <a:pt x="558" y="201"/>
                </a:cubicBezTo>
                <a:cubicBezTo>
                  <a:pt x="558" y="0"/>
                  <a:pt x="558" y="0"/>
                  <a:pt x="558" y="0"/>
                </a:cubicBezTo>
                <a:lnTo>
                  <a:pt x="0" y="0"/>
                </a:lnTo>
                <a:close/>
                <a:moveTo>
                  <a:pt x="536" y="201"/>
                </a:moveTo>
                <a:cubicBezTo>
                  <a:pt x="536" y="224"/>
                  <a:pt x="517" y="242"/>
                  <a:pt x="495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40" y="242"/>
                  <a:pt x="22" y="224"/>
                  <a:pt x="22" y="201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536" y="156"/>
                  <a:pt x="536" y="156"/>
                  <a:pt x="536" y="156"/>
                </a:cubicBezTo>
                <a:lnTo>
                  <a:pt x="536" y="201"/>
                </a:lnTo>
                <a:close/>
                <a:moveTo>
                  <a:pt x="536" y="134"/>
                </a:moveTo>
                <a:cubicBezTo>
                  <a:pt x="22" y="134"/>
                  <a:pt x="22" y="134"/>
                  <a:pt x="22" y="134"/>
                </a:cubicBezTo>
                <a:cubicBezTo>
                  <a:pt x="22" y="22"/>
                  <a:pt x="22" y="22"/>
                  <a:pt x="22" y="22"/>
                </a:cubicBezTo>
                <a:cubicBezTo>
                  <a:pt x="536" y="22"/>
                  <a:pt x="536" y="22"/>
                  <a:pt x="536" y="22"/>
                </a:cubicBezTo>
                <a:lnTo>
                  <a:pt x="536" y="134"/>
                </a:lnTo>
                <a:close/>
                <a:moveTo>
                  <a:pt x="405" y="184"/>
                </a:moveTo>
                <a:cubicBezTo>
                  <a:pt x="365" y="184"/>
                  <a:pt x="365" y="184"/>
                  <a:pt x="365" y="184"/>
                </a:cubicBezTo>
                <a:cubicBezTo>
                  <a:pt x="365" y="206"/>
                  <a:pt x="365" y="206"/>
                  <a:pt x="365" y="206"/>
                </a:cubicBezTo>
                <a:cubicBezTo>
                  <a:pt x="405" y="206"/>
                  <a:pt x="405" y="206"/>
                  <a:pt x="405" y="206"/>
                </a:cubicBezTo>
                <a:lnTo>
                  <a:pt x="405" y="184"/>
                </a:lnTo>
                <a:close/>
                <a:moveTo>
                  <a:pt x="473" y="184"/>
                </a:moveTo>
                <a:cubicBezTo>
                  <a:pt x="433" y="184"/>
                  <a:pt x="433" y="184"/>
                  <a:pt x="433" y="184"/>
                </a:cubicBezTo>
                <a:cubicBezTo>
                  <a:pt x="433" y="206"/>
                  <a:pt x="433" y="206"/>
                  <a:pt x="433" y="206"/>
                </a:cubicBezTo>
                <a:cubicBezTo>
                  <a:pt x="473" y="206"/>
                  <a:pt x="473" y="206"/>
                  <a:pt x="473" y="206"/>
                </a:cubicBezTo>
                <a:lnTo>
                  <a:pt x="473" y="184"/>
                </a:lnTo>
                <a:close/>
                <a:moveTo>
                  <a:pt x="201" y="327"/>
                </a:moveTo>
                <a:cubicBezTo>
                  <a:pt x="179" y="327"/>
                  <a:pt x="179" y="327"/>
                  <a:pt x="179" y="327"/>
                </a:cubicBezTo>
                <a:cubicBezTo>
                  <a:pt x="179" y="346"/>
                  <a:pt x="176" y="355"/>
                  <a:pt x="172" y="365"/>
                </a:cubicBezTo>
                <a:cubicBezTo>
                  <a:pt x="168" y="376"/>
                  <a:pt x="163" y="388"/>
                  <a:pt x="163" y="412"/>
                </a:cubicBezTo>
                <a:cubicBezTo>
                  <a:pt x="163" y="435"/>
                  <a:pt x="168" y="447"/>
                  <a:pt x="172" y="458"/>
                </a:cubicBezTo>
                <a:cubicBezTo>
                  <a:pt x="176" y="468"/>
                  <a:pt x="179" y="477"/>
                  <a:pt x="179" y="496"/>
                </a:cubicBezTo>
                <a:cubicBezTo>
                  <a:pt x="201" y="496"/>
                  <a:pt x="201" y="496"/>
                  <a:pt x="201" y="496"/>
                </a:cubicBezTo>
                <a:cubicBezTo>
                  <a:pt x="201" y="473"/>
                  <a:pt x="197" y="461"/>
                  <a:pt x="192" y="450"/>
                </a:cubicBezTo>
                <a:cubicBezTo>
                  <a:pt x="189" y="440"/>
                  <a:pt x="185" y="431"/>
                  <a:pt x="185" y="412"/>
                </a:cubicBezTo>
                <a:cubicBezTo>
                  <a:pt x="185" y="392"/>
                  <a:pt x="189" y="383"/>
                  <a:pt x="192" y="373"/>
                </a:cubicBezTo>
                <a:cubicBezTo>
                  <a:pt x="197" y="362"/>
                  <a:pt x="201" y="350"/>
                  <a:pt x="201" y="327"/>
                </a:cubicBezTo>
                <a:close/>
                <a:moveTo>
                  <a:pt x="298" y="327"/>
                </a:moveTo>
                <a:cubicBezTo>
                  <a:pt x="276" y="327"/>
                  <a:pt x="276" y="327"/>
                  <a:pt x="276" y="327"/>
                </a:cubicBezTo>
                <a:cubicBezTo>
                  <a:pt x="276" y="346"/>
                  <a:pt x="272" y="355"/>
                  <a:pt x="269" y="365"/>
                </a:cubicBezTo>
                <a:cubicBezTo>
                  <a:pt x="264" y="376"/>
                  <a:pt x="260" y="388"/>
                  <a:pt x="260" y="412"/>
                </a:cubicBezTo>
                <a:cubicBezTo>
                  <a:pt x="260" y="435"/>
                  <a:pt x="264" y="447"/>
                  <a:pt x="269" y="458"/>
                </a:cubicBezTo>
                <a:cubicBezTo>
                  <a:pt x="272" y="468"/>
                  <a:pt x="276" y="477"/>
                  <a:pt x="276" y="496"/>
                </a:cubicBezTo>
                <a:cubicBezTo>
                  <a:pt x="298" y="496"/>
                  <a:pt x="298" y="496"/>
                  <a:pt x="298" y="496"/>
                </a:cubicBezTo>
                <a:cubicBezTo>
                  <a:pt x="298" y="473"/>
                  <a:pt x="293" y="461"/>
                  <a:pt x="289" y="450"/>
                </a:cubicBezTo>
                <a:cubicBezTo>
                  <a:pt x="285" y="440"/>
                  <a:pt x="282" y="431"/>
                  <a:pt x="282" y="412"/>
                </a:cubicBezTo>
                <a:cubicBezTo>
                  <a:pt x="282" y="392"/>
                  <a:pt x="285" y="383"/>
                  <a:pt x="289" y="373"/>
                </a:cubicBezTo>
                <a:cubicBezTo>
                  <a:pt x="293" y="362"/>
                  <a:pt x="298" y="350"/>
                  <a:pt x="298" y="327"/>
                </a:cubicBezTo>
                <a:close/>
                <a:moveTo>
                  <a:pt x="395" y="327"/>
                </a:moveTo>
                <a:cubicBezTo>
                  <a:pt x="373" y="327"/>
                  <a:pt x="373" y="327"/>
                  <a:pt x="373" y="327"/>
                </a:cubicBezTo>
                <a:cubicBezTo>
                  <a:pt x="373" y="346"/>
                  <a:pt x="369" y="355"/>
                  <a:pt x="365" y="365"/>
                </a:cubicBezTo>
                <a:cubicBezTo>
                  <a:pt x="361" y="376"/>
                  <a:pt x="357" y="388"/>
                  <a:pt x="357" y="412"/>
                </a:cubicBezTo>
                <a:cubicBezTo>
                  <a:pt x="357" y="435"/>
                  <a:pt x="361" y="447"/>
                  <a:pt x="365" y="458"/>
                </a:cubicBezTo>
                <a:cubicBezTo>
                  <a:pt x="369" y="468"/>
                  <a:pt x="373" y="477"/>
                  <a:pt x="373" y="496"/>
                </a:cubicBezTo>
                <a:cubicBezTo>
                  <a:pt x="395" y="496"/>
                  <a:pt x="395" y="496"/>
                  <a:pt x="395" y="496"/>
                </a:cubicBezTo>
                <a:cubicBezTo>
                  <a:pt x="395" y="473"/>
                  <a:pt x="390" y="461"/>
                  <a:pt x="386" y="450"/>
                </a:cubicBezTo>
                <a:cubicBezTo>
                  <a:pt x="382" y="440"/>
                  <a:pt x="379" y="431"/>
                  <a:pt x="379" y="412"/>
                </a:cubicBezTo>
                <a:cubicBezTo>
                  <a:pt x="379" y="392"/>
                  <a:pt x="382" y="383"/>
                  <a:pt x="386" y="373"/>
                </a:cubicBezTo>
                <a:cubicBezTo>
                  <a:pt x="390" y="362"/>
                  <a:pt x="395" y="350"/>
                  <a:pt x="395" y="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4"/>
          <p:cNvSpPr>
            <a:spLocks noEditPoints="1"/>
          </p:cNvSpPr>
          <p:nvPr/>
        </p:nvSpPr>
        <p:spPr bwMode="auto">
          <a:xfrm>
            <a:off x="9276358" y="3987651"/>
            <a:ext cx="661421" cy="633456"/>
          </a:xfrm>
          <a:custGeom>
            <a:avLst/>
            <a:gdLst>
              <a:gd name="T0" fmla="*/ 120 w 513"/>
              <a:gd name="T1" fmla="*/ 263 h 491"/>
              <a:gd name="T2" fmla="*/ 228 w 513"/>
              <a:gd name="T3" fmla="*/ 371 h 491"/>
              <a:gd name="T4" fmla="*/ 336 w 513"/>
              <a:gd name="T5" fmla="*/ 263 h 491"/>
              <a:gd name="T6" fmla="*/ 228 w 513"/>
              <a:gd name="T7" fmla="*/ 155 h 491"/>
              <a:gd name="T8" fmla="*/ 120 w 513"/>
              <a:gd name="T9" fmla="*/ 263 h 491"/>
              <a:gd name="T10" fmla="*/ 314 w 513"/>
              <a:gd name="T11" fmla="*/ 263 h 491"/>
              <a:gd name="T12" fmla="*/ 228 w 513"/>
              <a:gd name="T13" fmla="*/ 349 h 491"/>
              <a:gd name="T14" fmla="*/ 142 w 513"/>
              <a:gd name="T15" fmla="*/ 263 h 491"/>
              <a:gd name="T16" fmla="*/ 228 w 513"/>
              <a:gd name="T17" fmla="*/ 177 h 491"/>
              <a:gd name="T18" fmla="*/ 314 w 513"/>
              <a:gd name="T19" fmla="*/ 263 h 491"/>
              <a:gd name="T20" fmla="*/ 62 w 513"/>
              <a:gd name="T21" fmla="*/ 263 h 491"/>
              <a:gd name="T22" fmla="*/ 228 w 513"/>
              <a:gd name="T23" fmla="*/ 429 h 491"/>
              <a:gd name="T24" fmla="*/ 394 w 513"/>
              <a:gd name="T25" fmla="*/ 263 h 491"/>
              <a:gd name="T26" fmla="*/ 228 w 513"/>
              <a:gd name="T27" fmla="*/ 97 h 491"/>
              <a:gd name="T28" fmla="*/ 62 w 513"/>
              <a:gd name="T29" fmla="*/ 263 h 491"/>
              <a:gd name="T30" fmla="*/ 372 w 513"/>
              <a:gd name="T31" fmla="*/ 263 h 491"/>
              <a:gd name="T32" fmla="*/ 228 w 513"/>
              <a:gd name="T33" fmla="*/ 407 h 491"/>
              <a:gd name="T34" fmla="*/ 84 w 513"/>
              <a:gd name="T35" fmla="*/ 263 h 491"/>
              <a:gd name="T36" fmla="*/ 228 w 513"/>
              <a:gd name="T37" fmla="*/ 119 h 491"/>
              <a:gd name="T38" fmla="*/ 372 w 513"/>
              <a:gd name="T39" fmla="*/ 263 h 491"/>
              <a:gd name="T40" fmla="*/ 513 w 513"/>
              <a:gd name="T41" fmla="*/ 77 h 491"/>
              <a:gd name="T42" fmla="*/ 513 w 513"/>
              <a:gd name="T43" fmla="*/ 15 h 491"/>
              <a:gd name="T44" fmla="*/ 388 w 513"/>
              <a:gd name="T45" fmla="*/ 0 h 491"/>
              <a:gd name="T46" fmla="*/ 388 w 513"/>
              <a:gd name="T47" fmla="*/ 35 h 491"/>
              <a:gd name="T48" fmla="*/ 228 w 513"/>
              <a:gd name="T49" fmla="*/ 35 h 491"/>
              <a:gd name="T50" fmla="*/ 0 w 513"/>
              <a:gd name="T51" fmla="*/ 263 h 491"/>
              <a:gd name="T52" fmla="*/ 228 w 513"/>
              <a:gd name="T53" fmla="*/ 491 h 491"/>
              <a:gd name="T54" fmla="*/ 456 w 513"/>
              <a:gd name="T55" fmla="*/ 263 h 491"/>
              <a:gd name="T56" fmla="*/ 325 w 513"/>
              <a:gd name="T57" fmla="*/ 57 h 491"/>
              <a:gd name="T58" fmla="*/ 388 w 513"/>
              <a:gd name="T59" fmla="*/ 57 h 491"/>
              <a:gd name="T60" fmla="*/ 388 w 513"/>
              <a:gd name="T61" fmla="*/ 92 h 491"/>
              <a:gd name="T62" fmla="*/ 513 w 513"/>
              <a:gd name="T63" fmla="*/ 77 h 491"/>
              <a:gd name="T64" fmla="*/ 410 w 513"/>
              <a:gd name="T65" fmla="*/ 24 h 491"/>
              <a:gd name="T66" fmla="*/ 491 w 513"/>
              <a:gd name="T67" fmla="*/ 35 h 491"/>
              <a:gd name="T68" fmla="*/ 491 w 513"/>
              <a:gd name="T69" fmla="*/ 57 h 491"/>
              <a:gd name="T70" fmla="*/ 410 w 513"/>
              <a:gd name="T71" fmla="*/ 67 h 491"/>
              <a:gd name="T72" fmla="*/ 410 w 513"/>
              <a:gd name="T73" fmla="*/ 24 h 491"/>
              <a:gd name="T74" fmla="*/ 434 w 513"/>
              <a:gd name="T75" fmla="*/ 263 h 491"/>
              <a:gd name="T76" fmla="*/ 228 w 513"/>
              <a:gd name="T77" fmla="*/ 469 h 491"/>
              <a:gd name="T78" fmla="*/ 22 w 513"/>
              <a:gd name="T79" fmla="*/ 263 h 491"/>
              <a:gd name="T80" fmla="*/ 228 w 513"/>
              <a:gd name="T81" fmla="*/ 57 h 491"/>
              <a:gd name="T82" fmla="*/ 434 w 513"/>
              <a:gd name="T83" fmla="*/ 26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3" h="491">
                <a:moveTo>
                  <a:pt x="120" y="263"/>
                </a:moveTo>
                <a:cubicBezTo>
                  <a:pt x="120" y="322"/>
                  <a:pt x="168" y="371"/>
                  <a:pt x="228" y="371"/>
                </a:cubicBezTo>
                <a:cubicBezTo>
                  <a:pt x="287" y="371"/>
                  <a:pt x="336" y="322"/>
                  <a:pt x="336" y="263"/>
                </a:cubicBezTo>
                <a:cubicBezTo>
                  <a:pt x="336" y="204"/>
                  <a:pt x="287" y="155"/>
                  <a:pt x="228" y="155"/>
                </a:cubicBezTo>
                <a:cubicBezTo>
                  <a:pt x="168" y="155"/>
                  <a:pt x="120" y="204"/>
                  <a:pt x="120" y="263"/>
                </a:cubicBezTo>
                <a:close/>
                <a:moveTo>
                  <a:pt x="314" y="263"/>
                </a:moveTo>
                <a:cubicBezTo>
                  <a:pt x="314" y="310"/>
                  <a:pt x="275" y="349"/>
                  <a:pt x="228" y="349"/>
                </a:cubicBezTo>
                <a:cubicBezTo>
                  <a:pt x="181" y="349"/>
                  <a:pt x="142" y="310"/>
                  <a:pt x="142" y="263"/>
                </a:cubicBezTo>
                <a:cubicBezTo>
                  <a:pt x="142" y="216"/>
                  <a:pt x="181" y="177"/>
                  <a:pt x="228" y="177"/>
                </a:cubicBezTo>
                <a:cubicBezTo>
                  <a:pt x="275" y="177"/>
                  <a:pt x="314" y="216"/>
                  <a:pt x="314" y="263"/>
                </a:cubicBezTo>
                <a:close/>
                <a:moveTo>
                  <a:pt x="62" y="263"/>
                </a:moveTo>
                <a:cubicBezTo>
                  <a:pt x="62" y="355"/>
                  <a:pt x="136" y="429"/>
                  <a:pt x="228" y="429"/>
                </a:cubicBezTo>
                <a:cubicBezTo>
                  <a:pt x="320" y="429"/>
                  <a:pt x="394" y="355"/>
                  <a:pt x="394" y="263"/>
                </a:cubicBezTo>
                <a:cubicBezTo>
                  <a:pt x="394" y="171"/>
                  <a:pt x="320" y="97"/>
                  <a:pt x="228" y="97"/>
                </a:cubicBezTo>
                <a:cubicBezTo>
                  <a:pt x="136" y="97"/>
                  <a:pt x="62" y="171"/>
                  <a:pt x="62" y="263"/>
                </a:cubicBezTo>
                <a:close/>
                <a:moveTo>
                  <a:pt x="372" y="263"/>
                </a:moveTo>
                <a:cubicBezTo>
                  <a:pt x="372" y="342"/>
                  <a:pt x="307" y="407"/>
                  <a:pt x="228" y="407"/>
                </a:cubicBezTo>
                <a:cubicBezTo>
                  <a:pt x="148" y="407"/>
                  <a:pt x="84" y="342"/>
                  <a:pt x="84" y="263"/>
                </a:cubicBezTo>
                <a:cubicBezTo>
                  <a:pt x="84" y="183"/>
                  <a:pt x="148" y="119"/>
                  <a:pt x="228" y="119"/>
                </a:cubicBezTo>
                <a:cubicBezTo>
                  <a:pt x="307" y="119"/>
                  <a:pt x="372" y="183"/>
                  <a:pt x="372" y="263"/>
                </a:cubicBezTo>
                <a:close/>
                <a:moveTo>
                  <a:pt x="513" y="77"/>
                </a:moveTo>
                <a:cubicBezTo>
                  <a:pt x="513" y="15"/>
                  <a:pt x="513" y="15"/>
                  <a:pt x="513" y="15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35"/>
                  <a:pt x="388" y="35"/>
                  <a:pt x="38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102" y="35"/>
                  <a:pt x="0" y="137"/>
                  <a:pt x="0" y="263"/>
                </a:cubicBezTo>
                <a:cubicBezTo>
                  <a:pt x="0" y="389"/>
                  <a:pt x="102" y="491"/>
                  <a:pt x="228" y="491"/>
                </a:cubicBezTo>
                <a:cubicBezTo>
                  <a:pt x="354" y="491"/>
                  <a:pt x="456" y="389"/>
                  <a:pt x="456" y="263"/>
                </a:cubicBezTo>
                <a:cubicBezTo>
                  <a:pt x="456" y="172"/>
                  <a:pt x="403" y="94"/>
                  <a:pt x="325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92"/>
                  <a:pt x="388" y="92"/>
                  <a:pt x="388" y="92"/>
                </a:cubicBezTo>
                <a:lnTo>
                  <a:pt x="513" y="77"/>
                </a:lnTo>
                <a:close/>
                <a:moveTo>
                  <a:pt x="410" y="24"/>
                </a:moveTo>
                <a:cubicBezTo>
                  <a:pt x="491" y="35"/>
                  <a:pt x="491" y="35"/>
                  <a:pt x="491" y="35"/>
                </a:cubicBezTo>
                <a:cubicBezTo>
                  <a:pt x="491" y="57"/>
                  <a:pt x="491" y="57"/>
                  <a:pt x="491" y="57"/>
                </a:cubicBezTo>
                <a:cubicBezTo>
                  <a:pt x="410" y="67"/>
                  <a:pt x="410" y="67"/>
                  <a:pt x="410" y="67"/>
                </a:cubicBezTo>
                <a:lnTo>
                  <a:pt x="410" y="24"/>
                </a:lnTo>
                <a:close/>
                <a:moveTo>
                  <a:pt x="434" y="263"/>
                </a:moveTo>
                <a:cubicBezTo>
                  <a:pt x="434" y="377"/>
                  <a:pt x="341" y="469"/>
                  <a:pt x="228" y="469"/>
                </a:cubicBezTo>
                <a:cubicBezTo>
                  <a:pt x="114" y="469"/>
                  <a:pt x="22" y="377"/>
                  <a:pt x="22" y="263"/>
                </a:cubicBezTo>
                <a:cubicBezTo>
                  <a:pt x="22" y="149"/>
                  <a:pt x="114" y="57"/>
                  <a:pt x="228" y="57"/>
                </a:cubicBezTo>
                <a:cubicBezTo>
                  <a:pt x="341" y="57"/>
                  <a:pt x="434" y="149"/>
                  <a:pt x="434" y="2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4"/>
          <p:cNvSpPr>
            <a:spLocks noEditPoints="1"/>
          </p:cNvSpPr>
          <p:nvPr/>
        </p:nvSpPr>
        <p:spPr bwMode="auto">
          <a:xfrm>
            <a:off x="8275260" y="5334568"/>
            <a:ext cx="543055" cy="718654"/>
          </a:xfrm>
          <a:custGeom>
            <a:avLst/>
            <a:gdLst>
              <a:gd name="T0" fmla="*/ 407 w 419"/>
              <a:gd name="T1" fmla="*/ 14 h 554"/>
              <a:gd name="T2" fmla="*/ 370 w 419"/>
              <a:gd name="T3" fmla="*/ 0 h 554"/>
              <a:gd name="T4" fmla="*/ 324 w 419"/>
              <a:gd name="T5" fmla="*/ 0 h 554"/>
              <a:gd name="T6" fmla="*/ 289 w 419"/>
              <a:gd name="T7" fmla="*/ 14 h 554"/>
              <a:gd name="T8" fmla="*/ 278 w 419"/>
              <a:gd name="T9" fmla="*/ 32 h 554"/>
              <a:gd name="T10" fmla="*/ 263 w 419"/>
              <a:gd name="T11" fmla="*/ 32 h 554"/>
              <a:gd name="T12" fmla="*/ 217 w 419"/>
              <a:gd name="T13" fmla="*/ 50 h 554"/>
              <a:gd name="T14" fmla="*/ 212 w 419"/>
              <a:gd name="T15" fmla="*/ 56 h 554"/>
              <a:gd name="T16" fmla="*/ 208 w 419"/>
              <a:gd name="T17" fmla="*/ 50 h 554"/>
              <a:gd name="T18" fmla="*/ 162 w 419"/>
              <a:gd name="T19" fmla="*/ 32 h 554"/>
              <a:gd name="T20" fmla="*/ 141 w 419"/>
              <a:gd name="T21" fmla="*/ 32 h 554"/>
              <a:gd name="T22" fmla="*/ 131 w 419"/>
              <a:gd name="T23" fmla="*/ 14 h 554"/>
              <a:gd name="T24" fmla="*/ 94 w 419"/>
              <a:gd name="T25" fmla="*/ 0 h 554"/>
              <a:gd name="T26" fmla="*/ 48 w 419"/>
              <a:gd name="T27" fmla="*/ 0 h 554"/>
              <a:gd name="T28" fmla="*/ 13 w 419"/>
              <a:gd name="T29" fmla="*/ 14 h 554"/>
              <a:gd name="T30" fmla="*/ 1 w 419"/>
              <a:gd name="T31" fmla="*/ 50 h 554"/>
              <a:gd name="T32" fmla="*/ 1 w 419"/>
              <a:gd name="T33" fmla="*/ 77 h 554"/>
              <a:gd name="T34" fmla="*/ 143 w 419"/>
              <a:gd name="T35" fmla="*/ 77 h 554"/>
              <a:gd name="T36" fmla="*/ 143 w 419"/>
              <a:gd name="T37" fmla="*/ 54 h 554"/>
              <a:gd name="T38" fmla="*/ 162 w 419"/>
              <a:gd name="T39" fmla="*/ 54 h 554"/>
              <a:gd name="T40" fmla="*/ 192 w 419"/>
              <a:gd name="T41" fmla="*/ 65 h 554"/>
              <a:gd name="T42" fmla="*/ 201 w 419"/>
              <a:gd name="T43" fmla="*/ 94 h 554"/>
              <a:gd name="T44" fmla="*/ 201 w 419"/>
              <a:gd name="T45" fmla="*/ 117 h 554"/>
              <a:gd name="T46" fmla="*/ 201 w 419"/>
              <a:gd name="T47" fmla="*/ 117 h 554"/>
              <a:gd name="T48" fmla="*/ 201 w 419"/>
              <a:gd name="T49" fmla="*/ 532 h 554"/>
              <a:gd name="T50" fmla="*/ 157 w 419"/>
              <a:gd name="T51" fmla="*/ 532 h 554"/>
              <a:gd name="T52" fmla="*/ 157 w 419"/>
              <a:gd name="T53" fmla="*/ 554 h 554"/>
              <a:gd name="T54" fmla="*/ 265 w 419"/>
              <a:gd name="T55" fmla="*/ 554 h 554"/>
              <a:gd name="T56" fmla="*/ 265 w 419"/>
              <a:gd name="T57" fmla="*/ 532 h 554"/>
              <a:gd name="T58" fmla="*/ 223 w 419"/>
              <a:gd name="T59" fmla="*/ 532 h 554"/>
              <a:gd name="T60" fmla="*/ 224 w 419"/>
              <a:gd name="T61" fmla="*/ 95 h 554"/>
              <a:gd name="T62" fmla="*/ 224 w 419"/>
              <a:gd name="T63" fmla="*/ 94 h 554"/>
              <a:gd name="T64" fmla="*/ 233 w 419"/>
              <a:gd name="T65" fmla="*/ 65 h 554"/>
              <a:gd name="T66" fmla="*/ 263 w 419"/>
              <a:gd name="T67" fmla="*/ 54 h 554"/>
              <a:gd name="T68" fmla="*/ 276 w 419"/>
              <a:gd name="T69" fmla="*/ 54 h 554"/>
              <a:gd name="T70" fmla="*/ 276 w 419"/>
              <a:gd name="T71" fmla="*/ 77 h 554"/>
              <a:gd name="T72" fmla="*/ 419 w 419"/>
              <a:gd name="T73" fmla="*/ 77 h 554"/>
              <a:gd name="T74" fmla="*/ 419 w 419"/>
              <a:gd name="T75" fmla="*/ 50 h 554"/>
              <a:gd name="T76" fmla="*/ 407 w 419"/>
              <a:gd name="T77" fmla="*/ 14 h 554"/>
              <a:gd name="T78" fmla="*/ 121 w 419"/>
              <a:gd name="T79" fmla="*/ 49 h 554"/>
              <a:gd name="T80" fmla="*/ 121 w 419"/>
              <a:gd name="T81" fmla="*/ 55 h 554"/>
              <a:gd name="T82" fmla="*/ 23 w 419"/>
              <a:gd name="T83" fmla="*/ 55 h 554"/>
              <a:gd name="T84" fmla="*/ 23 w 419"/>
              <a:gd name="T85" fmla="*/ 50 h 554"/>
              <a:gd name="T86" fmla="*/ 22 w 419"/>
              <a:gd name="T87" fmla="*/ 49 h 554"/>
              <a:gd name="T88" fmla="*/ 29 w 419"/>
              <a:gd name="T89" fmla="*/ 28 h 554"/>
              <a:gd name="T90" fmla="*/ 48 w 419"/>
              <a:gd name="T91" fmla="*/ 22 h 554"/>
              <a:gd name="T92" fmla="*/ 94 w 419"/>
              <a:gd name="T93" fmla="*/ 22 h 554"/>
              <a:gd name="T94" fmla="*/ 115 w 419"/>
              <a:gd name="T95" fmla="*/ 29 h 554"/>
              <a:gd name="T96" fmla="*/ 121 w 419"/>
              <a:gd name="T97" fmla="*/ 49 h 554"/>
              <a:gd name="T98" fmla="*/ 397 w 419"/>
              <a:gd name="T99" fmla="*/ 49 h 554"/>
              <a:gd name="T100" fmla="*/ 397 w 419"/>
              <a:gd name="T101" fmla="*/ 55 h 554"/>
              <a:gd name="T102" fmla="*/ 298 w 419"/>
              <a:gd name="T103" fmla="*/ 55 h 554"/>
              <a:gd name="T104" fmla="*/ 298 w 419"/>
              <a:gd name="T105" fmla="*/ 50 h 554"/>
              <a:gd name="T106" fmla="*/ 298 w 419"/>
              <a:gd name="T107" fmla="*/ 49 h 554"/>
              <a:gd name="T108" fmla="*/ 305 w 419"/>
              <a:gd name="T109" fmla="*/ 29 h 554"/>
              <a:gd name="T110" fmla="*/ 324 w 419"/>
              <a:gd name="T111" fmla="*/ 22 h 554"/>
              <a:gd name="T112" fmla="*/ 370 w 419"/>
              <a:gd name="T113" fmla="*/ 22 h 554"/>
              <a:gd name="T114" fmla="*/ 390 w 419"/>
              <a:gd name="T115" fmla="*/ 29 h 554"/>
              <a:gd name="T116" fmla="*/ 397 w 419"/>
              <a:gd name="T117" fmla="*/ 49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54">
                <a:moveTo>
                  <a:pt x="407" y="14"/>
                </a:moveTo>
                <a:cubicBezTo>
                  <a:pt x="398" y="5"/>
                  <a:pt x="385" y="0"/>
                  <a:pt x="37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09" y="0"/>
                  <a:pt x="297" y="4"/>
                  <a:pt x="289" y="14"/>
                </a:cubicBezTo>
                <a:cubicBezTo>
                  <a:pt x="283" y="19"/>
                  <a:pt x="280" y="26"/>
                  <a:pt x="278" y="32"/>
                </a:cubicBezTo>
                <a:cubicBezTo>
                  <a:pt x="263" y="32"/>
                  <a:pt x="263" y="32"/>
                  <a:pt x="263" y="32"/>
                </a:cubicBezTo>
                <a:cubicBezTo>
                  <a:pt x="243" y="32"/>
                  <a:pt x="228" y="38"/>
                  <a:pt x="217" y="50"/>
                </a:cubicBezTo>
                <a:cubicBezTo>
                  <a:pt x="215" y="52"/>
                  <a:pt x="214" y="54"/>
                  <a:pt x="212" y="56"/>
                </a:cubicBezTo>
                <a:cubicBezTo>
                  <a:pt x="211" y="54"/>
                  <a:pt x="210" y="52"/>
                  <a:pt x="208" y="50"/>
                </a:cubicBezTo>
                <a:cubicBezTo>
                  <a:pt x="197" y="38"/>
                  <a:pt x="182" y="32"/>
                  <a:pt x="162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39" y="26"/>
                  <a:pt x="136" y="20"/>
                  <a:pt x="131" y="14"/>
                </a:cubicBezTo>
                <a:cubicBezTo>
                  <a:pt x="122" y="5"/>
                  <a:pt x="110" y="0"/>
                  <a:pt x="9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21" y="4"/>
                  <a:pt x="13" y="14"/>
                </a:cubicBezTo>
                <a:cubicBezTo>
                  <a:pt x="0" y="27"/>
                  <a:pt x="0" y="46"/>
                  <a:pt x="1" y="50"/>
                </a:cubicBezTo>
                <a:cubicBezTo>
                  <a:pt x="1" y="77"/>
                  <a:pt x="1" y="77"/>
                  <a:pt x="1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75" y="54"/>
                  <a:pt x="185" y="58"/>
                  <a:pt x="192" y="65"/>
                </a:cubicBezTo>
                <a:cubicBezTo>
                  <a:pt x="203" y="76"/>
                  <a:pt x="201" y="94"/>
                  <a:pt x="201" y="94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532"/>
                  <a:pt x="201" y="532"/>
                  <a:pt x="201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7" y="554"/>
                  <a:pt x="157" y="554"/>
                  <a:pt x="157" y="554"/>
                </a:cubicBezTo>
                <a:cubicBezTo>
                  <a:pt x="265" y="554"/>
                  <a:pt x="265" y="554"/>
                  <a:pt x="265" y="554"/>
                </a:cubicBezTo>
                <a:cubicBezTo>
                  <a:pt x="265" y="532"/>
                  <a:pt x="265" y="532"/>
                  <a:pt x="265" y="532"/>
                </a:cubicBezTo>
                <a:cubicBezTo>
                  <a:pt x="223" y="532"/>
                  <a:pt x="223" y="532"/>
                  <a:pt x="223" y="53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94"/>
                  <a:pt x="224" y="94"/>
                  <a:pt x="224" y="94"/>
                </a:cubicBezTo>
                <a:cubicBezTo>
                  <a:pt x="224" y="94"/>
                  <a:pt x="222" y="76"/>
                  <a:pt x="233" y="65"/>
                </a:cubicBezTo>
                <a:cubicBezTo>
                  <a:pt x="240" y="58"/>
                  <a:pt x="250" y="54"/>
                  <a:pt x="263" y="54"/>
                </a:cubicBezTo>
                <a:cubicBezTo>
                  <a:pt x="276" y="54"/>
                  <a:pt x="276" y="54"/>
                  <a:pt x="276" y="54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419" y="77"/>
                  <a:pt x="419" y="77"/>
                  <a:pt x="419" y="77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9" y="46"/>
                  <a:pt x="419" y="28"/>
                  <a:pt x="407" y="14"/>
                </a:cubicBezTo>
                <a:close/>
                <a:moveTo>
                  <a:pt x="121" y="49"/>
                </a:moveTo>
                <a:cubicBezTo>
                  <a:pt x="121" y="55"/>
                  <a:pt x="121" y="55"/>
                  <a:pt x="12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36"/>
                  <a:pt x="29" y="28"/>
                </a:cubicBezTo>
                <a:cubicBezTo>
                  <a:pt x="33" y="24"/>
                  <a:pt x="39" y="22"/>
                  <a:pt x="48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103" y="22"/>
                  <a:pt x="110" y="24"/>
                  <a:pt x="115" y="29"/>
                </a:cubicBezTo>
                <a:cubicBezTo>
                  <a:pt x="122" y="37"/>
                  <a:pt x="121" y="49"/>
                  <a:pt x="121" y="49"/>
                </a:cubicBezTo>
                <a:close/>
                <a:moveTo>
                  <a:pt x="397" y="49"/>
                </a:moveTo>
                <a:cubicBezTo>
                  <a:pt x="397" y="55"/>
                  <a:pt x="397" y="55"/>
                  <a:pt x="397" y="55"/>
                </a:cubicBezTo>
                <a:cubicBezTo>
                  <a:pt x="298" y="55"/>
                  <a:pt x="298" y="55"/>
                  <a:pt x="298" y="55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298" y="49"/>
                  <a:pt x="298" y="49"/>
                  <a:pt x="298" y="49"/>
                </a:cubicBezTo>
                <a:cubicBezTo>
                  <a:pt x="298" y="49"/>
                  <a:pt x="298" y="36"/>
                  <a:pt x="305" y="29"/>
                </a:cubicBezTo>
                <a:cubicBezTo>
                  <a:pt x="309" y="24"/>
                  <a:pt x="315" y="22"/>
                  <a:pt x="324" y="22"/>
                </a:cubicBezTo>
                <a:cubicBezTo>
                  <a:pt x="370" y="22"/>
                  <a:pt x="370" y="22"/>
                  <a:pt x="370" y="22"/>
                </a:cubicBezTo>
                <a:cubicBezTo>
                  <a:pt x="379" y="22"/>
                  <a:pt x="386" y="24"/>
                  <a:pt x="390" y="29"/>
                </a:cubicBezTo>
                <a:cubicBezTo>
                  <a:pt x="398" y="37"/>
                  <a:pt x="397" y="49"/>
                  <a:pt x="397" y="4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609600" y="2507699"/>
            <a:ext cx="770032" cy="671827"/>
          </a:xfrm>
          <a:custGeom>
            <a:avLst/>
            <a:gdLst>
              <a:gd name="T0" fmla="*/ 279 w 594"/>
              <a:gd name="T1" fmla="*/ 454 h 518"/>
              <a:gd name="T2" fmla="*/ 315 w 594"/>
              <a:gd name="T3" fmla="*/ 454 h 518"/>
              <a:gd name="T4" fmla="*/ 414 w 594"/>
              <a:gd name="T5" fmla="*/ 454 h 518"/>
              <a:gd name="T6" fmla="*/ 362 w 594"/>
              <a:gd name="T7" fmla="*/ 443 h 518"/>
              <a:gd name="T8" fmla="*/ 362 w 594"/>
              <a:gd name="T9" fmla="*/ 464 h 518"/>
              <a:gd name="T10" fmla="*/ 414 w 594"/>
              <a:gd name="T11" fmla="*/ 454 h 518"/>
              <a:gd name="T12" fmla="*/ 190 w 594"/>
              <a:gd name="T13" fmla="*/ 443 h 518"/>
              <a:gd name="T14" fmla="*/ 190 w 594"/>
              <a:gd name="T15" fmla="*/ 464 h 518"/>
              <a:gd name="T16" fmla="*/ 242 w 594"/>
              <a:gd name="T17" fmla="*/ 454 h 518"/>
              <a:gd name="T18" fmla="*/ 326 w 594"/>
              <a:gd name="T19" fmla="*/ 45 h 518"/>
              <a:gd name="T20" fmla="*/ 257 w 594"/>
              <a:gd name="T21" fmla="*/ 55 h 518"/>
              <a:gd name="T22" fmla="*/ 326 w 594"/>
              <a:gd name="T23" fmla="*/ 66 h 518"/>
              <a:gd name="T24" fmla="*/ 326 w 594"/>
              <a:gd name="T25" fmla="*/ 45 h 518"/>
              <a:gd name="T26" fmla="*/ 500 w 594"/>
              <a:gd name="T27" fmla="*/ 173 h 518"/>
              <a:gd name="T28" fmla="*/ 489 w 594"/>
              <a:gd name="T29" fmla="*/ 184 h 518"/>
              <a:gd name="T30" fmla="*/ 493 w 594"/>
              <a:gd name="T31" fmla="*/ 326 h 518"/>
              <a:gd name="T32" fmla="*/ 496 w 594"/>
              <a:gd name="T33" fmla="*/ 343 h 518"/>
              <a:gd name="T34" fmla="*/ 510 w 594"/>
              <a:gd name="T35" fmla="*/ 178 h 518"/>
              <a:gd name="T36" fmla="*/ 537 w 594"/>
              <a:gd name="T37" fmla="*/ 153 h 518"/>
              <a:gd name="T38" fmla="*/ 525 w 594"/>
              <a:gd name="T39" fmla="*/ 163 h 518"/>
              <a:gd name="T40" fmla="*/ 558 w 594"/>
              <a:gd name="T41" fmla="*/ 258 h 518"/>
              <a:gd name="T42" fmla="*/ 533 w 594"/>
              <a:gd name="T43" fmla="*/ 362 h 518"/>
              <a:gd name="T44" fmla="*/ 547 w 594"/>
              <a:gd name="T45" fmla="*/ 158 h 518"/>
              <a:gd name="T46" fmla="*/ 103 w 594"/>
              <a:gd name="T47" fmla="*/ 183 h 518"/>
              <a:gd name="T48" fmla="*/ 91 w 594"/>
              <a:gd name="T49" fmla="*/ 172 h 518"/>
              <a:gd name="T50" fmla="*/ 84 w 594"/>
              <a:gd name="T51" fmla="*/ 339 h 518"/>
              <a:gd name="T52" fmla="*/ 105 w 594"/>
              <a:gd name="T53" fmla="*/ 333 h 518"/>
              <a:gd name="T54" fmla="*/ 101 w 594"/>
              <a:gd name="T55" fmla="*/ 191 h 518"/>
              <a:gd name="T56" fmla="*/ 64 w 594"/>
              <a:gd name="T57" fmla="*/ 172 h 518"/>
              <a:gd name="T58" fmla="*/ 54 w 594"/>
              <a:gd name="T59" fmla="*/ 153 h 518"/>
              <a:gd name="T60" fmla="*/ 47 w 594"/>
              <a:gd name="T61" fmla="*/ 360 h 518"/>
              <a:gd name="T62" fmla="*/ 69 w 594"/>
              <a:gd name="T63" fmla="*/ 354 h 518"/>
              <a:gd name="T64" fmla="*/ 36 w 594"/>
              <a:gd name="T65" fmla="*/ 259 h 518"/>
              <a:gd name="T66" fmla="*/ 160 w 594"/>
              <a:gd name="T67" fmla="*/ 518 h 518"/>
              <a:gd name="T68" fmla="*/ 161 w 594"/>
              <a:gd name="T69" fmla="*/ 518 h 518"/>
              <a:gd name="T70" fmla="*/ 458 w 594"/>
              <a:gd name="T71" fmla="*/ 436 h 518"/>
              <a:gd name="T72" fmla="*/ 458 w 594"/>
              <a:gd name="T73" fmla="*/ 433 h 518"/>
              <a:gd name="T74" fmla="*/ 458 w 594"/>
              <a:gd name="T75" fmla="*/ 433 h 518"/>
              <a:gd name="T76" fmla="*/ 458 w 594"/>
              <a:gd name="T77" fmla="*/ 25 h 518"/>
              <a:gd name="T78" fmla="*/ 458 w 594"/>
              <a:gd name="T79" fmla="*/ 24 h 518"/>
              <a:gd name="T80" fmla="*/ 136 w 594"/>
              <a:gd name="T81" fmla="*/ 0 h 518"/>
              <a:gd name="T82" fmla="*/ 160 w 594"/>
              <a:gd name="T83" fmla="*/ 24 h 518"/>
              <a:gd name="T84" fmla="*/ 434 w 594"/>
              <a:gd name="T85" fmla="*/ 89 h 518"/>
              <a:gd name="T86" fmla="*/ 160 w 594"/>
              <a:gd name="T87" fmla="*/ 24 h 518"/>
              <a:gd name="T88" fmla="*/ 434 w 594"/>
              <a:gd name="T89" fmla="*/ 110 h 518"/>
              <a:gd name="T90" fmla="*/ 160 w 594"/>
              <a:gd name="T91" fmla="*/ 396 h 518"/>
              <a:gd name="T92" fmla="*/ 160 w 594"/>
              <a:gd name="T93" fmla="*/ 416 h 518"/>
              <a:gd name="T94" fmla="*/ 433 w 594"/>
              <a:gd name="T95" fmla="*/ 438 h 518"/>
              <a:gd name="T96" fmla="*/ 160 w 594"/>
              <a:gd name="T97" fmla="*/ 49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4" h="518">
                <a:moveTo>
                  <a:pt x="297" y="435"/>
                </a:moveTo>
                <a:cubicBezTo>
                  <a:pt x="287" y="435"/>
                  <a:pt x="279" y="444"/>
                  <a:pt x="279" y="454"/>
                </a:cubicBezTo>
                <a:cubicBezTo>
                  <a:pt x="279" y="464"/>
                  <a:pt x="287" y="472"/>
                  <a:pt x="297" y="472"/>
                </a:cubicBezTo>
                <a:cubicBezTo>
                  <a:pt x="307" y="472"/>
                  <a:pt x="315" y="464"/>
                  <a:pt x="315" y="454"/>
                </a:cubicBezTo>
                <a:cubicBezTo>
                  <a:pt x="315" y="444"/>
                  <a:pt x="307" y="435"/>
                  <a:pt x="297" y="435"/>
                </a:cubicBezTo>
                <a:close/>
                <a:moveTo>
                  <a:pt x="414" y="454"/>
                </a:moveTo>
                <a:cubicBezTo>
                  <a:pt x="414" y="448"/>
                  <a:pt x="409" y="443"/>
                  <a:pt x="403" y="443"/>
                </a:cubicBezTo>
                <a:cubicBezTo>
                  <a:pt x="362" y="443"/>
                  <a:pt x="362" y="443"/>
                  <a:pt x="362" y="443"/>
                </a:cubicBezTo>
                <a:cubicBezTo>
                  <a:pt x="356" y="443"/>
                  <a:pt x="352" y="448"/>
                  <a:pt x="352" y="454"/>
                </a:cubicBezTo>
                <a:cubicBezTo>
                  <a:pt x="352" y="459"/>
                  <a:pt x="356" y="464"/>
                  <a:pt x="362" y="464"/>
                </a:cubicBezTo>
                <a:cubicBezTo>
                  <a:pt x="403" y="464"/>
                  <a:pt x="403" y="464"/>
                  <a:pt x="403" y="464"/>
                </a:cubicBezTo>
                <a:cubicBezTo>
                  <a:pt x="409" y="464"/>
                  <a:pt x="414" y="459"/>
                  <a:pt x="414" y="454"/>
                </a:cubicBezTo>
                <a:close/>
                <a:moveTo>
                  <a:pt x="232" y="443"/>
                </a:moveTo>
                <a:cubicBezTo>
                  <a:pt x="190" y="443"/>
                  <a:pt x="190" y="443"/>
                  <a:pt x="190" y="443"/>
                </a:cubicBezTo>
                <a:cubicBezTo>
                  <a:pt x="185" y="443"/>
                  <a:pt x="180" y="448"/>
                  <a:pt x="180" y="454"/>
                </a:cubicBezTo>
                <a:cubicBezTo>
                  <a:pt x="180" y="459"/>
                  <a:pt x="185" y="464"/>
                  <a:pt x="190" y="464"/>
                </a:cubicBezTo>
                <a:cubicBezTo>
                  <a:pt x="232" y="464"/>
                  <a:pt x="232" y="464"/>
                  <a:pt x="232" y="464"/>
                </a:cubicBezTo>
                <a:cubicBezTo>
                  <a:pt x="237" y="464"/>
                  <a:pt x="242" y="459"/>
                  <a:pt x="242" y="454"/>
                </a:cubicBezTo>
                <a:cubicBezTo>
                  <a:pt x="242" y="448"/>
                  <a:pt x="237" y="443"/>
                  <a:pt x="232" y="443"/>
                </a:cubicBezTo>
                <a:close/>
                <a:moveTo>
                  <a:pt x="326" y="45"/>
                </a:moveTo>
                <a:cubicBezTo>
                  <a:pt x="268" y="45"/>
                  <a:pt x="268" y="45"/>
                  <a:pt x="268" y="45"/>
                </a:cubicBezTo>
                <a:cubicBezTo>
                  <a:pt x="262" y="45"/>
                  <a:pt x="257" y="50"/>
                  <a:pt x="257" y="55"/>
                </a:cubicBezTo>
                <a:cubicBezTo>
                  <a:pt x="257" y="61"/>
                  <a:pt x="262" y="66"/>
                  <a:pt x="268" y="66"/>
                </a:cubicBezTo>
                <a:cubicBezTo>
                  <a:pt x="326" y="66"/>
                  <a:pt x="326" y="66"/>
                  <a:pt x="326" y="66"/>
                </a:cubicBezTo>
                <a:cubicBezTo>
                  <a:pt x="332" y="66"/>
                  <a:pt x="336" y="61"/>
                  <a:pt x="336" y="55"/>
                </a:cubicBezTo>
                <a:cubicBezTo>
                  <a:pt x="336" y="50"/>
                  <a:pt x="332" y="45"/>
                  <a:pt x="326" y="45"/>
                </a:cubicBezTo>
                <a:close/>
                <a:moveTo>
                  <a:pt x="510" y="178"/>
                </a:moveTo>
                <a:cubicBezTo>
                  <a:pt x="508" y="175"/>
                  <a:pt x="504" y="173"/>
                  <a:pt x="500" y="173"/>
                </a:cubicBezTo>
                <a:cubicBezTo>
                  <a:pt x="498" y="173"/>
                  <a:pt x="495" y="174"/>
                  <a:pt x="493" y="176"/>
                </a:cubicBezTo>
                <a:cubicBezTo>
                  <a:pt x="491" y="178"/>
                  <a:pt x="489" y="181"/>
                  <a:pt x="489" y="184"/>
                </a:cubicBezTo>
                <a:cubicBezTo>
                  <a:pt x="488" y="187"/>
                  <a:pt x="489" y="190"/>
                  <a:pt x="491" y="193"/>
                </a:cubicBezTo>
                <a:cubicBezTo>
                  <a:pt x="522" y="232"/>
                  <a:pt x="523" y="285"/>
                  <a:pt x="493" y="326"/>
                </a:cubicBezTo>
                <a:cubicBezTo>
                  <a:pt x="491" y="328"/>
                  <a:pt x="491" y="331"/>
                  <a:pt x="491" y="335"/>
                </a:cubicBezTo>
                <a:cubicBezTo>
                  <a:pt x="492" y="338"/>
                  <a:pt x="493" y="341"/>
                  <a:pt x="496" y="343"/>
                </a:cubicBezTo>
                <a:cubicBezTo>
                  <a:pt x="501" y="346"/>
                  <a:pt x="509" y="345"/>
                  <a:pt x="513" y="340"/>
                </a:cubicBezTo>
                <a:cubicBezTo>
                  <a:pt x="548" y="291"/>
                  <a:pt x="547" y="226"/>
                  <a:pt x="510" y="178"/>
                </a:cubicBezTo>
                <a:close/>
                <a:moveTo>
                  <a:pt x="547" y="158"/>
                </a:moveTo>
                <a:cubicBezTo>
                  <a:pt x="545" y="155"/>
                  <a:pt x="541" y="153"/>
                  <a:pt x="537" y="153"/>
                </a:cubicBezTo>
                <a:cubicBezTo>
                  <a:pt x="535" y="153"/>
                  <a:pt x="532" y="154"/>
                  <a:pt x="530" y="155"/>
                </a:cubicBezTo>
                <a:cubicBezTo>
                  <a:pt x="527" y="157"/>
                  <a:pt x="526" y="160"/>
                  <a:pt x="525" y="163"/>
                </a:cubicBezTo>
                <a:cubicBezTo>
                  <a:pt x="525" y="167"/>
                  <a:pt x="526" y="170"/>
                  <a:pt x="528" y="172"/>
                </a:cubicBezTo>
                <a:cubicBezTo>
                  <a:pt x="547" y="198"/>
                  <a:pt x="558" y="227"/>
                  <a:pt x="558" y="258"/>
                </a:cubicBezTo>
                <a:cubicBezTo>
                  <a:pt x="558" y="289"/>
                  <a:pt x="549" y="319"/>
                  <a:pt x="530" y="345"/>
                </a:cubicBezTo>
                <a:cubicBezTo>
                  <a:pt x="526" y="351"/>
                  <a:pt x="527" y="358"/>
                  <a:pt x="533" y="362"/>
                </a:cubicBezTo>
                <a:cubicBezTo>
                  <a:pt x="538" y="366"/>
                  <a:pt x="546" y="364"/>
                  <a:pt x="549" y="359"/>
                </a:cubicBezTo>
                <a:cubicBezTo>
                  <a:pt x="594" y="298"/>
                  <a:pt x="593" y="217"/>
                  <a:pt x="547" y="158"/>
                </a:cubicBezTo>
                <a:close/>
                <a:moveTo>
                  <a:pt x="101" y="191"/>
                </a:moveTo>
                <a:cubicBezTo>
                  <a:pt x="103" y="189"/>
                  <a:pt x="103" y="186"/>
                  <a:pt x="103" y="183"/>
                </a:cubicBezTo>
                <a:cubicBezTo>
                  <a:pt x="102" y="179"/>
                  <a:pt x="101" y="177"/>
                  <a:pt x="98" y="175"/>
                </a:cubicBezTo>
                <a:cubicBezTo>
                  <a:pt x="96" y="173"/>
                  <a:pt x="94" y="172"/>
                  <a:pt x="91" y="172"/>
                </a:cubicBezTo>
                <a:cubicBezTo>
                  <a:pt x="87" y="172"/>
                  <a:pt x="84" y="174"/>
                  <a:pt x="81" y="177"/>
                </a:cubicBezTo>
                <a:cubicBezTo>
                  <a:pt x="46" y="226"/>
                  <a:pt x="47" y="291"/>
                  <a:pt x="84" y="339"/>
                </a:cubicBezTo>
                <a:cubicBezTo>
                  <a:pt x="88" y="344"/>
                  <a:pt x="96" y="345"/>
                  <a:pt x="101" y="341"/>
                </a:cubicBezTo>
                <a:cubicBezTo>
                  <a:pt x="103" y="339"/>
                  <a:pt x="105" y="337"/>
                  <a:pt x="105" y="333"/>
                </a:cubicBezTo>
                <a:cubicBezTo>
                  <a:pt x="106" y="330"/>
                  <a:pt x="105" y="327"/>
                  <a:pt x="103" y="325"/>
                </a:cubicBezTo>
                <a:cubicBezTo>
                  <a:pt x="72" y="285"/>
                  <a:pt x="72" y="232"/>
                  <a:pt x="101" y="191"/>
                </a:cubicBezTo>
                <a:close/>
                <a:moveTo>
                  <a:pt x="36" y="259"/>
                </a:moveTo>
                <a:cubicBezTo>
                  <a:pt x="36" y="228"/>
                  <a:pt x="45" y="198"/>
                  <a:pt x="64" y="172"/>
                </a:cubicBezTo>
                <a:cubicBezTo>
                  <a:pt x="68" y="167"/>
                  <a:pt x="67" y="159"/>
                  <a:pt x="61" y="155"/>
                </a:cubicBezTo>
                <a:cubicBezTo>
                  <a:pt x="59" y="154"/>
                  <a:pt x="57" y="153"/>
                  <a:pt x="54" y="153"/>
                </a:cubicBezTo>
                <a:cubicBezTo>
                  <a:pt x="50" y="153"/>
                  <a:pt x="47" y="155"/>
                  <a:pt x="45" y="158"/>
                </a:cubicBezTo>
                <a:cubicBezTo>
                  <a:pt x="0" y="219"/>
                  <a:pt x="1" y="300"/>
                  <a:pt x="47" y="360"/>
                </a:cubicBezTo>
                <a:cubicBezTo>
                  <a:pt x="51" y="365"/>
                  <a:pt x="59" y="366"/>
                  <a:pt x="64" y="362"/>
                </a:cubicBezTo>
                <a:cubicBezTo>
                  <a:pt x="67" y="360"/>
                  <a:pt x="68" y="357"/>
                  <a:pt x="69" y="354"/>
                </a:cubicBezTo>
                <a:cubicBezTo>
                  <a:pt x="69" y="351"/>
                  <a:pt x="68" y="347"/>
                  <a:pt x="66" y="345"/>
                </a:cubicBezTo>
                <a:cubicBezTo>
                  <a:pt x="47" y="320"/>
                  <a:pt x="36" y="290"/>
                  <a:pt x="36" y="259"/>
                </a:cubicBezTo>
                <a:close/>
                <a:moveTo>
                  <a:pt x="136" y="518"/>
                </a:move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1" y="518"/>
                  <a:pt x="161" y="518"/>
                </a:cubicBezTo>
                <a:cubicBezTo>
                  <a:pt x="375" y="518"/>
                  <a:pt x="375" y="518"/>
                  <a:pt x="375" y="518"/>
                </a:cubicBezTo>
                <a:cubicBezTo>
                  <a:pt x="420" y="518"/>
                  <a:pt x="458" y="481"/>
                  <a:pt x="458" y="436"/>
                </a:cubicBezTo>
                <a:cubicBezTo>
                  <a:pt x="458" y="435"/>
                  <a:pt x="458" y="435"/>
                  <a:pt x="458" y="435"/>
                </a:cubicBezTo>
                <a:cubicBezTo>
                  <a:pt x="458" y="434"/>
                  <a:pt x="458" y="434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2"/>
                  <a:pt x="458" y="432"/>
                  <a:pt x="458" y="432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8" y="25"/>
                  <a:pt x="458" y="24"/>
                  <a:pt x="458" y="24"/>
                </a:cubicBezTo>
                <a:cubicBezTo>
                  <a:pt x="458" y="24"/>
                  <a:pt x="458" y="24"/>
                  <a:pt x="458" y="24"/>
                </a:cubicBezTo>
                <a:cubicBezTo>
                  <a:pt x="458" y="0"/>
                  <a:pt x="458" y="0"/>
                  <a:pt x="458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518"/>
                </a:lnTo>
                <a:close/>
                <a:moveTo>
                  <a:pt x="160" y="24"/>
                </a:moveTo>
                <a:cubicBezTo>
                  <a:pt x="434" y="24"/>
                  <a:pt x="434" y="24"/>
                  <a:pt x="434" y="24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160" y="89"/>
                  <a:pt x="160" y="89"/>
                  <a:pt x="160" y="89"/>
                </a:cubicBezTo>
                <a:lnTo>
                  <a:pt x="160" y="24"/>
                </a:lnTo>
                <a:close/>
                <a:moveTo>
                  <a:pt x="160" y="110"/>
                </a:moveTo>
                <a:cubicBezTo>
                  <a:pt x="434" y="110"/>
                  <a:pt x="434" y="110"/>
                  <a:pt x="434" y="110"/>
                </a:cubicBezTo>
                <a:cubicBezTo>
                  <a:pt x="433" y="396"/>
                  <a:pt x="433" y="396"/>
                  <a:pt x="433" y="396"/>
                </a:cubicBezTo>
                <a:cubicBezTo>
                  <a:pt x="160" y="396"/>
                  <a:pt x="160" y="396"/>
                  <a:pt x="160" y="396"/>
                </a:cubicBezTo>
                <a:lnTo>
                  <a:pt x="160" y="110"/>
                </a:lnTo>
                <a:close/>
                <a:moveTo>
                  <a:pt x="160" y="416"/>
                </a:moveTo>
                <a:cubicBezTo>
                  <a:pt x="433" y="416"/>
                  <a:pt x="433" y="416"/>
                  <a:pt x="433" y="416"/>
                </a:cubicBezTo>
                <a:cubicBezTo>
                  <a:pt x="433" y="438"/>
                  <a:pt x="433" y="438"/>
                  <a:pt x="433" y="438"/>
                </a:cubicBezTo>
                <a:cubicBezTo>
                  <a:pt x="430" y="475"/>
                  <a:pt x="402" y="495"/>
                  <a:pt x="375" y="495"/>
                </a:cubicBezTo>
                <a:cubicBezTo>
                  <a:pt x="160" y="495"/>
                  <a:pt x="160" y="495"/>
                  <a:pt x="160" y="495"/>
                </a:cubicBezTo>
                <a:lnTo>
                  <a:pt x="160" y="4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2345079" y="2516153"/>
            <a:ext cx="412331" cy="654918"/>
          </a:xfrm>
          <a:custGeom>
            <a:avLst/>
            <a:gdLst>
              <a:gd name="T0" fmla="*/ 0 w 318"/>
              <a:gd name="T1" fmla="*/ 0 h 505"/>
              <a:gd name="T2" fmla="*/ 0 w 318"/>
              <a:gd name="T3" fmla="*/ 505 h 505"/>
              <a:gd name="T4" fmla="*/ 261 w 318"/>
              <a:gd name="T5" fmla="*/ 505 h 505"/>
              <a:gd name="T6" fmla="*/ 318 w 318"/>
              <a:gd name="T7" fmla="*/ 448 h 505"/>
              <a:gd name="T8" fmla="*/ 318 w 318"/>
              <a:gd name="T9" fmla="*/ 0 h 505"/>
              <a:gd name="T10" fmla="*/ 0 w 318"/>
              <a:gd name="T11" fmla="*/ 0 h 505"/>
              <a:gd name="T12" fmla="*/ 296 w 318"/>
              <a:gd name="T13" fmla="*/ 448 h 505"/>
              <a:gd name="T14" fmla="*/ 261 w 318"/>
              <a:gd name="T15" fmla="*/ 483 h 505"/>
              <a:gd name="T16" fmla="*/ 22 w 318"/>
              <a:gd name="T17" fmla="*/ 483 h 505"/>
              <a:gd name="T18" fmla="*/ 22 w 318"/>
              <a:gd name="T19" fmla="*/ 425 h 505"/>
              <a:gd name="T20" fmla="*/ 296 w 318"/>
              <a:gd name="T21" fmla="*/ 425 h 505"/>
              <a:gd name="T22" fmla="*/ 296 w 318"/>
              <a:gd name="T23" fmla="*/ 448 h 505"/>
              <a:gd name="T24" fmla="*/ 296 w 318"/>
              <a:gd name="T25" fmla="*/ 403 h 505"/>
              <a:gd name="T26" fmla="*/ 22 w 318"/>
              <a:gd name="T27" fmla="*/ 403 h 505"/>
              <a:gd name="T28" fmla="*/ 22 w 318"/>
              <a:gd name="T29" fmla="*/ 94 h 505"/>
              <a:gd name="T30" fmla="*/ 296 w 318"/>
              <a:gd name="T31" fmla="*/ 94 h 505"/>
              <a:gd name="T32" fmla="*/ 296 w 318"/>
              <a:gd name="T33" fmla="*/ 403 h 505"/>
              <a:gd name="T34" fmla="*/ 296 w 318"/>
              <a:gd name="T35" fmla="*/ 72 h 505"/>
              <a:gd name="T36" fmla="*/ 22 w 318"/>
              <a:gd name="T37" fmla="*/ 72 h 505"/>
              <a:gd name="T38" fmla="*/ 22 w 318"/>
              <a:gd name="T39" fmla="*/ 22 h 505"/>
              <a:gd name="T40" fmla="*/ 296 w 318"/>
              <a:gd name="T41" fmla="*/ 22 h 505"/>
              <a:gd name="T42" fmla="*/ 296 w 318"/>
              <a:gd name="T43" fmla="*/ 72 h 505"/>
              <a:gd name="T44" fmla="*/ 124 w 318"/>
              <a:gd name="T45" fmla="*/ 54 h 505"/>
              <a:gd name="T46" fmla="*/ 193 w 318"/>
              <a:gd name="T47" fmla="*/ 54 h 505"/>
              <a:gd name="T48" fmla="*/ 204 w 318"/>
              <a:gd name="T49" fmla="*/ 43 h 505"/>
              <a:gd name="T50" fmla="*/ 193 w 318"/>
              <a:gd name="T51" fmla="*/ 32 h 505"/>
              <a:gd name="T52" fmla="*/ 124 w 318"/>
              <a:gd name="T53" fmla="*/ 32 h 505"/>
              <a:gd name="T54" fmla="*/ 113 w 318"/>
              <a:gd name="T55" fmla="*/ 43 h 505"/>
              <a:gd name="T56" fmla="*/ 124 w 318"/>
              <a:gd name="T57" fmla="*/ 54 h 505"/>
              <a:gd name="T58" fmla="*/ 57 w 318"/>
              <a:gd name="T59" fmla="*/ 464 h 505"/>
              <a:gd name="T60" fmla="*/ 92 w 318"/>
              <a:gd name="T61" fmla="*/ 464 h 505"/>
              <a:gd name="T62" fmla="*/ 103 w 318"/>
              <a:gd name="T63" fmla="*/ 453 h 505"/>
              <a:gd name="T64" fmla="*/ 92 w 318"/>
              <a:gd name="T65" fmla="*/ 442 h 505"/>
              <a:gd name="T66" fmla="*/ 57 w 318"/>
              <a:gd name="T67" fmla="*/ 442 h 505"/>
              <a:gd name="T68" fmla="*/ 46 w 318"/>
              <a:gd name="T69" fmla="*/ 453 h 505"/>
              <a:gd name="T70" fmla="*/ 57 w 318"/>
              <a:gd name="T71" fmla="*/ 464 h 505"/>
              <a:gd name="T72" fmla="*/ 224 w 318"/>
              <a:gd name="T73" fmla="*/ 464 h 505"/>
              <a:gd name="T74" fmla="*/ 259 w 318"/>
              <a:gd name="T75" fmla="*/ 464 h 505"/>
              <a:gd name="T76" fmla="*/ 270 w 318"/>
              <a:gd name="T77" fmla="*/ 453 h 505"/>
              <a:gd name="T78" fmla="*/ 259 w 318"/>
              <a:gd name="T79" fmla="*/ 442 h 505"/>
              <a:gd name="T80" fmla="*/ 224 w 318"/>
              <a:gd name="T81" fmla="*/ 442 h 505"/>
              <a:gd name="T82" fmla="*/ 213 w 318"/>
              <a:gd name="T83" fmla="*/ 453 h 505"/>
              <a:gd name="T84" fmla="*/ 224 w 318"/>
              <a:gd name="T85" fmla="*/ 464 h 505"/>
              <a:gd name="T86" fmla="*/ 158 w 318"/>
              <a:gd name="T87" fmla="*/ 473 h 505"/>
              <a:gd name="T88" fmla="*/ 175 w 318"/>
              <a:gd name="T89" fmla="*/ 455 h 505"/>
              <a:gd name="T90" fmla="*/ 158 w 318"/>
              <a:gd name="T91" fmla="*/ 438 h 505"/>
              <a:gd name="T92" fmla="*/ 141 w 318"/>
              <a:gd name="T93" fmla="*/ 455 h 505"/>
              <a:gd name="T94" fmla="*/ 158 w 318"/>
              <a:gd name="T95" fmla="*/ 473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505">
                <a:moveTo>
                  <a:pt x="0" y="0"/>
                </a:moveTo>
                <a:cubicBezTo>
                  <a:pt x="0" y="505"/>
                  <a:pt x="0" y="505"/>
                  <a:pt x="0" y="505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93" y="505"/>
                  <a:pt x="318" y="480"/>
                  <a:pt x="318" y="448"/>
                </a:cubicBezTo>
                <a:cubicBezTo>
                  <a:pt x="318" y="0"/>
                  <a:pt x="318" y="0"/>
                  <a:pt x="318" y="0"/>
                </a:cubicBezTo>
                <a:lnTo>
                  <a:pt x="0" y="0"/>
                </a:lnTo>
                <a:close/>
                <a:moveTo>
                  <a:pt x="296" y="448"/>
                </a:moveTo>
                <a:cubicBezTo>
                  <a:pt x="296" y="468"/>
                  <a:pt x="280" y="483"/>
                  <a:pt x="261" y="483"/>
                </a:cubicBezTo>
                <a:cubicBezTo>
                  <a:pt x="22" y="483"/>
                  <a:pt x="22" y="483"/>
                  <a:pt x="22" y="483"/>
                </a:cubicBezTo>
                <a:cubicBezTo>
                  <a:pt x="22" y="425"/>
                  <a:pt x="22" y="425"/>
                  <a:pt x="22" y="425"/>
                </a:cubicBezTo>
                <a:cubicBezTo>
                  <a:pt x="296" y="425"/>
                  <a:pt x="296" y="425"/>
                  <a:pt x="296" y="425"/>
                </a:cubicBezTo>
                <a:lnTo>
                  <a:pt x="296" y="448"/>
                </a:lnTo>
                <a:close/>
                <a:moveTo>
                  <a:pt x="296" y="403"/>
                </a:moveTo>
                <a:cubicBezTo>
                  <a:pt x="22" y="403"/>
                  <a:pt x="22" y="403"/>
                  <a:pt x="22" y="403"/>
                </a:cubicBezTo>
                <a:cubicBezTo>
                  <a:pt x="22" y="94"/>
                  <a:pt x="22" y="94"/>
                  <a:pt x="22" y="94"/>
                </a:cubicBezTo>
                <a:cubicBezTo>
                  <a:pt x="296" y="94"/>
                  <a:pt x="296" y="94"/>
                  <a:pt x="296" y="94"/>
                </a:cubicBezTo>
                <a:lnTo>
                  <a:pt x="296" y="403"/>
                </a:lnTo>
                <a:close/>
                <a:moveTo>
                  <a:pt x="296" y="72"/>
                </a:moveTo>
                <a:cubicBezTo>
                  <a:pt x="22" y="72"/>
                  <a:pt x="22" y="72"/>
                  <a:pt x="22" y="72"/>
                </a:cubicBezTo>
                <a:cubicBezTo>
                  <a:pt x="22" y="22"/>
                  <a:pt x="22" y="22"/>
                  <a:pt x="22" y="22"/>
                </a:cubicBezTo>
                <a:cubicBezTo>
                  <a:pt x="296" y="22"/>
                  <a:pt x="296" y="22"/>
                  <a:pt x="296" y="22"/>
                </a:cubicBezTo>
                <a:lnTo>
                  <a:pt x="296" y="72"/>
                </a:lnTo>
                <a:close/>
                <a:moveTo>
                  <a:pt x="124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200" y="54"/>
                  <a:pt x="204" y="49"/>
                  <a:pt x="204" y="43"/>
                </a:cubicBezTo>
                <a:cubicBezTo>
                  <a:pt x="204" y="37"/>
                  <a:pt x="200" y="32"/>
                  <a:pt x="193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18" y="32"/>
                  <a:pt x="113" y="37"/>
                  <a:pt x="113" y="43"/>
                </a:cubicBezTo>
                <a:cubicBezTo>
                  <a:pt x="113" y="49"/>
                  <a:pt x="118" y="54"/>
                  <a:pt x="124" y="54"/>
                </a:cubicBezTo>
                <a:close/>
                <a:moveTo>
                  <a:pt x="57" y="464"/>
                </a:moveTo>
                <a:cubicBezTo>
                  <a:pt x="92" y="464"/>
                  <a:pt x="92" y="464"/>
                  <a:pt x="92" y="464"/>
                </a:cubicBezTo>
                <a:cubicBezTo>
                  <a:pt x="98" y="464"/>
                  <a:pt x="103" y="459"/>
                  <a:pt x="103" y="453"/>
                </a:cubicBezTo>
                <a:cubicBezTo>
                  <a:pt x="103" y="447"/>
                  <a:pt x="98" y="442"/>
                  <a:pt x="92" y="442"/>
                </a:cubicBezTo>
                <a:cubicBezTo>
                  <a:pt x="57" y="442"/>
                  <a:pt x="57" y="442"/>
                  <a:pt x="57" y="442"/>
                </a:cubicBezTo>
                <a:cubicBezTo>
                  <a:pt x="51" y="442"/>
                  <a:pt x="46" y="447"/>
                  <a:pt x="46" y="453"/>
                </a:cubicBezTo>
                <a:cubicBezTo>
                  <a:pt x="46" y="459"/>
                  <a:pt x="51" y="464"/>
                  <a:pt x="57" y="464"/>
                </a:cubicBezTo>
                <a:close/>
                <a:moveTo>
                  <a:pt x="224" y="464"/>
                </a:moveTo>
                <a:cubicBezTo>
                  <a:pt x="259" y="464"/>
                  <a:pt x="259" y="464"/>
                  <a:pt x="259" y="464"/>
                </a:cubicBezTo>
                <a:cubicBezTo>
                  <a:pt x="265" y="464"/>
                  <a:pt x="270" y="459"/>
                  <a:pt x="270" y="453"/>
                </a:cubicBezTo>
                <a:cubicBezTo>
                  <a:pt x="270" y="447"/>
                  <a:pt x="265" y="442"/>
                  <a:pt x="259" y="442"/>
                </a:cubicBezTo>
                <a:cubicBezTo>
                  <a:pt x="224" y="442"/>
                  <a:pt x="224" y="442"/>
                  <a:pt x="224" y="442"/>
                </a:cubicBezTo>
                <a:cubicBezTo>
                  <a:pt x="218" y="442"/>
                  <a:pt x="213" y="447"/>
                  <a:pt x="213" y="453"/>
                </a:cubicBezTo>
                <a:cubicBezTo>
                  <a:pt x="213" y="459"/>
                  <a:pt x="218" y="464"/>
                  <a:pt x="224" y="464"/>
                </a:cubicBezTo>
                <a:close/>
                <a:moveTo>
                  <a:pt x="158" y="473"/>
                </a:moveTo>
                <a:cubicBezTo>
                  <a:pt x="168" y="473"/>
                  <a:pt x="175" y="465"/>
                  <a:pt x="175" y="455"/>
                </a:cubicBezTo>
                <a:cubicBezTo>
                  <a:pt x="175" y="446"/>
                  <a:pt x="168" y="438"/>
                  <a:pt x="158" y="438"/>
                </a:cubicBezTo>
                <a:cubicBezTo>
                  <a:pt x="149" y="438"/>
                  <a:pt x="141" y="446"/>
                  <a:pt x="141" y="455"/>
                </a:cubicBezTo>
                <a:cubicBezTo>
                  <a:pt x="141" y="465"/>
                  <a:pt x="149" y="473"/>
                  <a:pt x="158" y="4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3722857" y="2497293"/>
            <a:ext cx="755074" cy="692639"/>
          </a:xfrm>
          <a:custGeom>
            <a:avLst/>
            <a:gdLst>
              <a:gd name="T0" fmla="*/ 512 w 586"/>
              <a:gd name="T1" fmla="*/ 280 h 537"/>
              <a:gd name="T2" fmla="*/ 364 w 586"/>
              <a:gd name="T3" fmla="*/ 280 h 537"/>
              <a:gd name="T4" fmla="*/ 290 w 586"/>
              <a:gd name="T5" fmla="*/ 409 h 537"/>
              <a:gd name="T6" fmla="*/ 364 w 586"/>
              <a:gd name="T7" fmla="*/ 537 h 537"/>
              <a:gd name="T8" fmla="*/ 512 w 586"/>
              <a:gd name="T9" fmla="*/ 537 h 537"/>
              <a:gd name="T10" fmla="*/ 586 w 586"/>
              <a:gd name="T11" fmla="*/ 409 h 537"/>
              <a:gd name="T12" fmla="*/ 512 w 586"/>
              <a:gd name="T13" fmla="*/ 280 h 537"/>
              <a:gd name="T14" fmla="*/ 499 w 586"/>
              <a:gd name="T15" fmla="*/ 515 h 537"/>
              <a:gd name="T16" fmla="*/ 376 w 586"/>
              <a:gd name="T17" fmla="*/ 515 h 537"/>
              <a:gd name="T18" fmla="*/ 315 w 586"/>
              <a:gd name="T19" fmla="*/ 409 h 537"/>
              <a:gd name="T20" fmla="*/ 376 w 586"/>
              <a:gd name="T21" fmla="*/ 302 h 537"/>
              <a:gd name="T22" fmla="*/ 499 w 586"/>
              <a:gd name="T23" fmla="*/ 302 h 537"/>
              <a:gd name="T24" fmla="*/ 560 w 586"/>
              <a:gd name="T25" fmla="*/ 409 h 537"/>
              <a:gd name="T26" fmla="*/ 499 w 586"/>
              <a:gd name="T27" fmla="*/ 515 h 537"/>
              <a:gd name="T28" fmla="*/ 438 w 586"/>
              <a:gd name="T29" fmla="*/ 359 h 537"/>
              <a:gd name="T30" fmla="*/ 389 w 586"/>
              <a:gd name="T31" fmla="*/ 409 h 537"/>
              <a:gd name="T32" fmla="*/ 438 w 586"/>
              <a:gd name="T33" fmla="*/ 458 h 537"/>
              <a:gd name="T34" fmla="*/ 487 w 586"/>
              <a:gd name="T35" fmla="*/ 409 h 537"/>
              <a:gd name="T36" fmla="*/ 438 w 586"/>
              <a:gd name="T37" fmla="*/ 359 h 537"/>
              <a:gd name="T38" fmla="*/ 438 w 586"/>
              <a:gd name="T39" fmla="*/ 436 h 537"/>
              <a:gd name="T40" fmla="*/ 411 w 586"/>
              <a:gd name="T41" fmla="*/ 409 h 537"/>
              <a:gd name="T42" fmla="*/ 438 w 586"/>
              <a:gd name="T43" fmla="*/ 381 h 537"/>
              <a:gd name="T44" fmla="*/ 465 w 586"/>
              <a:gd name="T45" fmla="*/ 409 h 537"/>
              <a:gd name="T46" fmla="*/ 438 w 586"/>
              <a:gd name="T47" fmla="*/ 436 h 537"/>
              <a:gd name="T48" fmla="*/ 375 w 586"/>
              <a:gd name="T49" fmla="*/ 199 h 537"/>
              <a:gd name="T50" fmla="*/ 386 w 586"/>
              <a:gd name="T51" fmla="*/ 70 h 537"/>
              <a:gd name="T52" fmla="*/ 378 w 586"/>
              <a:gd name="T53" fmla="*/ 54 h 537"/>
              <a:gd name="T54" fmla="*/ 309 w 586"/>
              <a:gd name="T55" fmla="*/ 149 h 537"/>
              <a:gd name="T56" fmla="*/ 240 w 586"/>
              <a:gd name="T57" fmla="*/ 99 h 537"/>
              <a:gd name="T58" fmla="*/ 309 w 586"/>
              <a:gd name="T59" fmla="*/ 4 h 537"/>
              <a:gd name="T60" fmla="*/ 291 w 586"/>
              <a:gd name="T61" fmla="*/ 1 h 537"/>
              <a:gd name="T62" fmla="*/ 273 w 586"/>
              <a:gd name="T63" fmla="*/ 0 h 537"/>
              <a:gd name="T64" fmla="*/ 171 w 586"/>
              <a:gd name="T65" fmla="*/ 51 h 537"/>
              <a:gd name="T66" fmla="*/ 168 w 586"/>
              <a:gd name="T67" fmla="*/ 194 h 537"/>
              <a:gd name="T68" fmla="*/ 17 w 586"/>
              <a:gd name="T69" fmla="*/ 403 h 537"/>
              <a:gd name="T70" fmla="*/ 26 w 586"/>
              <a:gd name="T71" fmla="*/ 475 h 537"/>
              <a:gd name="T72" fmla="*/ 53 w 586"/>
              <a:gd name="T73" fmla="*/ 484 h 537"/>
              <a:gd name="T74" fmla="*/ 96 w 586"/>
              <a:gd name="T75" fmla="*/ 461 h 537"/>
              <a:gd name="T76" fmla="*/ 250 w 586"/>
              <a:gd name="T77" fmla="*/ 249 h 537"/>
              <a:gd name="T78" fmla="*/ 273 w 586"/>
              <a:gd name="T79" fmla="*/ 251 h 537"/>
              <a:gd name="T80" fmla="*/ 273 w 586"/>
              <a:gd name="T81" fmla="*/ 251 h 537"/>
              <a:gd name="T82" fmla="*/ 375 w 586"/>
              <a:gd name="T83" fmla="*/ 199 h 537"/>
              <a:gd name="T84" fmla="*/ 273 w 586"/>
              <a:gd name="T85" fmla="*/ 229 h 537"/>
              <a:gd name="T86" fmla="*/ 248 w 586"/>
              <a:gd name="T87" fmla="*/ 226 h 537"/>
              <a:gd name="T88" fmla="*/ 240 w 586"/>
              <a:gd name="T89" fmla="*/ 224 h 537"/>
              <a:gd name="T90" fmla="*/ 78 w 586"/>
              <a:gd name="T91" fmla="*/ 448 h 537"/>
              <a:gd name="T92" fmla="*/ 53 w 586"/>
              <a:gd name="T93" fmla="*/ 462 h 537"/>
              <a:gd name="T94" fmla="*/ 38 w 586"/>
              <a:gd name="T95" fmla="*/ 457 h 537"/>
              <a:gd name="T96" fmla="*/ 34 w 586"/>
              <a:gd name="T97" fmla="*/ 416 h 537"/>
              <a:gd name="T98" fmla="*/ 195 w 586"/>
              <a:gd name="T99" fmla="*/ 194 h 537"/>
              <a:gd name="T100" fmla="*/ 191 w 586"/>
              <a:gd name="T101" fmla="*/ 188 h 537"/>
              <a:gd name="T102" fmla="*/ 189 w 586"/>
              <a:gd name="T103" fmla="*/ 64 h 537"/>
              <a:gd name="T104" fmla="*/ 269 w 586"/>
              <a:gd name="T105" fmla="*/ 22 h 537"/>
              <a:gd name="T106" fmla="*/ 209 w 586"/>
              <a:gd name="T107" fmla="*/ 103 h 537"/>
              <a:gd name="T108" fmla="*/ 314 w 586"/>
              <a:gd name="T109" fmla="*/ 179 h 537"/>
              <a:gd name="T110" fmla="*/ 373 w 586"/>
              <a:gd name="T111" fmla="*/ 98 h 537"/>
              <a:gd name="T112" fmla="*/ 358 w 586"/>
              <a:gd name="T113" fmla="*/ 187 h 537"/>
              <a:gd name="T114" fmla="*/ 273 w 586"/>
              <a:gd name="T115" fmla="*/ 2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537">
                <a:moveTo>
                  <a:pt x="512" y="280"/>
                </a:moveTo>
                <a:cubicBezTo>
                  <a:pt x="364" y="280"/>
                  <a:pt x="364" y="280"/>
                  <a:pt x="364" y="280"/>
                </a:cubicBezTo>
                <a:cubicBezTo>
                  <a:pt x="290" y="409"/>
                  <a:pt x="290" y="409"/>
                  <a:pt x="290" y="409"/>
                </a:cubicBezTo>
                <a:cubicBezTo>
                  <a:pt x="364" y="537"/>
                  <a:pt x="364" y="537"/>
                  <a:pt x="364" y="537"/>
                </a:cubicBezTo>
                <a:cubicBezTo>
                  <a:pt x="512" y="537"/>
                  <a:pt x="512" y="537"/>
                  <a:pt x="512" y="537"/>
                </a:cubicBezTo>
                <a:cubicBezTo>
                  <a:pt x="586" y="409"/>
                  <a:pt x="586" y="409"/>
                  <a:pt x="586" y="409"/>
                </a:cubicBezTo>
                <a:lnTo>
                  <a:pt x="512" y="280"/>
                </a:lnTo>
                <a:close/>
                <a:moveTo>
                  <a:pt x="499" y="515"/>
                </a:moveTo>
                <a:cubicBezTo>
                  <a:pt x="376" y="515"/>
                  <a:pt x="376" y="515"/>
                  <a:pt x="376" y="515"/>
                </a:cubicBezTo>
                <a:cubicBezTo>
                  <a:pt x="315" y="409"/>
                  <a:pt x="315" y="409"/>
                  <a:pt x="315" y="409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560" y="409"/>
                  <a:pt x="560" y="409"/>
                  <a:pt x="560" y="409"/>
                </a:cubicBezTo>
                <a:lnTo>
                  <a:pt x="499" y="515"/>
                </a:lnTo>
                <a:close/>
                <a:moveTo>
                  <a:pt x="438" y="359"/>
                </a:moveTo>
                <a:cubicBezTo>
                  <a:pt x="411" y="359"/>
                  <a:pt x="389" y="381"/>
                  <a:pt x="389" y="409"/>
                </a:cubicBezTo>
                <a:cubicBezTo>
                  <a:pt x="389" y="436"/>
                  <a:pt x="411" y="458"/>
                  <a:pt x="438" y="458"/>
                </a:cubicBezTo>
                <a:cubicBezTo>
                  <a:pt x="465" y="458"/>
                  <a:pt x="487" y="436"/>
                  <a:pt x="487" y="409"/>
                </a:cubicBezTo>
                <a:cubicBezTo>
                  <a:pt x="487" y="381"/>
                  <a:pt x="465" y="359"/>
                  <a:pt x="438" y="359"/>
                </a:cubicBezTo>
                <a:close/>
                <a:moveTo>
                  <a:pt x="438" y="436"/>
                </a:moveTo>
                <a:cubicBezTo>
                  <a:pt x="423" y="436"/>
                  <a:pt x="411" y="423"/>
                  <a:pt x="411" y="409"/>
                </a:cubicBezTo>
                <a:cubicBezTo>
                  <a:pt x="411" y="394"/>
                  <a:pt x="423" y="381"/>
                  <a:pt x="438" y="381"/>
                </a:cubicBezTo>
                <a:cubicBezTo>
                  <a:pt x="453" y="381"/>
                  <a:pt x="465" y="394"/>
                  <a:pt x="465" y="409"/>
                </a:cubicBezTo>
                <a:cubicBezTo>
                  <a:pt x="465" y="423"/>
                  <a:pt x="453" y="436"/>
                  <a:pt x="438" y="436"/>
                </a:cubicBezTo>
                <a:close/>
                <a:moveTo>
                  <a:pt x="375" y="199"/>
                </a:moveTo>
                <a:cubicBezTo>
                  <a:pt x="403" y="162"/>
                  <a:pt x="407" y="112"/>
                  <a:pt x="386" y="70"/>
                </a:cubicBezTo>
                <a:cubicBezTo>
                  <a:pt x="378" y="54"/>
                  <a:pt x="378" y="54"/>
                  <a:pt x="378" y="54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309" y="4"/>
                  <a:pt x="309" y="4"/>
                  <a:pt x="309" y="4"/>
                </a:cubicBezTo>
                <a:cubicBezTo>
                  <a:pt x="291" y="1"/>
                  <a:pt x="291" y="1"/>
                  <a:pt x="291" y="1"/>
                </a:cubicBezTo>
                <a:cubicBezTo>
                  <a:pt x="285" y="0"/>
                  <a:pt x="279" y="0"/>
                  <a:pt x="273" y="0"/>
                </a:cubicBezTo>
                <a:cubicBezTo>
                  <a:pt x="232" y="0"/>
                  <a:pt x="195" y="19"/>
                  <a:pt x="171" y="51"/>
                </a:cubicBezTo>
                <a:cubicBezTo>
                  <a:pt x="140" y="94"/>
                  <a:pt x="139" y="150"/>
                  <a:pt x="168" y="194"/>
                </a:cubicBezTo>
                <a:cubicBezTo>
                  <a:pt x="17" y="403"/>
                  <a:pt x="17" y="403"/>
                  <a:pt x="17" y="403"/>
                </a:cubicBezTo>
                <a:cubicBezTo>
                  <a:pt x="0" y="427"/>
                  <a:pt x="4" y="459"/>
                  <a:pt x="26" y="475"/>
                </a:cubicBezTo>
                <a:cubicBezTo>
                  <a:pt x="33" y="481"/>
                  <a:pt x="43" y="484"/>
                  <a:pt x="53" y="484"/>
                </a:cubicBezTo>
                <a:cubicBezTo>
                  <a:pt x="70" y="484"/>
                  <a:pt x="86" y="475"/>
                  <a:pt x="96" y="461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7" y="251"/>
                  <a:pt x="265" y="251"/>
                  <a:pt x="273" y="251"/>
                </a:cubicBezTo>
                <a:cubicBezTo>
                  <a:pt x="273" y="251"/>
                  <a:pt x="273" y="251"/>
                  <a:pt x="273" y="251"/>
                </a:cubicBezTo>
                <a:cubicBezTo>
                  <a:pt x="314" y="251"/>
                  <a:pt x="352" y="232"/>
                  <a:pt x="375" y="199"/>
                </a:cubicBezTo>
                <a:close/>
                <a:moveTo>
                  <a:pt x="273" y="229"/>
                </a:moveTo>
                <a:cubicBezTo>
                  <a:pt x="265" y="229"/>
                  <a:pt x="256" y="228"/>
                  <a:pt x="248" y="226"/>
                </a:cubicBezTo>
                <a:cubicBezTo>
                  <a:pt x="240" y="224"/>
                  <a:pt x="240" y="224"/>
                  <a:pt x="240" y="224"/>
                </a:cubicBezTo>
                <a:cubicBezTo>
                  <a:pt x="78" y="448"/>
                  <a:pt x="78" y="448"/>
                  <a:pt x="78" y="448"/>
                </a:cubicBezTo>
                <a:cubicBezTo>
                  <a:pt x="72" y="457"/>
                  <a:pt x="63" y="462"/>
                  <a:pt x="53" y="462"/>
                </a:cubicBezTo>
                <a:cubicBezTo>
                  <a:pt x="48" y="462"/>
                  <a:pt x="43" y="460"/>
                  <a:pt x="38" y="457"/>
                </a:cubicBezTo>
                <a:cubicBezTo>
                  <a:pt x="26" y="448"/>
                  <a:pt x="25" y="430"/>
                  <a:pt x="34" y="416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1" y="188"/>
                  <a:pt x="191" y="188"/>
                  <a:pt x="191" y="188"/>
                </a:cubicBezTo>
                <a:cubicBezTo>
                  <a:pt x="163" y="151"/>
                  <a:pt x="162" y="101"/>
                  <a:pt x="189" y="64"/>
                </a:cubicBezTo>
                <a:cubicBezTo>
                  <a:pt x="208" y="39"/>
                  <a:pt x="236" y="23"/>
                  <a:pt x="269" y="22"/>
                </a:cubicBezTo>
                <a:cubicBezTo>
                  <a:pt x="209" y="103"/>
                  <a:pt x="209" y="103"/>
                  <a:pt x="209" y="103"/>
                </a:cubicBezTo>
                <a:cubicBezTo>
                  <a:pt x="314" y="179"/>
                  <a:pt x="314" y="179"/>
                  <a:pt x="314" y="179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82" y="128"/>
                  <a:pt x="376" y="161"/>
                  <a:pt x="358" y="187"/>
                </a:cubicBezTo>
                <a:cubicBezTo>
                  <a:pt x="338" y="213"/>
                  <a:pt x="307" y="229"/>
                  <a:pt x="273" y="2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1"/>
          <p:cNvSpPr>
            <a:spLocks noEditPoints="1"/>
          </p:cNvSpPr>
          <p:nvPr/>
        </p:nvSpPr>
        <p:spPr bwMode="auto">
          <a:xfrm>
            <a:off x="5442504" y="2577938"/>
            <a:ext cx="546307" cy="531348"/>
          </a:xfrm>
          <a:custGeom>
            <a:avLst/>
            <a:gdLst>
              <a:gd name="T0" fmla="*/ 297 w 424"/>
              <a:gd name="T1" fmla="*/ 247 h 412"/>
              <a:gd name="T2" fmla="*/ 249 w 424"/>
              <a:gd name="T3" fmla="*/ 247 h 412"/>
              <a:gd name="T4" fmla="*/ 320 w 424"/>
              <a:gd name="T5" fmla="*/ 195 h 412"/>
              <a:gd name="T6" fmla="*/ 413 w 424"/>
              <a:gd name="T7" fmla="*/ 70 h 412"/>
              <a:gd name="T8" fmla="*/ 395 w 424"/>
              <a:gd name="T9" fmla="*/ 65 h 412"/>
              <a:gd name="T10" fmla="*/ 323 w 424"/>
              <a:gd name="T11" fmla="*/ 95 h 412"/>
              <a:gd name="T12" fmla="*/ 353 w 424"/>
              <a:gd name="T13" fmla="*/ 23 h 412"/>
              <a:gd name="T14" fmla="*/ 348 w 424"/>
              <a:gd name="T15" fmla="*/ 5 h 412"/>
              <a:gd name="T16" fmla="*/ 252 w 424"/>
              <a:gd name="T17" fmla="*/ 29 h 412"/>
              <a:gd name="T18" fmla="*/ 171 w 424"/>
              <a:gd name="T19" fmla="*/ 169 h 412"/>
              <a:gd name="T20" fmla="*/ 112 w 424"/>
              <a:gd name="T21" fmla="*/ 68 h 412"/>
              <a:gd name="T22" fmla="*/ 110 w 424"/>
              <a:gd name="T23" fmla="*/ 51 h 412"/>
              <a:gd name="T24" fmla="*/ 32 w 424"/>
              <a:gd name="T25" fmla="*/ 14 h 412"/>
              <a:gd name="T26" fmla="*/ 3 w 424"/>
              <a:gd name="T27" fmla="*/ 55 h 412"/>
              <a:gd name="T28" fmla="*/ 50 w 424"/>
              <a:gd name="T29" fmla="*/ 124 h 412"/>
              <a:gd name="T30" fmla="*/ 59 w 424"/>
              <a:gd name="T31" fmla="*/ 121 h 412"/>
              <a:gd name="T32" fmla="*/ 155 w 424"/>
              <a:gd name="T33" fmla="*/ 184 h 412"/>
              <a:gd name="T34" fmla="*/ 22 w 424"/>
              <a:gd name="T35" fmla="*/ 396 h 412"/>
              <a:gd name="T36" fmla="*/ 101 w 424"/>
              <a:gd name="T37" fmla="*/ 396 h 412"/>
              <a:gd name="T38" fmla="*/ 258 w 424"/>
              <a:gd name="T39" fmla="*/ 287 h 412"/>
              <a:gd name="T40" fmla="*/ 234 w 424"/>
              <a:gd name="T41" fmla="*/ 326 h 412"/>
              <a:gd name="T42" fmla="*/ 343 w 424"/>
              <a:gd name="T43" fmla="*/ 412 h 412"/>
              <a:gd name="T44" fmla="*/ 383 w 424"/>
              <a:gd name="T45" fmla="*/ 317 h 412"/>
              <a:gd name="T46" fmla="*/ 54 w 424"/>
              <a:gd name="T47" fmla="*/ 95 h 412"/>
              <a:gd name="T48" fmla="*/ 42 w 424"/>
              <a:gd name="T49" fmla="*/ 35 h 412"/>
              <a:gd name="T50" fmla="*/ 54 w 424"/>
              <a:gd name="T51" fmla="*/ 95 h 412"/>
              <a:gd name="T52" fmla="*/ 61 w 424"/>
              <a:gd name="T53" fmla="*/ 390 h 412"/>
              <a:gd name="T54" fmla="*/ 38 w 424"/>
              <a:gd name="T55" fmla="*/ 333 h 412"/>
              <a:gd name="T56" fmla="*/ 247 w 424"/>
              <a:gd name="T57" fmla="*/ 116 h 412"/>
              <a:gd name="T58" fmla="*/ 320 w 424"/>
              <a:gd name="T59" fmla="*/ 22 h 412"/>
              <a:gd name="T60" fmla="*/ 294 w 424"/>
              <a:gd name="T61" fmla="*/ 51 h 412"/>
              <a:gd name="T62" fmla="*/ 303 w 424"/>
              <a:gd name="T63" fmla="*/ 107 h 412"/>
              <a:gd name="T64" fmla="*/ 357 w 424"/>
              <a:gd name="T65" fmla="*/ 127 h 412"/>
              <a:gd name="T66" fmla="*/ 395 w 424"/>
              <a:gd name="T67" fmla="*/ 96 h 412"/>
              <a:gd name="T68" fmla="*/ 320 w 424"/>
              <a:gd name="T69" fmla="*/ 173 h 412"/>
              <a:gd name="T70" fmla="*/ 292 w 424"/>
              <a:gd name="T71" fmla="*/ 173 h 412"/>
              <a:gd name="T72" fmla="*/ 367 w 424"/>
              <a:gd name="T73" fmla="*/ 380 h 412"/>
              <a:gd name="T74" fmla="*/ 320 w 424"/>
              <a:gd name="T75" fmla="*/ 380 h 412"/>
              <a:gd name="T76" fmla="*/ 279 w 424"/>
              <a:gd name="T77" fmla="*/ 297 h 412"/>
              <a:gd name="T78" fmla="*/ 283 w 424"/>
              <a:gd name="T79" fmla="*/ 292 h 412"/>
              <a:gd name="T80" fmla="*/ 367 w 424"/>
              <a:gd name="T81" fmla="*/ 333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4" h="412">
                <a:moveTo>
                  <a:pt x="313" y="247"/>
                </a:moveTo>
                <a:cubicBezTo>
                  <a:pt x="309" y="243"/>
                  <a:pt x="301" y="243"/>
                  <a:pt x="297" y="247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303" y="193"/>
                  <a:pt x="303" y="193"/>
                  <a:pt x="303" y="193"/>
                </a:cubicBezTo>
                <a:cubicBezTo>
                  <a:pt x="309" y="194"/>
                  <a:pt x="315" y="195"/>
                  <a:pt x="320" y="195"/>
                </a:cubicBezTo>
                <a:cubicBezTo>
                  <a:pt x="346" y="195"/>
                  <a:pt x="371" y="185"/>
                  <a:pt x="389" y="166"/>
                </a:cubicBezTo>
                <a:cubicBezTo>
                  <a:pt x="414" y="141"/>
                  <a:pt x="424" y="104"/>
                  <a:pt x="413" y="70"/>
                </a:cubicBezTo>
                <a:cubicBezTo>
                  <a:pt x="412" y="66"/>
                  <a:pt x="409" y="63"/>
                  <a:pt x="406" y="62"/>
                </a:cubicBezTo>
                <a:cubicBezTo>
                  <a:pt x="402" y="61"/>
                  <a:pt x="398" y="62"/>
                  <a:pt x="395" y="65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14" y="62"/>
                  <a:pt x="314" y="62"/>
                  <a:pt x="314" y="62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6" y="20"/>
                  <a:pt x="357" y="16"/>
                  <a:pt x="356" y="12"/>
                </a:cubicBezTo>
                <a:cubicBezTo>
                  <a:pt x="355" y="9"/>
                  <a:pt x="352" y="6"/>
                  <a:pt x="348" y="5"/>
                </a:cubicBezTo>
                <a:cubicBezTo>
                  <a:pt x="339" y="2"/>
                  <a:pt x="330" y="0"/>
                  <a:pt x="320" y="0"/>
                </a:cubicBezTo>
                <a:cubicBezTo>
                  <a:pt x="294" y="0"/>
                  <a:pt x="270" y="11"/>
                  <a:pt x="252" y="29"/>
                </a:cubicBezTo>
                <a:cubicBezTo>
                  <a:pt x="229" y="52"/>
                  <a:pt x="219" y="83"/>
                  <a:pt x="225" y="115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91" y="89"/>
                  <a:pt x="91" y="89"/>
                  <a:pt x="91" y="8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4" y="66"/>
                  <a:pt x="116" y="63"/>
                  <a:pt x="115" y="59"/>
                </a:cubicBezTo>
                <a:cubicBezTo>
                  <a:pt x="115" y="56"/>
                  <a:pt x="113" y="53"/>
                  <a:pt x="110" y="51"/>
                </a:cubicBezTo>
                <a:cubicBezTo>
                  <a:pt x="46" y="12"/>
                  <a:pt x="46" y="12"/>
                  <a:pt x="46" y="12"/>
                </a:cubicBezTo>
                <a:cubicBezTo>
                  <a:pt x="41" y="9"/>
                  <a:pt x="36" y="10"/>
                  <a:pt x="32" y="14"/>
                </a:cubicBezTo>
                <a:cubicBezTo>
                  <a:pt x="5" y="41"/>
                  <a:pt x="5" y="41"/>
                  <a:pt x="5" y="41"/>
                </a:cubicBezTo>
                <a:cubicBezTo>
                  <a:pt x="1" y="45"/>
                  <a:pt x="0" y="50"/>
                  <a:pt x="3" y="55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4" y="122"/>
                  <a:pt x="47" y="124"/>
                  <a:pt x="50" y="124"/>
                </a:cubicBezTo>
                <a:cubicBezTo>
                  <a:pt x="51" y="124"/>
                  <a:pt x="51" y="124"/>
                  <a:pt x="52" y="124"/>
                </a:cubicBezTo>
                <a:cubicBezTo>
                  <a:pt x="55" y="124"/>
                  <a:pt x="57" y="123"/>
                  <a:pt x="59" y="121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22" y="317"/>
                  <a:pt x="22" y="317"/>
                  <a:pt x="22" y="317"/>
                </a:cubicBezTo>
                <a:cubicBezTo>
                  <a:pt x="1" y="339"/>
                  <a:pt x="1" y="374"/>
                  <a:pt x="22" y="396"/>
                </a:cubicBezTo>
                <a:cubicBezTo>
                  <a:pt x="33" y="406"/>
                  <a:pt x="47" y="412"/>
                  <a:pt x="61" y="412"/>
                </a:cubicBezTo>
                <a:cubicBezTo>
                  <a:pt x="76" y="412"/>
                  <a:pt x="90" y="406"/>
                  <a:pt x="101" y="396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34" y="310"/>
                  <a:pt x="234" y="310"/>
                  <a:pt x="234" y="310"/>
                </a:cubicBezTo>
                <a:cubicBezTo>
                  <a:pt x="230" y="315"/>
                  <a:pt x="230" y="322"/>
                  <a:pt x="234" y="326"/>
                </a:cubicBezTo>
                <a:cubicBezTo>
                  <a:pt x="304" y="396"/>
                  <a:pt x="304" y="396"/>
                  <a:pt x="304" y="396"/>
                </a:cubicBezTo>
                <a:cubicBezTo>
                  <a:pt x="314" y="406"/>
                  <a:pt x="328" y="412"/>
                  <a:pt x="343" y="412"/>
                </a:cubicBezTo>
                <a:cubicBezTo>
                  <a:pt x="358" y="412"/>
                  <a:pt x="372" y="406"/>
                  <a:pt x="383" y="396"/>
                </a:cubicBezTo>
                <a:cubicBezTo>
                  <a:pt x="404" y="374"/>
                  <a:pt x="404" y="339"/>
                  <a:pt x="383" y="317"/>
                </a:cubicBezTo>
                <a:lnTo>
                  <a:pt x="313" y="247"/>
                </a:lnTo>
                <a:close/>
                <a:moveTo>
                  <a:pt x="54" y="95"/>
                </a:moveTo>
                <a:cubicBezTo>
                  <a:pt x="26" y="51"/>
                  <a:pt x="26" y="51"/>
                  <a:pt x="26" y="51"/>
                </a:cubicBezTo>
                <a:cubicBezTo>
                  <a:pt x="42" y="35"/>
                  <a:pt x="42" y="35"/>
                  <a:pt x="42" y="35"/>
                </a:cubicBezTo>
                <a:cubicBezTo>
                  <a:pt x="87" y="63"/>
                  <a:pt x="87" y="63"/>
                  <a:pt x="87" y="63"/>
                </a:cubicBezTo>
                <a:lnTo>
                  <a:pt x="54" y="95"/>
                </a:lnTo>
                <a:close/>
                <a:moveTo>
                  <a:pt x="85" y="380"/>
                </a:moveTo>
                <a:cubicBezTo>
                  <a:pt x="79" y="387"/>
                  <a:pt x="70" y="390"/>
                  <a:pt x="61" y="390"/>
                </a:cubicBezTo>
                <a:cubicBezTo>
                  <a:pt x="52" y="390"/>
                  <a:pt x="44" y="387"/>
                  <a:pt x="38" y="380"/>
                </a:cubicBezTo>
                <a:cubicBezTo>
                  <a:pt x="25" y="367"/>
                  <a:pt x="25" y="346"/>
                  <a:pt x="38" y="333"/>
                </a:cubicBezTo>
                <a:cubicBezTo>
                  <a:pt x="244" y="126"/>
                  <a:pt x="244" y="126"/>
                  <a:pt x="244" y="126"/>
                </a:cubicBezTo>
                <a:cubicBezTo>
                  <a:pt x="247" y="123"/>
                  <a:pt x="248" y="119"/>
                  <a:pt x="247" y="116"/>
                </a:cubicBezTo>
                <a:cubicBezTo>
                  <a:pt x="241" y="90"/>
                  <a:pt x="248" y="63"/>
                  <a:pt x="267" y="44"/>
                </a:cubicBezTo>
                <a:cubicBezTo>
                  <a:pt x="281" y="30"/>
                  <a:pt x="300" y="22"/>
                  <a:pt x="320" y="22"/>
                </a:cubicBezTo>
                <a:cubicBezTo>
                  <a:pt x="321" y="22"/>
                  <a:pt x="322" y="22"/>
                  <a:pt x="322" y="22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1" y="54"/>
                  <a:pt x="290" y="58"/>
                  <a:pt x="291" y="61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4" y="111"/>
                  <a:pt x="307" y="114"/>
                  <a:pt x="311" y="115"/>
                </a:cubicBezTo>
                <a:cubicBezTo>
                  <a:pt x="357" y="127"/>
                  <a:pt x="357" y="127"/>
                  <a:pt x="357" y="127"/>
                </a:cubicBezTo>
                <a:cubicBezTo>
                  <a:pt x="360" y="128"/>
                  <a:pt x="364" y="127"/>
                  <a:pt x="367" y="124"/>
                </a:cubicBezTo>
                <a:cubicBezTo>
                  <a:pt x="395" y="96"/>
                  <a:pt x="395" y="96"/>
                  <a:pt x="395" y="96"/>
                </a:cubicBezTo>
                <a:cubicBezTo>
                  <a:pt x="396" y="116"/>
                  <a:pt x="388" y="136"/>
                  <a:pt x="373" y="151"/>
                </a:cubicBezTo>
                <a:cubicBezTo>
                  <a:pt x="359" y="165"/>
                  <a:pt x="340" y="173"/>
                  <a:pt x="320" y="173"/>
                </a:cubicBezTo>
                <a:cubicBezTo>
                  <a:pt x="314" y="173"/>
                  <a:pt x="308" y="172"/>
                  <a:pt x="302" y="171"/>
                </a:cubicBezTo>
                <a:cubicBezTo>
                  <a:pt x="299" y="170"/>
                  <a:pt x="295" y="171"/>
                  <a:pt x="292" y="173"/>
                </a:cubicBezTo>
                <a:lnTo>
                  <a:pt x="85" y="380"/>
                </a:lnTo>
                <a:close/>
                <a:moveTo>
                  <a:pt x="367" y="380"/>
                </a:moveTo>
                <a:cubicBezTo>
                  <a:pt x="361" y="387"/>
                  <a:pt x="352" y="390"/>
                  <a:pt x="343" y="390"/>
                </a:cubicBezTo>
                <a:cubicBezTo>
                  <a:pt x="334" y="390"/>
                  <a:pt x="326" y="387"/>
                  <a:pt x="320" y="380"/>
                </a:cubicBezTo>
                <a:cubicBezTo>
                  <a:pt x="258" y="318"/>
                  <a:pt x="258" y="318"/>
                  <a:pt x="258" y="318"/>
                </a:cubicBezTo>
                <a:cubicBezTo>
                  <a:pt x="279" y="297"/>
                  <a:pt x="279" y="297"/>
                  <a:pt x="279" y="297"/>
                </a:cubicBezTo>
                <a:cubicBezTo>
                  <a:pt x="280" y="296"/>
                  <a:pt x="281" y="296"/>
                  <a:pt x="282" y="295"/>
                </a:cubicBezTo>
                <a:cubicBezTo>
                  <a:pt x="282" y="294"/>
                  <a:pt x="283" y="293"/>
                  <a:pt x="283" y="292"/>
                </a:cubicBezTo>
                <a:cubicBezTo>
                  <a:pt x="305" y="271"/>
                  <a:pt x="305" y="271"/>
                  <a:pt x="305" y="271"/>
                </a:cubicBezTo>
                <a:cubicBezTo>
                  <a:pt x="367" y="333"/>
                  <a:pt x="367" y="333"/>
                  <a:pt x="367" y="333"/>
                </a:cubicBezTo>
                <a:cubicBezTo>
                  <a:pt x="380" y="346"/>
                  <a:pt x="380" y="367"/>
                  <a:pt x="367" y="3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6648162" y="2473880"/>
            <a:ext cx="885147" cy="739465"/>
          </a:xfrm>
          <a:custGeom>
            <a:avLst/>
            <a:gdLst>
              <a:gd name="T0" fmla="*/ 112 w 683"/>
              <a:gd name="T1" fmla="*/ 345 h 570"/>
              <a:gd name="T2" fmla="*/ 0 w 683"/>
              <a:gd name="T3" fmla="*/ 466 h 570"/>
              <a:gd name="T4" fmla="*/ 209 w 683"/>
              <a:gd name="T5" fmla="*/ 470 h 570"/>
              <a:gd name="T6" fmla="*/ 326 w 683"/>
              <a:gd name="T7" fmla="*/ 415 h 570"/>
              <a:gd name="T8" fmla="*/ 257 w 683"/>
              <a:gd name="T9" fmla="*/ 233 h 570"/>
              <a:gd name="T10" fmla="*/ 31 w 683"/>
              <a:gd name="T11" fmla="*/ 470 h 570"/>
              <a:gd name="T12" fmla="*/ 195 w 683"/>
              <a:gd name="T13" fmla="*/ 453 h 570"/>
              <a:gd name="T14" fmla="*/ 313 w 683"/>
              <a:gd name="T15" fmla="*/ 397 h 570"/>
              <a:gd name="T16" fmla="*/ 226 w 683"/>
              <a:gd name="T17" fmla="*/ 457 h 570"/>
              <a:gd name="T18" fmla="*/ 143 w 683"/>
              <a:gd name="T19" fmla="*/ 349 h 570"/>
              <a:gd name="T20" fmla="*/ 319 w 683"/>
              <a:gd name="T21" fmla="*/ 349 h 570"/>
              <a:gd name="T22" fmla="*/ 683 w 683"/>
              <a:gd name="T23" fmla="*/ 103 h 570"/>
              <a:gd name="T24" fmla="*/ 475 w 683"/>
              <a:gd name="T25" fmla="*/ 100 h 570"/>
              <a:gd name="T26" fmla="*/ 366 w 683"/>
              <a:gd name="T27" fmla="*/ 142 h 570"/>
              <a:gd name="T28" fmla="*/ 314 w 683"/>
              <a:gd name="T29" fmla="*/ 238 h 570"/>
              <a:gd name="T30" fmla="*/ 471 w 683"/>
              <a:gd name="T31" fmla="*/ 279 h 570"/>
              <a:gd name="T32" fmla="*/ 575 w 683"/>
              <a:gd name="T33" fmla="*/ 229 h 570"/>
              <a:gd name="T34" fmla="*/ 683 w 683"/>
              <a:gd name="T35" fmla="*/ 103 h 570"/>
              <a:gd name="T36" fmla="*/ 653 w 683"/>
              <a:gd name="T37" fmla="*/ 99 h 570"/>
              <a:gd name="T38" fmla="*/ 489 w 683"/>
              <a:gd name="T39" fmla="*/ 117 h 570"/>
              <a:gd name="T40" fmla="*/ 387 w 683"/>
              <a:gd name="T41" fmla="*/ 296 h 570"/>
              <a:gd name="T42" fmla="*/ 394 w 683"/>
              <a:gd name="T43" fmla="*/ 179 h 570"/>
              <a:gd name="T44" fmla="*/ 387 w 683"/>
              <a:gd name="T45" fmla="*/ 296 h 570"/>
              <a:gd name="T46" fmla="*/ 460 w 683"/>
              <a:gd name="T47" fmla="*/ 229 h 570"/>
              <a:gd name="T48" fmla="*/ 451 w 683"/>
              <a:gd name="T49" fmla="*/ 104 h 570"/>
              <a:gd name="T50" fmla="*/ 458 w 683"/>
              <a:gd name="T51" fmla="*/ 113 h 570"/>
              <a:gd name="T52" fmla="*/ 544 w 683"/>
              <a:gd name="T53" fmla="*/ 225 h 570"/>
              <a:gd name="T54" fmla="*/ 177 w 683"/>
              <a:gd name="T55" fmla="*/ 354 h 570"/>
              <a:gd name="T56" fmla="*/ 304 w 683"/>
              <a:gd name="T57" fmla="*/ 373 h 570"/>
              <a:gd name="T58" fmla="*/ 177 w 683"/>
              <a:gd name="T59" fmla="*/ 354 h 570"/>
              <a:gd name="T60" fmla="*/ 208 w 683"/>
              <a:gd name="T61" fmla="*/ 358 h 570"/>
              <a:gd name="T62" fmla="*/ 273 w 683"/>
              <a:gd name="T63" fmla="*/ 369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3" h="570">
                <a:moveTo>
                  <a:pt x="257" y="233"/>
                </a:moveTo>
                <a:cubicBezTo>
                  <a:pt x="112" y="345"/>
                  <a:pt x="112" y="345"/>
                  <a:pt x="112" y="345"/>
                </a:cubicBezTo>
                <a:cubicBezTo>
                  <a:pt x="129" y="367"/>
                  <a:pt x="129" y="367"/>
                  <a:pt x="129" y="367"/>
                </a:cubicBezTo>
                <a:cubicBezTo>
                  <a:pt x="0" y="466"/>
                  <a:pt x="0" y="466"/>
                  <a:pt x="0" y="466"/>
                </a:cubicBezTo>
                <a:cubicBezTo>
                  <a:pt x="80" y="570"/>
                  <a:pt x="80" y="570"/>
                  <a:pt x="80" y="570"/>
                </a:cubicBezTo>
                <a:cubicBezTo>
                  <a:pt x="209" y="470"/>
                  <a:pt x="209" y="470"/>
                  <a:pt x="209" y="470"/>
                </a:cubicBezTo>
                <a:cubicBezTo>
                  <a:pt x="226" y="492"/>
                  <a:pt x="226" y="492"/>
                  <a:pt x="226" y="492"/>
                </a:cubicBezTo>
                <a:cubicBezTo>
                  <a:pt x="326" y="415"/>
                  <a:pt x="326" y="415"/>
                  <a:pt x="326" y="415"/>
                </a:cubicBezTo>
                <a:cubicBezTo>
                  <a:pt x="351" y="396"/>
                  <a:pt x="356" y="360"/>
                  <a:pt x="336" y="335"/>
                </a:cubicBezTo>
                <a:lnTo>
                  <a:pt x="257" y="233"/>
                </a:lnTo>
                <a:close/>
                <a:moveTo>
                  <a:pt x="84" y="539"/>
                </a:moveTo>
                <a:cubicBezTo>
                  <a:pt x="31" y="470"/>
                  <a:pt x="31" y="470"/>
                  <a:pt x="31" y="470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95" y="453"/>
                  <a:pt x="195" y="453"/>
                  <a:pt x="195" y="453"/>
                </a:cubicBezTo>
                <a:lnTo>
                  <a:pt x="84" y="539"/>
                </a:lnTo>
                <a:close/>
                <a:moveTo>
                  <a:pt x="313" y="397"/>
                </a:moveTo>
                <a:cubicBezTo>
                  <a:pt x="230" y="461"/>
                  <a:pt x="230" y="461"/>
                  <a:pt x="230" y="461"/>
                </a:cubicBezTo>
                <a:cubicBezTo>
                  <a:pt x="226" y="457"/>
                  <a:pt x="226" y="457"/>
                  <a:pt x="226" y="457"/>
                </a:cubicBezTo>
                <a:cubicBezTo>
                  <a:pt x="225" y="456"/>
                  <a:pt x="225" y="456"/>
                  <a:pt x="225" y="456"/>
                </a:cubicBezTo>
                <a:cubicBezTo>
                  <a:pt x="143" y="349"/>
                  <a:pt x="143" y="349"/>
                  <a:pt x="143" y="349"/>
                </a:cubicBezTo>
                <a:cubicBezTo>
                  <a:pt x="253" y="263"/>
                  <a:pt x="253" y="263"/>
                  <a:pt x="253" y="263"/>
                </a:cubicBezTo>
                <a:cubicBezTo>
                  <a:pt x="319" y="349"/>
                  <a:pt x="319" y="349"/>
                  <a:pt x="319" y="349"/>
                </a:cubicBezTo>
                <a:cubicBezTo>
                  <a:pt x="331" y="364"/>
                  <a:pt x="328" y="386"/>
                  <a:pt x="313" y="397"/>
                </a:cubicBezTo>
                <a:close/>
                <a:moveTo>
                  <a:pt x="683" y="103"/>
                </a:moveTo>
                <a:cubicBezTo>
                  <a:pt x="604" y="0"/>
                  <a:pt x="604" y="0"/>
                  <a:pt x="604" y="0"/>
                </a:cubicBezTo>
                <a:cubicBezTo>
                  <a:pt x="475" y="100"/>
                  <a:pt x="475" y="100"/>
                  <a:pt x="475" y="100"/>
                </a:cubicBezTo>
                <a:cubicBezTo>
                  <a:pt x="455" y="73"/>
                  <a:pt x="455" y="73"/>
                  <a:pt x="455" y="73"/>
                </a:cubicBezTo>
                <a:cubicBezTo>
                  <a:pt x="366" y="142"/>
                  <a:pt x="366" y="142"/>
                  <a:pt x="366" y="142"/>
                </a:cubicBezTo>
                <a:cubicBezTo>
                  <a:pt x="380" y="161"/>
                  <a:pt x="380" y="161"/>
                  <a:pt x="380" y="161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80" y="324"/>
                  <a:pt x="380" y="324"/>
                  <a:pt x="380" y="324"/>
                </a:cubicBezTo>
                <a:cubicBezTo>
                  <a:pt x="471" y="279"/>
                  <a:pt x="471" y="279"/>
                  <a:pt x="471" y="279"/>
                </a:cubicBezTo>
                <a:cubicBezTo>
                  <a:pt x="486" y="298"/>
                  <a:pt x="486" y="298"/>
                  <a:pt x="486" y="298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5" y="203"/>
                  <a:pt x="555" y="203"/>
                  <a:pt x="555" y="203"/>
                </a:cubicBezTo>
                <a:lnTo>
                  <a:pt x="683" y="103"/>
                </a:lnTo>
                <a:close/>
                <a:moveTo>
                  <a:pt x="600" y="31"/>
                </a:moveTo>
                <a:cubicBezTo>
                  <a:pt x="653" y="99"/>
                  <a:pt x="653" y="99"/>
                  <a:pt x="653" y="99"/>
                </a:cubicBezTo>
                <a:cubicBezTo>
                  <a:pt x="541" y="185"/>
                  <a:pt x="541" y="185"/>
                  <a:pt x="541" y="185"/>
                </a:cubicBezTo>
                <a:cubicBezTo>
                  <a:pt x="489" y="117"/>
                  <a:pt x="489" y="117"/>
                  <a:pt x="489" y="117"/>
                </a:cubicBezTo>
                <a:lnTo>
                  <a:pt x="600" y="31"/>
                </a:lnTo>
                <a:close/>
                <a:moveTo>
                  <a:pt x="387" y="296"/>
                </a:moveTo>
                <a:cubicBezTo>
                  <a:pt x="342" y="239"/>
                  <a:pt x="342" y="239"/>
                  <a:pt x="342" y="239"/>
                </a:cubicBezTo>
                <a:cubicBezTo>
                  <a:pt x="394" y="179"/>
                  <a:pt x="394" y="179"/>
                  <a:pt x="394" y="179"/>
                </a:cubicBezTo>
                <a:cubicBezTo>
                  <a:pt x="457" y="261"/>
                  <a:pt x="457" y="261"/>
                  <a:pt x="457" y="261"/>
                </a:cubicBezTo>
                <a:lnTo>
                  <a:pt x="387" y="296"/>
                </a:lnTo>
                <a:close/>
                <a:moveTo>
                  <a:pt x="490" y="267"/>
                </a:moveTo>
                <a:cubicBezTo>
                  <a:pt x="460" y="229"/>
                  <a:pt x="460" y="229"/>
                  <a:pt x="460" y="229"/>
                </a:cubicBezTo>
                <a:cubicBezTo>
                  <a:pt x="396" y="146"/>
                  <a:pt x="396" y="146"/>
                  <a:pt x="396" y="146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44" y="225"/>
                  <a:pt x="544" y="225"/>
                  <a:pt x="544" y="225"/>
                </a:cubicBezTo>
                <a:lnTo>
                  <a:pt x="490" y="267"/>
                </a:lnTo>
                <a:close/>
                <a:moveTo>
                  <a:pt x="177" y="354"/>
                </a:moveTo>
                <a:cubicBezTo>
                  <a:pt x="234" y="427"/>
                  <a:pt x="234" y="427"/>
                  <a:pt x="234" y="427"/>
                </a:cubicBezTo>
                <a:cubicBezTo>
                  <a:pt x="304" y="373"/>
                  <a:pt x="304" y="373"/>
                  <a:pt x="304" y="373"/>
                </a:cubicBezTo>
                <a:cubicBezTo>
                  <a:pt x="248" y="299"/>
                  <a:pt x="248" y="299"/>
                  <a:pt x="248" y="299"/>
                </a:cubicBezTo>
                <a:lnTo>
                  <a:pt x="177" y="354"/>
                </a:lnTo>
                <a:close/>
                <a:moveTo>
                  <a:pt x="238" y="396"/>
                </a:moveTo>
                <a:cubicBezTo>
                  <a:pt x="208" y="358"/>
                  <a:pt x="208" y="358"/>
                  <a:pt x="208" y="358"/>
                </a:cubicBezTo>
                <a:cubicBezTo>
                  <a:pt x="244" y="330"/>
                  <a:pt x="244" y="330"/>
                  <a:pt x="244" y="330"/>
                </a:cubicBezTo>
                <a:cubicBezTo>
                  <a:pt x="273" y="369"/>
                  <a:pt x="273" y="369"/>
                  <a:pt x="273" y="369"/>
                </a:cubicBezTo>
                <a:lnTo>
                  <a:pt x="238" y="3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34962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67A907-C21E-6643-A987-171A0D2E17C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1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08558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735630"/>
                <a:gridCol w="2339391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MES / SEMANA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Febrero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Marzo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Abril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Mayo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Junio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FASES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ACTIVIDADES 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4350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CBF522-79EC-134F-A01F-B0C00C6EB922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2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695484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863871"/>
                <a:gridCol w="2211150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ítulo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Arial Bold 14-20 pt.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AÑO</a:t>
                      </a:r>
                      <a:endParaRPr lang="en-US" sz="105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110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1322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A90B2D-7E08-5B49-85FD-013BA420FBEA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3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24729"/>
              </p:ext>
            </p:extLst>
          </p:nvPr>
        </p:nvGraphicFramePr>
        <p:xfrm>
          <a:off x="623230" y="1410218"/>
          <a:ext cx="11021755" cy="4680000"/>
        </p:xfrm>
        <a:graphic>
          <a:graphicData uri="http://schemas.openxmlformats.org/drawingml/2006/table">
            <a:tbl>
              <a:tblPr firstRow="1" bandRow="1"/>
              <a:tblGrid>
                <a:gridCol w="735630"/>
                <a:gridCol w="2339391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2648910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MES / SEMANA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Febrero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Marzo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Abril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OBSERVACIONES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FASES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ACTIVIDADES 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4774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6FE3FC-8080-414E-8E34-EEA76B7B21D3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Cronograma</a:t>
            </a:r>
            <a:r>
              <a:rPr lang="en-US" dirty="0" smtClean="0"/>
              <a:t> 4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966896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863871"/>
                <a:gridCol w="2211150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ítulo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Arial Bold 14-20 pt.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AÑO</a:t>
                      </a:r>
                      <a:endParaRPr lang="en-US" sz="105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110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050" baseline="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baseline="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4105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Gracias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90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36D3D24-3FB6-0A47-B78F-BC58758ACAB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contorno</a:t>
            </a:r>
            <a:r>
              <a:rPr lang="en-US" dirty="0"/>
              <a:t>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050481" y="2748125"/>
            <a:ext cx="714751" cy="520292"/>
          </a:xfrm>
          <a:custGeom>
            <a:avLst/>
            <a:gdLst>
              <a:gd name="T0" fmla="*/ 564 w 565"/>
              <a:gd name="T1" fmla="*/ 322 h 411"/>
              <a:gd name="T2" fmla="*/ 461 w 565"/>
              <a:gd name="T3" fmla="*/ 70 h 411"/>
              <a:gd name="T4" fmla="*/ 506 w 565"/>
              <a:gd name="T5" fmla="*/ 70 h 411"/>
              <a:gd name="T6" fmla="*/ 506 w 565"/>
              <a:gd name="T7" fmla="*/ 48 h 411"/>
              <a:gd name="T8" fmla="*/ 293 w 565"/>
              <a:gd name="T9" fmla="*/ 48 h 411"/>
              <a:gd name="T10" fmla="*/ 293 w 565"/>
              <a:gd name="T11" fmla="*/ 0 h 411"/>
              <a:gd name="T12" fmla="*/ 271 w 565"/>
              <a:gd name="T13" fmla="*/ 0 h 411"/>
              <a:gd name="T14" fmla="*/ 271 w 565"/>
              <a:gd name="T15" fmla="*/ 48 h 411"/>
              <a:gd name="T16" fmla="*/ 58 w 565"/>
              <a:gd name="T17" fmla="*/ 48 h 411"/>
              <a:gd name="T18" fmla="*/ 58 w 565"/>
              <a:gd name="T19" fmla="*/ 70 h 411"/>
              <a:gd name="T20" fmla="*/ 103 w 565"/>
              <a:gd name="T21" fmla="*/ 70 h 411"/>
              <a:gd name="T22" fmla="*/ 1 w 565"/>
              <a:gd name="T23" fmla="*/ 322 h 411"/>
              <a:gd name="T24" fmla="*/ 1 w 565"/>
              <a:gd name="T25" fmla="*/ 331 h 411"/>
              <a:gd name="T26" fmla="*/ 120 w 565"/>
              <a:gd name="T27" fmla="*/ 411 h 411"/>
              <a:gd name="T28" fmla="*/ 238 w 565"/>
              <a:gd name="T29" fmla="*/ 331 h 411"/>
              <a:gd name="T30" fmla="*/ 238 w 565"/>
              <a:gd name="T31" fmla="*/ 322 h 411"/>
              <a:gd name="T32" fmla="*/ 136 w 565"/>
              <a:gd name="T33" fmla="*/ 70 h 411"/>
              <a:gd name="T34" fmla="*/ 428 w 565"/>
              <a:gd name="T35" fmla="*/ 70 h 411"/>
              <a:gd name="T36" fmla="*/ 326 w 565"/>
              <a:gd name="T37" fmla="*/ 322 h 411"/>
              <a:gd name="T38" fmla="*/ 327 w 565"/>
              <a:gd name="T39" fmla="*/ 331 h 411"/>
              <a:gd name="T40" fmla="*/ 445 w 565"/>
              <a:gd name="T41" fmla="*/ 411 h 411"/>
              <a:gd name="T42" fmla="*/ 563 w 565"/>
              <a:gd name="T43" fmla="*/ 331 h 411"/>
              <a:gd name="T44" fmla="*/ 564 w 565"/>
              <a:gd name="T45" fmla="*/ 322 h 411"/>
              <a:gd name="T46" fmla="*/ 120 w 565"/>
              <a:gd name="T47" fmla="*/ 88 h 411"/>
              <a:gd name="T48" fmla="*/ 212 w 565"/>
              <a:gd name="T49" fmla="*/ 315 h 411"/>
              <a:gd name="T50" fmla="*/ 27 w 565"/>
              <a:gd name="T51" fmla="*/ 315 h 411"/>
              <a:gd name="T52" fmla="*/ 120 w 565"/>
              <a:gd name="T53" fmla="*/ 88 h 411"/>
              <a:gd name="T54" fmla="*/ 120 w 565"/>
              <a:gd name="T55" fmla="*/ 389 h 411"/>
              <a:gd name="T56" fmla="*/ 32 w 565"/>
              <a:gd name="T57" fmla="*/ 337 h 411"/>
              <a:gd name="T58" fmla="*/ 208 w 565"/>
              <a:gd name="T59" fmla="*/ 337 h 411"/>
              <a:gd name="T60" fmla="*/ 120 w 565"/>
              <a:gd name="T61" fmla="*/ 389 h 411"/>
              <a:gd name="T62" fmla="*/ 537 w 565"/>
              <a:gd name="T63" fmla="*/ 315 h 411"/>
              <a:gd name="T64" fmla="*/ 353 w 565"/>
              <a:gd name="T65" fmla="*/ 315 h 411"/>
              <a:gd name="T66" fmla="*/ 445 w 565"/>
              <a:gd name="T67" fmla="*/ 88 h 411"/>
              <a:gd name="T68" fmla="*/ 537 w 565"/>
              <a:gd name="T69" fmla="*/ 315 h 411"/>
              <a:gd name="T70" fmla="*/ 445 w 565"/>
              <a:gd name="T71" fmla="*/ 389 h 411"/>
              <a:gd name="T72" fmla="*/ 357 w 565"/>
              <a:gd name="T73" fmla="*/ 337 h 411"/>
              <a:gd name="T74" fmla="*/ 533 w 565"/>
              <a:gd name="T75" fmla="*/ 337 h 411"/>
              <a:gd name="T76" fmla="*/ 445 w 565"/>
              <a:gd name="T77" fmla="*/ 389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5" h="411">
                <a:moveTo>
                  <a:pt x="564" y="322"/>
                </a:moveTo>
                <a:cubicBezTo>
                  <a:pt x="461" y="70"/>
                  <a:pt x="461" y="70"/>
                  <a:pt x="461" y="70"/>
                </a:cubicBezTo>
                <a:cubicBezTo>
                  <a:pt x="506" y="70"/>
                  <a:pt x="506" y="70"/>
                  <a:pt x="506" y="70"/>
                </a:cubicBezTo>
                <a:cubicBezTo>
                  <a:pt x="506" y="48"/>
                  <a:pt x="506" y="48"/>
                  <a:pt x="506" y="48"/>
                </a:cubicBezTo>
                <a:cubicBezTo>
                  <a:pt x="293" y="48"/>
                  <a:pt x="293" y="48"/>
                  <a:pt x="293" y="48"/>
                </a:cubicBezTo>
                <a:cubicBezTo>
                  <a:pt x="293" y="0"/>
                  <a:pt x="293" y="0"/>
                  <a:pt x="293" y="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" y="322"/>
                  <a:pt x="1" y="322"/>
                  <a:pt x="1" y="322"/>
                </a:cubicBezTo>
                <a:cubicBezTo>
                  <a:pt x="0" y="325"/>
                  <a:pt x="0" y="328"/>
                  <a:pt x="1" y="331"/>
                </a:cubicBezTo>
                <a:cubicBezTo>
                  <a:pt x="3" y="335"/>
                  <a:pt x="45" y="411"/>
                  <a:pt x="120" y="411"/>
                </a:cubicBezTo>
                <a:cubicBezTo>
                  <a:pt x="195" y="411"/>
                  <a:pt x="236" y="335"/>
                  <a:pt x="238" y="331"/>
                </a:cubicBezTo>
                <a:cubicBezTo>
                  <a:pt x="239" y="328"/>
                  <a:pt x="240" y="325"/>
                  <a:pt x="238" y="322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326" y="322"/>
                  <a:pt x="326" y="322"/>
                  <a:pt x="326" y="322"/>
                </a:cubicBezTo>
                <a:cubicBezTo>
                  <a:pt x="325" y="325"/>
                  <a:pt x="325" y="328"/>
                  <a:pt x="327" y="331"/>
                </a:cubicBezTo>
                <a:cubicBezTo>
                  <a:pt x="328" y="335"/>
                  <a:pt x="370" y="411"/>
                  <a:pt x="445" y="411"/>
                </a:cubicBezTo>
                <a:cubicBezTo>
                  <a:pt x="520" y="411"/>
                  <a:pt x="561" y="335"/>
                  <a:pt x="563" y="331"/>
                </a:cubicBezTo>
                <a:cubicBezTo>
                  <a:pt x="565" y="328"/>
                  <a:pt x="565" y="325"/>
                  <a:pt x="564" y="322"/>
                </a:cubicBezTo>
                <a:close/>
                <a:moveTo>
                  <a:pt x="120" y="88"/>
                </a:moveTo>
                <a:cubicBezTo>
                  <a:pt x="212" y="315"/>
                  <a:pt x="212" y="315"/>
                  <a:pt x="212" y="315"/>
                </a:cubicBezTo>
                <a:cubicBezTo>
                  <a:pt x="27" y="315"/>
                  <a:pt x="27" y="315"/>
                  <a:pt x="27" y="315"/>
                </a:cubicBezTo>
                <a:lnTo>
                  <a:pt x="120" y="88"/>
                </a:lnTo>
                <a:close/>
                <a:moveTo>
                  <a:pt x="120" y="389"/>
                </a:moveTo>
                <a:cubicBezTo>
                  <a:pt x="77" y="389"/>
                  <a:pt x="47" y="357"/>
                  <a:pt x="32" y="337"/>
                </a:cubicBezTo>
                <a:cubicBezTo>
                  <a:pt x="208" y="337"/>
                  <a:pt x="208" y="337"/>
                  <a:pt x="208" y="337"/>
                </a:cubicBezTo>
                <a:cubicBezTo>
                  <a:pt x="193" y="357"/>
                  <a:pt x="162" y="389"/>
                  <a:pt x="120" y="389"/>
                </a:cubicBezTo>
                <a:close/>
                <a:moveTo>
                  <a:pt x="537" y="315"/>
                </a:moveTo>
                <a:cubicBezTo>
                  <a:pt x="353" y="315"/>
                  <a:pt x="353" y="315"/>
                  <a:pt x="353" y="315"/>
                </a:cubicBezTo>
                <a:cubicBezTo>
                  <a:pt x="445" y="88"/>
                  <a:pt x="445" y="88"/>
                  <a:pt x="445" y="88"/>
                </a:cubicBezTo>
                <a:lnTo>
                  <a:pt x="537" y="315"/>
                </a:lnTo>
                <a:close/>
                <a:moveTo>
                  <a:pt x="445" y="389"/>
                </a:moveTo>
                <a:cubicBezTo>
                  <a:pt x="402" y="389"/>
                  <a:pt x="372" y="357"/>
                  <a:pt x="357" y="337"/>
                </a:cubicBezTo>
                <a:cubicBezTo>
                  <a:pt x="533" y="337"/>
                  <a:pt x="533" y="337"/>
                  <a:pt x="533" y="337"/>
                </a:cubicBezTo>
                <a:cubicBezTo>
                  <a:pt x="518" y="357"/>
                  <a:pt x="487" y="389"/>
                  <a:pt x="445" y="38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2165493" y="2692519"/>
            <a:ext cx="623700" cy="631505"/>
          </a:xfrm>
          <a:custGeom>
            <a:avLst/>
            <a:gdLst>
              <a:gd name="T0" fmla="*/ 457 w 493"/>
              <a:gd name="T1" fmla="*/ 276 h 499"/>
              <a:gd name="T2" fmla="*/ 493 w 493"/>
              <a:gd name="T3" fmla="*/ 200 h 499"/>
              <a:gd name="T4" fmla="*/ 411 w 493"/>
              <a:gd name="T5" fmla="*/ 217 h 499"/>
              <a:gd name="T6" fmla="*/ 370 w 493"/>
              <a:gd name="T7" fmla="*/ 200 h 499"/>
              <a:gd name="T8" fmla="*/ 369 w 493"/>
              <a:gd name="T9" fmla="*/ 101 h 499"/>
              <a:gd name="T10" fmla="*/ 465 w 493"/>
              <a:gd name="T11" fmla="*/ 17 h 499"/>
              <a:gd name="T12" fmla="*/ 455 w 493"/>
              <a:gd name="T13" fmla="*/ 5 h 499"/>
              <a:gd name="T14" fmla="*/ 351 w 493"/>
              <a:gd name="T15" fmla="*/ 81 h 499"/>
              <a:gd name="T16" fmla="*/ 316 w 493"/>
              <a:gd name="T17" fmla="*/ 143 h 499"/>
              <a:gd name="T18" fmla="*/ 243 w 493"/>
              <a:gd name="T19" fmla="*/ 133 h 499"/>
              <a:gd name="T20" fmla="*/ 235 w 493"/>
              <a:gd name="T21" fmla="*/ 146 h 499"/>
              <a:gd name="T22" fmla="*/ 325 w 493"/>
              <a:gd name="T23" fmla="*/ 219 h 499"/>
              <a:gd name="T24" fmla="*/ 351 w 493"/>
              <a:gd name="T25" fmla="*/ 216 h 499"/>
              <a:gd name="T26" fmla="*/ 355 w 493"/>
              <a:gd name="T27" fmla="*/ 372 h 499"/>
              <a:gd name="T28" fmla="*/ 262 w 493"/>
              <a:gd name="T29" fmla="*/ 370 h 499"/>
              <a:gd name="T30" fmla="*/ 292 w 493"/>
              <a:gd name="T31" fmla="*/ 361 h 499"/>
              <a:gd name="T32" fmla="*/ 316 w 493"/>
              <a:gd name="T33" fmla="*/ 285 h 499"/>
              <a:gd name="T34" fmla="*/ 158 w 493"/>
              <a:gd name="T35" fmla="*/ 278 h 499"/>
              <a:gd name="T36" fmla="*/ 0 w 493"/>
              <a:gd name="T37" fmla="*/ 459 h 499"/>
              <a:gd name="T38" fmla="*/ 123 w 493"/>
              <a:gd name="T39" fmla="*/ 441 h 499"/>
              <a:gd name="T40" fmla="*/ 491 w 493"/>
              <a:gd name="T41" fmla="*/ 417 h 499"/>
              <a:gd name="T42" fmla="*/ 484 w 493"/>
              <a:gd name="T43" fmla="*/ 378 h 499"/>
              <a:gd name="T44" fmla="*/ 425 w 493"/>
              <a:gd name="T45" fmla="*/ 355 h 499"/>
              <a:gd name="T46" fmla="*/ 385 w 493"/>
              <a:gd name="T47" fmla="*/ 294 h 499"/>
              <a:gd name="T48" fmla="*/ 396 w 493"/>
              <a:gd name="T49" fmla="*/ 295 h 499"/>
              <a:gd name="T50" fmla="*/ 467 w 493"/>
              <a:gd name="T51" fmla="*/ 220 h 499"/>
              <a:gd name="T52" fmla="*/ 401 w 493"/>
              <a:gd name="T53" fmla="*/ 272 h 499"/>
              <a:gd name="T54" fmla="*/ 397 w 493"/>
              <a:gd name="T55" fmla="*/ 41 h 499"/>
              <a:gd name="T56" fmla="*/ 417 w 493"/>
              <a:gd name="T57" fmla="*/ 65 h 499"/>
              <a:gd name="T58" fmla="*/ 397 w 493"/>
              <a:gd name="T59" fmla="*/ 41 h 499"/>
              <a:gd name="T60" fmla="*/ 288 w 493"/>
              <a:gd name="T61" fmla="*/ 188 h 499"/>
              <a:gd name="T62" fmla="*/ 267 w 493"/>
              <a:gd name="T63" fmla="*/ 152 h 499"/>
              <a:gd name="T64" fmla="*/ 332 w 493"/>
              <a:gd name="T65" fmla="*/ 197 h 499"/>
              <a:gd name="T66" fmla="*/ 27 w 493"/>
              <a:gd name="T67" fmla="*/ 436 h 499"/>
              <a:gd name="T68" fmla="*/ 132 w 493"/>
              <a:gd name="T69" fmla="*/ 295 h 499"/>
              <a:gd name="T70" fmla="*/ 27 w 493"/>
              <a:gd name="T71" fmla="*/ 436 h 499"/>
              <a:gd name="T72" fmla="*/ 458 w 493"/>
              <a:gd name="T73" fmla="*/ 377 h 499"/>
              <a:gd name="T74" fmla="*/ 466 w 493"/>
              <a:gd name="T75" fmla="*/ 402 h 499"/>
              <a:gd name="T76" fmla="*/ 128 w 493"/>
              <a:gd name="T77" fmla="*/ 419 h 499"/>
              <a:gd name="T78" fmla="*/ 297 w 493"/>
              <a:gd name="T79" fmla="*/ 308 h 499"/>
              <a:gd name="T80" fmla="*/ 299 w 493"/>
              <a:gd name="T81" fmla="*/ 316 h 499"/>
              <a:gd name="T82" fmla="*/ 211 w 493"/>
              <a:gd name="T83" fmla="*/ 363 h 499"/>
              <a:gd name="T84" fmla="*/ 430 w 493"/>
              <a:gd name="T85" fmla="*/ 37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3" h="499">
                <a:moveTo>
                  <a:pt x="396" y="295"/>
                </a:moveTo>
                <a:cubicBezTo>
                  <a:pt x="410" y="295"/>
                  <a:pt x="437" y="292"/>
                  <a:pt x="457" y="276"/>
                </a:cubicBezTo>
                <a:cubicBezTo>
                  <a:pt x="486" y="253"/>
                  <a:pt x="492" y="212"/>
                  <a:pt x="492" y="211"/>
                </a:cubicBezTo>
                <a:cubicBezTo>
                  <a:pt x="493" y="200"/>
                  <a:pt x="493" y="200"/>
                  <a:pt x="493" y="200"/>
                </a:cubicBezTo>
                <a:cubicBezTo>
                  <a:pt x="482" y="199"/>
                  <a:pt x="482" y="199"/>
                  <a:pt x="482" y="199"/>
                </a:cubicBezTo>
                <a:cubicBezTo>
                  <a:pt x="481" y="198"/>
                  <a:pt x="440" y="194"/>
                  <a:pt x="411" y="217"/>
                </a:cubicBezTo>
                <a:cubicBezTo>
                  <a:pt x="395" y="230"/>
                  <a:pt x="386" y="248"/>
                  <a:pt x="381" y="262"/>
                </a:cubicBezTo>
                <a:cubicBezTo>
                  <a:pt x="378" y="240"/>
                  <a:pt x="374" y="218"/>
                  <a:pt x="370" y="200"/>
                </a:cubicBezTo>
                <a:cubicBezTo>
                  <a:pt x="362" y="158"/>
                  <a:pt x="355" y="125"/>
                  <a:pt x="365" y="101"/>
                </a:cubicBezTo>
                <a:cubicBezTo>
                  <a:pt x="366" y="101"/>
                  <a:pt x="367" y="101"/>
                  <a:pt x="369" y="101"/>
                </a:cubicBezTo>
                <a:cubicBezTo>
                  <a:pt x="383" y="101"/>
                  <a:pt x="409" y="98"/>
                  <a:pt x="430" y="82"/>
                </a:cubicBezTo>
                <a:cubicBezTo>
                  <a:pt x="459" y="59"/>
                  <a:pt x="464" y="19"/>
                  <a:pt x="465" y="17"/>
                </a:cubicBezTo>
                <a:cubicBezTo>
                  <a:pt x="466" y="6"/>
                  <a:pt x="466" y="6"/>
                  <a:pt x="466" y="6"/>
                </a:cubicBezTo>
                <a:cubicBezTo>
                  <a:pt x="455" y="5"/>
                  <a:pt x="455" y="5"/>
                  <a:pt x="455" y="5"/>
                </a:cubicBezTo>
                <a:cubicBezTo>
                  <a:pt x="454" y="5"/>
                  <a:pt x="413" y="0"/>
                  <a:pt x="384" y="23"/>
                </a:cubicBezTo>
                <a:cubicBezTo>
                  <a:pt x="362" y="41"/>
                  <a:pt x="353" y="69"/>
                  <a:pt x="351" y="81"/>
                </a:cubicBezTo>
                <a:cubicBezTo>
                  <a:pt x="335" y="105"/>
                  <a:pt x="336" y="135"/>
                  <a:pt x="342" y="169"/>
                </a:cubicBezTo>
                <a:cubicBezTo>
                  <a:pt x="336" y="160"/>
                  <a:pt x="327" y="150"/>
                  <a:pt x="316" y="143"/>
                </a:cubicBezTo>
                <a:cubicBezTo>
                  <a:pt x="303" y="135"/>
                  <a:pt x="286" y="130"/>
                  <a:pt x="267" y="130"/>
                </a:cubicBezTo>
                <a:cubicBezTo>
                  <a:pt x="253" y="130"/>
                  <a:pt x="243" y="133"/>
                  <a:pt x="243" y="133"/>
                </a:cubicBezTo>
                <a:cubicBezTo>
                  <a:pt x="232" y="135"/>
                  <a:pt x="232" y="135"/>
                  <a:pt x="232" y="135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35" y="148"/>
                  <a:pt x="245" y="187"/>
                  <a:pt x="276" y="207"/>
                </a:cubicBezTo>
                <a:cubicBezTo>
                  <a:pt x="290" y="215"/>
                  <a:pt x="307" y="219"/>
                  <a:pt x="325" y="219"/>
                </a:cubicBezTo>
                <a:cubicBezTo>
                  <a:pt x="339" y="219"/>
                  <a:pt x="349" y="217"/>
                  <a:pt x="349" y="217"/>
                </a:cubicBezTo>
                <a:cubicBezTo>
                  <a:pt x="351" y="216"/>
                  <a:pt x="351" y="216"/>
                  <a:pt x="351" y="216"/>
                </a:cubicBezTo>
                <a:cubicBezTo>
                  <a:pt x="354" y="232"/>
                  <a:pt x="357" y="248"/>
                  <a:pt x="360" y="266"/>
                </a:cubicBezTo>
                <a:cubicBezTo>
                  <a:pt x="369" y="332"/>
                  <a:pt x="358" y="365"/>
                  <a:pt x="355" y="372"/>
                </a:cubicBezTo>
                <a:cubicBezTo>
                  <a:pt x="290" y="389"/>
                  <a:pt x="290" y="389"/>
                  <a:pt x="290" y="389"/>
                </a:cubicBezTo>
                <a:cubicBezTo>
                  <a:pt x="262" y="370"/>
                  <a:pt x="262" y="370"/>
                  <a:pt x="262" y="370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321" y="350"/>
                  <a:pt x="323" y="324"/>
                  <a:pt x="320" y="311"/>
                </a:cubicBezTo>
                <a:cubicBezTo>
                  <a:pt x="316" y="285"/>
                  <a:pt x="316" y="285"/>
                  <a:pt x="316" y="285"/>
                </a:cubicBezTo>
                <a:cubicBezTo>
                  <a:pt x="154" y="299"/>
                  <a:pt x="154" y="299"/>
                  <a:pt x="154" y="299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0" y="459"/>
                  <a:pt x="0" y="459"/>
                  <a:pt x="0" y="459"/>
                </a:cubicBezTo>
                <a:cubicBezTo>
                  <a:pt x="119" y="457"/>
                  <a:pt x="119" y="457"/>
                  <a:pt x="119" y="457"/>
                </a:cubicBezTo>
                <a:cubicBezTo>
                  <a:pt x="123" y="441"/>
                  <a:pt x="123" y="441"/>
                  <a:pt x="123" y="441"/>
                </a:cubicBezTo>
                <a:cubicBezTo>
                  <a:pt x="255" y="499"/>
                  <a:pt x="255" y="499"/>
                  <a:pt x="255" y="499"/>
                </a:cubicBezTo>
                <a:cubicBezTo>
                  <a:pt x="491" y="417"/>
                  <a:pt x="491" y="417"/>
                  <a:pt x="491" y="417"/>
                </a:cubicBezTo>
                <a:cubicBezTo>
                  <a:pt x="484" y="379"/>
                  <a:pt x="484" y="379"/>
                  <a:pt x="484" y="379"/>
                </a:cubicBezTo>
                <a:cubicBezTo>
                  <a:pt x="484" y="378"/>
                  <a:pt x="484" y="378"/>
                  <a:pt x="484" y="378"/>
                </a:cubicBezTo>
                <a:cubicBezTo>
                  <a:pt x="482" y="369"/>
                  <a:pt x="477" y="362"/>
                  <a:pt x="470" y="358"/>
                </a:cubicBezTo>
                <a:cubicBezTo>
                  <a:pt x="452" y="348"/>
                  <a:pt x="427" y="354"/>
                  <a:pt x="425" y="355"/>
                </a:cubicBezTo>
                <a:cubicBezTo>
                  <a:pt x="380" y="366"/>
                  <a:pt x="380" y="366"/>
                  <a:pt x="380" y="366"/>
                </a:cubicBezTo>
                <a:cubicBezTo>
                  <a:pt x="383" y="352"/>
                  <a:pt x="387" y="328"/>
                  <a:pt x="385" y="294"/>
                </a:cubicBezTo>
                <a:cubicBezTo>
                  <a:pt x="386" y="294"/>
                  <a:pt x="386" y="294"/>
                  <a:pt x="386" y="294"/>
                </a:cubicBezTo>
                <a:cubicBezTo>
                  <a:pt x="387" y="294"/>
                  <a:pt x="390" y="295"/>
                  <a:pt x="396" y="295"/>
                </a:cubicBezTo>
                <a:close/>
                <a:moveTo>
                  <a:pt x="425" y="234"/>
                </a:moveTo>
                <a:cubicBezTo>
                  <a:pt x="438" y="224"/>
                  <a:pt x="456" y="221"/>
                  <a:pt x="467" y="220"/>
                </a:cubicBezTo>
                <a:cubicBezTo>
                  <a:pt x="464" y="231"/>
                  <a:pt x="457" y="248"/>
                  <a:pt x="444" y="258"/>
                </a:cubicBezTo>
                <a:cubicBezTo>
                  <a:pt x="430" y="269"/>
                  <a:pt x="413" y="272"/>
                  <a:pt x="401" y="272"/>
                </a:cubicBezTo>
                <a:cubicBezTo>
                  <a:pt x="405" y="261"/>
                  <a:pt x="411" y="245"/>
                  <a:pt x="425" y="234"/>
                </a:cubicBezTo>
                <a:close/>
                <a:moveTo>
                  <a:pt x="397" y="41"/>
                </a:moveTo>
                <a:cubicBezTo>
                  <a:pt x="411" y="30"/>
                  <a:pt x="428" y="27"/>
                  <a:pt x="440" y="27"/>
                </a:cubicBezTo>
                <a:cubicBezTo>
                  <a:pt x="437" y="38"/>
                  <a:pt x="430" y="54"/>
                  <a:pt x="417" y="65"/>
                </a:cubicBezTo>
                <a:cubicBezTo>
                  <a:pt x="403" y="75"/>
                  <a:pt x="386" y="78"/>
                  <a:pt x="374" y="79"/>
                </a:cubicBezTo>
                <a:cubicBezTo>
                  <a:pt x="377" y="68"/>
                  <a:pt x="384" y="51"/>
                  <a:pt x="397" y="41"/>
                </a:cubicBezTo>
                <a:close/>
                <a:moveTo>
                  <a:pt x="325" y="197"/>
                </a:moveTo>
                <a:cubicBezTo>
                  <a:pt x="315" y="197"/>
                  <a:pt x="300" y="196"/>
                  <a:pt x="288" y="188"/>
                </a:cubicBezTo>
                <a:cubicBezTo>
                  <a:pt x="273" y="179"/>
                  <a:pt x="265" y="163"/>
                  <a:pt x="260" y="153"/>
                </a:cubicBezTo>
                <a:cubicBezTo>
                  <a:pt x="262" y="152"/>
                  <a:pt x="265" y="152"/>
                  <a:pt x="267" y="152"/>
                </a:cubicBezTo>
                <a:cubicBezTo>
                  <a:pt x="277" y="152"/>
                  <a:pt x="292" y="154"/>
                  <a:pt x="304" y="162"/>
                </a:cubicBezTo>
                <a:cubicBezTo>
                  <a:pt x="319" y="171"/>
                  <a:pt x="327" y="186"/>
                  <a:pt x="332" y="197"/>
                </a:cubicBezTo>
                <a:cubicBezTo>
                  <a:pt x="330" y="197"/>
                  <a:pt x="328" y="197"/>
                  <a:pt x="325" y="197"/>
                </a:cubicBezTo>
                <a:close/>
                <a:moveTo>
                  <a:pt x="27" y="436"/>
                </a:moveTo>
                <a:cubicBezTo>
                  <a:pt x="61" y="277"/>
                  <a:pt x="61" y="277"/>
                  <a:pt x="61" y="277"/>
                </a:cubicBezTo>
                <a:cubicBezTo>
                  <a:pt x="132" y="295"/>
                  <a:pt x="132" y="295"/>
                  <a:pt x="132" y="295"/>
                </a:cubicBezTo>
                <a:cubicBezTo>
                  <a:pt x="102" y="436"/>
                  <a:pt x="102" y="436"/>
                  <a:pt x="102" y="436"/>
                </a:cubicBezTo>
                <a:lnTo>
                  <a:pt x="27" y="436"/>
                </a:lnTo>
                <a:close/>
                <a:moveTo>
                  <a:pt x="430" y="376"/>
                </a:moveTo>
                <a:cubicBezTo>
                  <a:pt x="436" y="374"/>
                  <a:pt x="451" y="372"/>
                  <a:pt x="458" y="377"/>
                </a:cubicBezTo>
                <a:cubicBezTo>
                  <a:pt x="461" y="378"/>
                  <a:pt x="462" y="380"/>
                  <a:pt x="463" y="383"/>
                </a:cubicBezTo>
                <a:cubicBezTo>
                  <a:pt x="466" y="402"/>
                  <a:pt x="466" y="402"/>
                  <a:pt x="466" y="402"/>
                </a:cubicBezTo>
                <a:cubicBezTo>
                  <a:pt x="256" y="476"/>
                  <a:pt x="256" y="476"/>
                  <a:pt x="256" y="476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49" y="322"/>
                  <a:pt x="149" y="322"/>
                  <a:pt x="149" y="322"/>
                </a:cubicBezTo>
                <a:cubicBezTo>
                  <a:pt x="297" y="308"/>
                  <a:pt x="297" y="308"/>
                  <a:pt x="297" y="308"/>
                </a:cubicBezTo>
                <a:cubicBezTo>
                  <a:pt x="299" y="315"/>
                  <a:pt x="299" y="315"/>
                  <a:pt x="299" y="315"/>
                </a:cubicBezTo>
                <a:cubicBezTo>
                  <a:pt x="299" y="316"/>
                  <a:pt x="299" y="316"/>
                  <a:pt x="299" y="316"/>
                </a:cubicBezTo>
                <a:cubicBezTo>
                  <a:pt x="300" y="320"/>
                  <a:pt x="302" y="334"/>
                  <a:pt x="285" y="340"/>
                </a:cubicBezTo>
                <a:cubicBezTo>
                  <a:pt x="211" y="363"/>
                  <a:pt x="211" y="363"/>
                  <a:pt x="211" y="363"/>
                </a:cubicBezTo>
                <a:cubicBezTo>
                  <a:pt x="286" y="412"/>
                  <a:pt x="286" y="412"/>
                  <a:pt x="286" y="412"/>
                </a:cubicBezTo>
                <a:lnTo>
                  <a:pt x="430" y="37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92276" y="2748450"/>
            <a:ext cx="757675" cy="519642"/>
          </a:xfrm>
          <a:custGeom>
            <a:avLst/>
            <a:gdLst>
              <a:gd name="T0" fmla="*/ 566 w 599"/>
              <a:gd name="T1" fmla="*/ 0 h 410"/>
              <a:gd name="T2" fmla="*/ 257 w 599"/>
              <a:gd name="T3" fmla="*/ 0 h 410"/>
              <a:gd name="T4" fmla="*/ 223 w 599"/>
              <a:gd name="T5" fmla="*/ 33 h 410"/>
              <a:gd name="T6" fmla="*/ 223 w 599"/>
              <a:gd name="T7" fmla="*/ 203 h 410"/>
              <a:gd name="T8" fmla="*/ 154 w 599"/>
              <a:gd name="T9" fmla="*/ 210 h 410"/>
              <a:gd name="T10" fmla="*/ 159 w 599"/>
              <a:gd name="T11" fmla="*/ 189 h 410"/>
              <a:gd name="T12" fmla="*/ 44 w 599"/>
              <a:gd name="T13" fmla="*/ 160 h 410"/>
              <a:gd name="T14" fmla="*/ 0 w 599"/>
              <a:gd name="T15" fmla="*/ 369 h 410"/>
              <a:gd name="T16" fmla="*/ 120 w 599"/>
              <a:gd name="T17" fmla="*/ 368 h 410"/>
              <a:gd name="T18" fmla="*/ 123 w 599"/>
              <a:gd name="T19" fmla="*/ 352 h 410"/>
              <a:gd name="T20" fmla="*/ 255 w 599"/>
              <a:gd name="T21" fmla="*/ 410 h 410"/>
              <a:gd name="T22" fmla="*/ 491 w 599"/>
              <a:gd name="T23" fmla="*/ 327 h 410"/>
              <a:gd name="T24" fmla="*/ 485 w 599"/>
              <a:gd name="T25" fmla="*/ 289 h 410"/>
              <a:gd name="T26" fmla="*/ 485 w 599"/>
              <a:gd name="T27" fmla="*/ 288 h 410"/>
              <a:gd name="T28" fmla="*/ 470 w 599"/>
              <a:gd name="T29" fmla="*/ 268 h 410"/>
              <a:gd name="T30" fmla="*/ 425 w 599"/>
              <a:gd name="T31" fmla="*/ 265 h 410"/>
              <a:gd name="T32" fmla="*/ 291 w 599"/>
              <a:gd name="T33" fmla="*/ 299 h 410"/>
              <a:gd name="T34" fmla="*/ 262 w 599"/>
              <a:gd name="T35" fmla="*/ 280 h 410"/>
              <a:gd name="T36" fmla="*/ 292 w 599"/>
              <a:gd name="T37" fmla="*/ 271 h 410"/>
              <a:gd name="T38" fmla="*/ 293 w 599"/>
              <a:gd name="T39" fmla="*/ 271 h 410"/>
              <a:gd name="T40" fmla="*/ 317 w 599"/>
              <a:gd name="T41" fmla="*/ 251 h 410"/>
              <a:gd name="T42" fmla="*/ 566 w 599"/>
              <a:gd name="T43" fmla="*/ 251 h 410"/>
              <a:gd name="T44" fmla="*/ 599 w 599"/>
              <a:gd name="T45" fmla="*/ 218 h 410"/>
              <a:gd name="T46" fmla="*/ 599 w 599"/>
              <a:gd name="T47" fmla="*/ 33 h 410"/>
              <a:gd name="T48" fmla="*/ 566 w 599"/>
              <a:gd name="T49" fmla="*/ 0 h 410"/>
              <a:gd name="T50" fmla="*/ 257 w 599"/>
              <a:gd name="T51" fmla="*/ 22 h 410"/>
              <a:gd name="T52" fmla="*/ 566 w 599"/>
              <a:gd name="T53" fmla="*/ 22 h 410"/>
              <a:gd name="T54" fmla="*/ 577 w 599"/>
              <a:gd name="T55" fmla="*/ 33 h 410"/>
              <a:gd name="T56" fmla="*/ 577 w 599"/>
              <a:gd name="T57" fmla="*/ 53 h 410"/>
              <a:gd name="T58" fmla="*/ 245 w 599"/>
              <a:gd name="T59" fmla="*/ 53 h 410"/>
              <a:gd name="T60" fmla="*/ 245 w 599"/>
              <a:gd name="T61" fmla="*/ 33 h 410"/>
              <a:gd name="T62" fmla="*/ 257 w 599"/>
              <a:gd name="T63" fmla="*/ 22 h 410"/>
              <a:gd name="T64" fmla="*/ 27 w 599"/>
              <a:gd name="T65" fmla="*/ 347 h 410"/>
              <a:gd name="T66" fmla="*/ 61 w 599"/>
              <a:gd name="T67" fmla="*/ 187 h 410"/>
              <a:gd name="T68" fmla="*/ 133 w 599"/>
              <a:gd name="T69" fmla="*/ 205 h 410"/>
              <a:gd name="T70" fmla="*/ 102 w 599"/>
              <a:gd name="T71" fmla="*/ 346 h 410"/>
              <a:gd name="T72" fmla="*/ 27 w 599"/>
              <a:gd name="T73" fmla="*/ 347 h 410"/>
              <a:gd name="T74" fmla="*/ 285 w 599"/>
              <a:gd name="T75" fmla="*/ 250 h 410"/>
              <a:gd name="T76" fmla="*/ 211 w 599"/>
              <a:gd name="T77" fmla="*/ 273 h 410"/>
              <a:gd name="T78" fmla="*/ 287 w 599"/>
              <a:gd name="T79" fmla="*/ 323 h 410"/>
              <a:gd name="T80" fmla="*/ 431 w 599"/>
              <a:gd name="T81" fmla="*/ 286 h 410"/>
              <a:gd name="T82" fmla="*/ 459 w 599"/>
              <a:gd name="T83" fmla="*/ 287 h 410"/>
              <a:gd name="T84" fmla="*/ 463 w 599"/>
              <a:gd name="T85" fmla="*/ 293 h 410"/>
              <a:gd name="T86" fmla="*/ 466 w 599"/>
              <a:gd name="T87" fmla="*/ 313 h 410"/>
              <a:gd name="T88" fmla="*/ 256 w 599"/>
              <a:gd name="T89" fmla="*/ 386 h 410"/>
              <a:gd name="T90" fmla="*/ 128 w 599"/>
              <a:gd name="T91" fmla="*/ 330 h 410"/>
              <a:gd name="T92" fmla="*/ 149 w 599"/>
              <a:gd name="T93" fmla="*/ 232 h 410"/>
              <a:gd name="T94" fmla="*/ 233 w 599"/>
              <a:gd name="T95" fmla="*/ 225 h 410"/>
              <a:gd name="T96" fmla="*/ 234 w 599"/>
              <a:gd name="T97" fmla="*/ 225 h 410"/>
              <a:gd name="T98" fmla="*/ 238 w 599"/>
              <a:gd name="T99" fmla="*/ 224 h 410"/>
              <a:gd name="T100" fmla="*/ 298 w 599"/>
              <a:gd name="T101" fmla="*/ 219 h 410"/>
              <a:gd name="T102" fmla="*/ 299 w 599"/>
              <a:gd name="T103" fmla="*/ 226 h 410"/>
              <a:gd name="T104" fmla="*/ 299 w 599"/>
              <a:gd name="T105" fmla="*/ 227 h 410"/>
              <a:gd name="T106" fmla="*/ 285 w 599"/>
              <a:gd name="T107" fmla="*/ 250 h 410"/>
              <a:gd name="T108" fmla="*/ 566 w 599"/>
              <a:gd name="T109" fmla="*/ 229 h 410"/>
              <a:gd name="T110" fmla="*/ 322 w 599"/>
              <a:gd name="T111" fmla="*/ 229 h 410"/>
              <a:gd name="T112" fmla="*/ 321 w 599"/>
              <a:gd name="T113" fmla="*/ 222 h 410"/>
              <a:gd name="T114" fmla="*/ 316 w 599"/>
              <a:gd name="T115" fmla="*/ 195 h 410"/>
              <a:gd name="T116" fmla="*/ 245 w 599"/>
              <a:gd name="T117" fmla="*/ 201 h 410"/>
              <a:gd name="T118" fmla="*/ 245 w 599"/>
              <a:gd name="T119" fmla="*/ 106 h 410"/>
              <a:gd name="T120" fmla="*/ 577 w 599"/>
              <a:gd name="T121" fmla="*/ 106 h 410"/>
              <a:gd name="T122" fmla="*/ 577 w 599"/>
              <a:gd name="T123" fmla="*/ 218 h 410"/>
              <a:gd name="T124" fmla="*/ 566 w 599"/>
              <a:gd name="T125" fmla="*/ 22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410">
                <a:moveTo>
                  <a:pt x="566" y="0"/>
                </a:moveTo>
                <a:cubicBezTo>
                  <a:pt x="257" y="0"/>
                  <a:pt x="257" y="0"/>
                  <a:pt x="257" y="0"/>
                </a:cubicBezTo>
                <a:cubicBezTo>
                  <a:pt x="238" y="0"/>
                  <a:pt x="223" y="15"/>
                  <a:pt x="223" y="33"/>
                </a:cubicBezTo>
                <a:cubicBezTo>
                  <a:pt x="223" y="203"/>
                  <a:pt x="223" y="203"/>
                  <a:pt x="223" y="203"/>
                </a:cubicBezTo>
                <a:cubicBezTo>
                  <a:pt x="154" y="210"/>
                  <a:pt x="154" y="210"/>
                  <a:pt x="154" y="210"/>
                </a:cubicBezTo>
                <a:cubicBezTo>
                  <a:pt x="159" y="189"/>
                  <a:pt x="159" y="189"/>
                  <a:pt x="159" y="189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0" y="369"/>
                  <a:pt x="0" y="369"/>
                  <a:pt x="0" y="369"/>
                </a:cubicBezTo>
                <a:cubicBezTo>
                  <a:pt x="120" y="368"/>
                  <a:pt x="120" y="368"/>
                  <a:pt x="120" y="368"/>
                </a:cubicBezTo>
                <a:cubicBezTo>
                  <a:pt x="123" y="352"/>
                  <a:pt x="123" y="352"/>
                  <a:pt x="123" y="352"/>
                </a:cubicBezTo>
                <a:cubicBezTo>
                  <a:pt x="255" y="410"/>
                  <a:pt x="255" y="410"/>
                  <a:pt x="255" y="410"/>
                </a:cubicBezTo>
                <a:cubicBezTo>
                  <a:pt x="491" y="327"/>
                  <a:pt x="491" y="327"/>
                  <a:pt x="491" y="327"/>
                </a:cubicBezTo>
                <a:cubicBezTo>
                  <a:pt x="485" y="289"/>
                  <a:pt x="485" y="289"/>
                  <a:pt x="485" y="289"/>
                </a:cubicBezTo>
                <a:cubicBezTo>
                  <a:pt x="485" y="288"/>
                  <a:pt x="485" y="288"/>
                  <a:pt x="485" y="288"/>
                </a:cubicBezTo>
                <a:cubicBezTo>
                  <a:pt x="483" y="280"/>
                  <a:pt x="478" y="273"/>
                  <a:pt x="470" y="268"/>
                </a:cubicBezTo>
                <a:cubicBezTo>
                  <a:pt x="453" y="258"/>
                  <a:pt x="428" y="264"/>
                  <a:pt x="425" y="265"/>
                </a:cubicBezTo>
                <a:cubicBezTo>
                  <a:pt x="291" y="299"/>
                  <a:pt x="291" y="299"/>
                  <a:pt x="291" y="299"/>
                </a:cubicBezTo>
                <a:cubicBezTo>
                  <a:pt x="262" y="280"/>
                  <a:pt x="262" y="280"/>
                  <a:pt x="262" y="280"/>
                </a:cubicBezTo>
                <a:cubicBezTo>
                  <a:pt x="292" y="271"/>
                  <a:pt x="292" y="271"/>
                  <a:pt x="292" y="271"/>
                </a:cubicBezTo>
                <a:cubicBezTo>
                  <a:pt x="293" y="271"/>
                  <a:pt x="293" y="271"/>
                  <a:pt x="293" y="271"/>
                </a:cubicBezTo>
                <a:cubicBezTo>
                  <a:pt x="305" y="267"/>
                  <a:pt x="312" y="259"/>
                  <a:pt x="317" y="251"/>
                </a:cubicBezTo>
                <a:cubicBezTo>
                  <a:pt x="566" y="251"/>
                  <a:pt x="566" y="251"/>
                  <a:pt x="566" y="251"/>
                </a:cubicBezTo>
                <a:cubicBezTo>
                  <a:pt x="584" y="251"/>
                  <a:pt x="599" y="236"/>
                  <a:pt x="599" y="218"/>
                </a:cubicBezTo>
                <a:cubicBezTo>
                  <a:pt x="599" y="33"/>
                  <a:pt x="599" y="33"/>
                  <a:pt x="599" y="33"/>
                </a:cubicBezTo>
                <a:cubicBezTo>
                  <a:pt x="599" y="15"/>
                  <a:pt x="584" y="0"/>
                  <a:pt x="566" y="0"/>
                </a:cubicBezTo>
                <a:close/>
                <a:moveTo>
                  <a:pt x="257" y="22"/>
                </a:moveTo>
                <a:cubicBezTo>
                  <a:pt x="566" y="22"/>
                  <a:pt x="566" y="22"/>
                  <a:pt x="566" y="22"/>
                </a:cubicBezTo>
                <a:cubicBezTo>
                  <a:pt x="572" y="22"/>
                  <a:pt x="577" y="27"/>
                  <a:pt x="577" y="33"/>
                </a:cubicBezTo>
                <a:cubicBezTo>
                  <a:pt x="577" y="53"/>
                  <a:pt x="577" y="53"/>
                  <a:pt x="577" y="53"/>
                </a:cubicBezTo>
                <a:cubicBezTo>
                  <a:pt x="245" y="53"/>
                  <a:pt x="245" y="53"/>
                  <a:pt x="245" y="53"/>
                </a:cubicBezTo>
                <a:cubicBezTo>
                  <a:pt x="245" y="33"/>
                  <a:pt x="245" y="33"/>
                  <a:pt x="245" y="33"/>
                </a:cubicBezTo>
                <a:cubicBezTo>
                  <a:pt x="245" y="27"/>
                  <a:pt x="251" y="22"/>
                  <a:pt x="257" y="22"/>
                </a:cubicBezTo>
                <a:close/>
                <a:moveTo>
                  <a:pt x="27" y="347"/>
                </a:moveTo>
                <a:cubicBezTo>
                  <a:pt x="61" y="187"/>
                  <a:pt x="61" y="187"/>
                  <a:pt x="61" y="187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02" y="346"/>
                  <a:pt x="102" y="346"/>
                  <a:pt x="102" y="346"/>
                </a:cubicBezTo>
                <a:lnTo>
                  <a:pt x="27" y="347"/>
                </a:lnTo>
                <a:close/>
                <a:moveTo>
                  <a:pt x="285" y="250"/>
                </a:moveTo>
                <a:cubicBezTo>
                  <a:pt x="211" y="273"/>
                  <a:pt x="211" y="273"/>
                  <a:pt x="211" y="273"/>
                </a:cubicBezTo>
                <a:cubicBezTo>
                  <a:pt x="287" y="323"/>
                  <a:pt x="287" y="323"/>
                  <a:pt x="287" y="323"/>
                </a:cubicBezTo>
                <a:cubicBezTo>
                  <a:pt x="431" y="286"/>
                  <a:pt x="431" y="286"/>
                  <a:pt x="431" y="286"/>
                </a:cubicBezTo>
                <a:cubicBezTo>
                  <a:pt x="437" y="285"/>
                  <a:pt x="452" y="283"/>
                  <a:pt x="459" y="287"/>
                </a:cubicBezTo>
                <a:cubicBezTo>
                  <a:pt x="461" y="289"/>
                  <a:pt x="462" y="290"/>
                  <a:pt x="463" y="293"/>
                </a:cubicBezTo>
                <a:cubicBezTo>
                  <a:pt x="466" y="313"/>
                  <a:pt x="466" y="313"/>
                  <a:pt x="466" y="313"/>
                </a:cubicBezTo>
                <a:cubicBezTo>
                  <a:pt x="256" y="386"/>
                  <a:pt x="256" y="386"/>
                  <a:pt x="256" y="386"/>
                </a:cubicBezTo>
                <a:cubicBezTo>
                  <a:pt x="128" y="330"/>
                  <a:pt x="128" y="330"/>
                  <a:pt x="128" y="330"/>
                </a:cubicBezTo>
                <a:cubicBezTo>
                  <a:pt x="149" y="232"/>
                  <a:pt x="149" y="232"/>
                  <a:pt x="149" y="232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5"/>
                  <a:pt x="234" y="225"/>
                  <a:pt x="234" y="225"/>
                </a:cubicBezTo>
                <a:cubicBezTo>
                  <a:pt x="236" y="225"/>
                  <a:pt x="237" y="225"/>
                  <a:pt x="238" y="224"/>
                </a:cubicBezTo>
                <a:cubicBezTo>
                  <a:pt x="298" y="219"/>
                  <a:pt x="298" y="219"/>
                  <a:pt x="298" y="219"/>
                </a:cubicBezTo>
                <a:cubicBezTo>
                  <a:pt x="299" y="226"/>
                  <a:pt x="299" y="226"/>
                  <a:pt x="299" y="226"/>
                </a:cubicBezTo>
                <a:cubicBezTo>
                  <a:pt x="299" y="227"/>
                  <a:pt x="299" y="227"/>
                  <a:pt x="299" y="227"/>
                </a:cubicBezTo>
                <a:cubicBezTo>
                  <a:pt x="300" y="231"/>
                  <a:pt x="302" y="244"/>
                  <a:pt x="285" y="250"/>
                </a:cubicBezTo>
                <a:close/>
                <a:moveTo>
                  <a:pt x="566" y="229"/>
                </a:moveTo>
                <a:cubicBezTo>
                  <a:pt x="322" y="229"/>
                  <a:pt x="322" y="229"/>
                  <a:pt x="322" y="229"/>
                </a:cubicBezTo>
                <a:cubicBezTo>
                  <a:pt x="322" y="227"/>
                  <a:pt x="321" y="224"/>
                  <a:pt x="321" y="222"/>
                </a:cubicBezTo>
                <a:cubicBezTo>
                  <a:pt x="316" y="195"/>
                  <a:pt x="316" y="195"/>
                  <a:pt x="316" y="195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5" y="106"/>
                  <a:pt x="245" y="106"/>
                  <a:pt x="245" y="106"/>
                </a:cubicBezTo>
                <a:cubicBezTo>
                  <a:pt x="577" y="106"/>
                  <a:pt x="577" y="106"/>
                  <a:pt x="577" y="106"/>
                </a:cubicBezTo>
                <a:cubicBezTo>
                  <a:pt x="577" y="218"/>
                  <a:pt x="577" y="218"/>
                  <a:pt x="577" y="218"/>
                </a:cubicBezTo>
                <a:cubicBezTo>
                  <a:pt x="577" y="224"/>
                  <a:pt x="572" y="229"/>
                  <a:pt x="566" y="2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8026520" y="2717883"/>
            <a:ext cx="621099" cy="580776"/>
          </a:xfrm>
          <a:custGeom>
            <a:avLst/>
            <a:gdLst>
              <a:gd name="T0" fmla="*/ 484 w 491"/>
              <a:gd name="T1" fmla="*/ 338 h 459"/>
              <a:gd name="T2" fmla="*/ 425 w 491"/>
              <a:gd name="T3" fmla="*/ 314 h 459"/>
              <a:gd name="T4" fmla="*/ 262 w 491"/>
              <a:gd name="T5" fmla="*/ 330 h 459"/>
              <a:gd name="T6" fmla="*/ 292 w 491"/>
              <a:gd name="T7" fmla="*/ 320 h 459"/>
              <a:gd name="T8" fmla="*/ 315 w 491"/>
              <a:gd name="T9" fmla="*/ 244 h 459"/>
              <a:gd name="T10" fmla="*/ 158 w 491"/>
              <a:gd name="T11" fmla="*/ 238 h 459"/>
              <a:gd name="T12" fmla="*/ 0 w 491"/>
              <a:gd name="T13" fmla="*/ 418 h 459"/>
              <a:gd name="T14" fmla="*/ 123 w 491"/>
              <a:gd name="T15" fmla="*/ 401 h 459"/>
              <a:gd name="T16" fmla="*/ 491 w 491"/>
              <a:gd name="T17" fmla="*/ 376 h 459"/>
              <a:gd name="T18" fmla="*/ 102 w 491"/>
              <a:gd name="T19" fmla="*/ 395 h 459"/>
              <a:gd name="T20" fmla="*/ 61 w 491"/>
              <a:gd name="T21" fmla="*/ 236 h 459"/>
              <a:gd name="T22" fmla="*/ 102 w 491"/>
              <a:gd name="T23" fmla="*/ 395 h 459"/>
              <a:gd name="T24" fmla="*/ 128 w 491"/>
              <a:gd name="T25" fmla="*/ 379 h 459"/>
              <a:gd name="T26" fmla="*/ 297 w 491"/>
              <a:gd name="T27" fmla="*/ 268 h 459"/>
              <a:gd name="T28" fmla="*/ 299 w 491"/>
              <a:gd name="T29" fmla="*/ 276 h 459"/>
              <a:gd name="T30" fmla="*/ 211 w 491"/>
              <a:gd name="T31" fmla="*/ 322 h 459"/>
              <a:gd name="T32" fmla="*/ 430 w 491"/>
              <a:gd name="T33" fmla="*/ 336 h 459"/>
              <a:gd name="T34" fmla="*/ 463 w 491"/>
              <a:gd name="T35" fmla="*/ 342 h 459"/>
              <a:gd name="T36" fmla="*/ 256 w 491"/>
              <a:gd name="T37" fmla="*/ 435 h 459"/>
              <a:gd name="T38" fmla="*/ 312 w 491"/>
              <a:gd name="T39" fmla="*/ 198 h 459"/>
              <a:gd name="T40" fmla="*/ 372 w 491"/>
              <a:gd name="T41" fmla="*/ 256 h 459"/>
              <a:gd name="T42" fmla="*/ 394 w 491"/>
              <a:gd name="T43" fmla="*/ 231 h 459"/>
              <a:gd name="T44" fmla="*/ 449 w 491"/>
              <a:gd name="T45" fmla="*/ 192 h 459"/>
              <a:gd name="T46" fmla="*/ 394 w 491"/>
              <a:gd name="T47" fmla="*/ 116 h 459"/>
              <a:gd name="T48" fmla="*/ 430 w 491"/>
              <a:gd name="T49" fmla="*/ 61 h 459"/>
              <a:gd name="T50" fmla="*/ 394 w 491"/>
              <a:gd name="T51" fmla="*/ 20 h 459"/>
              <a:gd name="T52" fmla="*/ 372 w 491"/>
              <a:gd name="T53" fmla="*/ 0 h 459"/>
              <a:gd name="T54" fmla="*/ 318 w 491"/>
              <a:gd name="T55" fmla="*/ 75 h 459"/>
              <a:gd name="T56" fmla="*/ 372 w 491"/>
              <a:gd name="T57" fmla="*/ 133 h 459"/>
              <a:gd name="T58" fmla="*/ 328 w 491"/>
              <a:gd name="T59" fmla="*/ 184 h 459"/>
              <a:gd name="T60" fmla="*/ 426 w 491"/>
              <a:gd name="T61" fmla="*/ 157 h 459"/>
              <a:gd name="T62" fmla="*/ 406 w 491"/>
              <a:gd name="T63" fmla="*/ 206 h 459"/>
              <a:gd name="T64" fmla="*/ 394 w 491"/>
              <a:gd name="T65" fmla="*/ 139 h 459"/>
              <a:gd name="T66" fmla="*/ 340 w 491"/>
              <a:gd name="T67" fmla="*/ 75 h 459"/>
              <a:gd name="T68" fmla="*/ 372 w 491"/>
              <a:gd name="T69" fmla="*/ 11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1" h="459">
                <a:moveTo>
                  <a:pt x="484" y="338"/>
                </a:moveTo>
                <a:cubicBezTo>
                  <a:pt x="484" y="338"/>
                  <a:pt x="484" y="338"/>
                  <a:pt x="484" y="338"/>
                </a:cubicBezTo>
                <a:cubicBezTo>
                  <a:pt x="482" y="329"/>
                  <a:pt x="477" y="322"/>
                  <a:pt x="470" y="317"/>
                </a:cubicBezTo>
                <a:cubicBezTo>
                  <a:pt x="452" y="307"/>
                  <a:pt x="427" y="314"/>
                  <a:pt x="425" y="314"/>
                </a:cubicBezTo>
                <a:cubicBezTo>
                  <a:pt x="290" y="348"/>
                  <a:pt x="290" y="348"/>
                  <a:pt x="290" y="348"/>
                </a:cubicBezTo>
                <a:cubicBezTo>
                  <a:pt x="262" y="330"/>
                  <a:pt x="262" y="330"/>
                  <a:pt x="262" y="330"/>
                </a:cubicBezTo>
                <a:cubicBezTo>
                  <a:pt x="292" y="321"/>
                  <a:pt x="292" y="321"/>
                  <a:pt x="292" y="321"/>
                </a:cubicBezTo>
                <a:cubicBezTo>
                  <a:pt x="292" y="320"/>
                  <a:pt x="292" y="320"/>
                  <a:pt x="292" y="320"/>
                </a:cubicBezTo>
                <a:cubicBezTo>
                  <a:pt x="321" y="310"/>
                  <a:pt x="323" y="284"/>
                  <a:pt x="320" y="271"/>
                </a:cubicBezTo>
                <a:cubicBezTo>
                  <a:pt x="315" y="244"/>
                  <a:pt x="315" y="244"/>
                  <a:pt x="315" y="244"/>
                </a:cubicBezTo>
                <a:cubicBezTo>
                  <a:pt x="154" y="259"/>
                  <a:pt x="154" y="259"/>
                  <a:pt x="154" y="259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44" y="210"/>
                  <a:pt x="44" y="210"/>
                  <a:pt x="44" y="210"/>
                </a:cubicBezTo>
                <a:cubicBezTo>
                  <a:pt x="0" y="418"/>
                  <a:pt x="0" y="418"/>
                  <a:pt x="0" y="418"/>
                </a:cubicBezTo>
                <a:cubicBezTo>
                  <a:pt x="119" y="417"/>
                  <a:pt x="119" y="417"/>
                  <a:pt x="119" y="417"/>
                </a:cubicBezTo>
                <a:cubicBezTo>
                  <a:pt x="123" y="401"/>
                  <a:pt x="123" y="401"/>
                  <a:pt x="123" y="401"/>
                </a:cubicBezTo>
                <a:cubicBezTo>
                  <a:pt x="255" y="459"/>
                  <a:pt x="255" y="459"/>
                  <a:pt x="255" y="459"/>
                </a:cubicBezTo>
                <a:cubicBezTo>
                  <a:pt x="491" y="376"/>
                  <a:pt x="491" y="376"/>
                  <a:pt x="491" y="376"/>
                </a:cubicBezTo>
                <a:lnTo>
                  <a:pt x="484" y="338"/>
                </a:lnTo>
                <a:close/>
                <a:moveTo>
                  <a:pt x="102" y="395"/>
                </a:moveTo>
                <a:cubicBezTo>
                  <a:pt x="27" y="396"/>
                  <a:pt x="27" y="396"/>
                  <a:pt x="27" y="39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132" y="254"/>
                  <a:pt x="132" y="254"/>
                  <a:pt x="132" y="254"/>
                </a:cubicBezTo>
                <a:lnTo>
                  <a:pt x="102" y="395"/>
                </a:lnTo>
                <a:close/>
                <a:moveTo>
                  <a:pt x="256" y="435"/>
                </a:moveTo>
                <a:cubicBezTo>
                  <a:pt x="128" y="379"/>
                  <a:pt x="128" y="379"/>
                  <a:pt x="128" y="379"/>
                </a:cubicBezTo>
                <a:cubicBezTo>
                  <a:pt x="149" y="281"/>
                  <a:pt x="149" y="281"/>
                  <a:pt x="149" y="281"/>
                </a:cubicBezTo>
                <a:cubicBezTo>
                  <a:pt x="297" y="268"/>
                  <a:pt x="297" y="268"/>
                  <a:pt x="297" y="268"/>
                </a:cubicBezTo>
                <a:cubicBezTo>
                  <a:pt x="299" y="275"/>
                  <a:pt x="299" y="275"/>
                  <a:pt x="299" y="275"/>
                </a:cubicBezTo>
                <a:cubicBezTo>
                  <a:pt x="299" y="276"/>
                  <a:pt x="299" y="276"/>
                  <a:pt x="299" y="276"/>
                </a:cubicBezTo>
                <a:cubicBezTo>
                  <a:pt x="300" y="280"/>
                  <a:pt x="302" y="293"/>
                  <a:pt x="285" y="300"/>
                </a:cubicBezTo>
                <a:cubicBezTo>
                  <a:pt x="211" y="322"/>
                  <a:pt x="211" y="322"/>
                  <a:pt x="211" y="322"/>
                </a:cubicBezTo>
                <a:cubicBezTo>
                  <a:pt x="286" y="372"/>
                  <a:pt x="286" y="372"/>
                  <a:pt x="286" y="372"/>
                </a:cubicBezTo>
                <a:cubicBezTo>
                  <a:pt x="430" y="336"/>
                  <a:pt x="430" y="336"/>
                  <a:pt x="430" y="336"/>
                </a:cubicBezTo>
                <a:cubicBezTo>
                  <a:pt x="436" y="334"/>
                  <a:pt x="451" y="332"/>
                  <a:pt x="458" y="336"/>
                </a:cubicBezTo>
                <a:cubicBezTo>
                  <a:pt x="461" y="338"/>
                  <a:pt x="462" y="339"/>
                  <a:pt x="463" y="342"/>
                </a:cubicBezTo>
                <a:cubicBezTo>
                  <a:pt x="466" y="362"/>
                  <a:pt x="466" y="362"/>
                  <a:pt x="466" y="362"/>
                </a:cubicBezTo>
                <a:lnTo>
                  <a:pt x="256" y="435"/>
                </a:lnTo>
                <a:close/>
                <a:moveTo>
                  <a:pt x="328" y="184"/>
                </a:moveTo>
                <a:cubicBezTo>
                  <a:pt x="312" y="198"/>
                  <a:pt x="312" y="198"/>
                  <a:pt x="312" y="198"/>
                </a:cubicBezTo>
                <a:cubicBezTo>
                  <a:pt x="330" y="220"/>
                  <a:pt x="351" y="229"/>
                  <a:pt x="372" y="232"/>
                </a:cubicBezTo>
                <a:cubicBezTo>
                  <a:pt x="372" y="256"/>
                  <a:pt x="372" y="256"/>
                  <a:pt x="372" y="256"/>
                </a:cubicBezTo>
                <a:cubicBezTo>
                  <a:pt x="394" y="256"/>
                  <a:pt x="394" y="256"/>
                  <a:pt x="394" y="256"/>
                </a:cubicBezTo>
                <a:cubicBezTo>
                  <a:pt x="394" y="231"/>
                  <a:pt x="394" y="231"/>
                  <a:pt x="394" y="231"/>
                </a:cubicBezTo>
                <a:cubicBezTo>
                  <a:pt x="401" y="231"/>
                  <a:pt x="408" y="229"/>
                  <a:pt x="414" y="226"/>
                </a:cubicBezTo>
                <a:cubicBezTo>
                  <a:pt x="436" y="218"/>
                  <a:pt x="446" y="203"/>
                  <a:pt x="449" y="192"/>
                </a:cubicBezTo>
                <a:cubicBezTo>
                  <a:pt x="455" y="177"/>
                  <a:pt x="453" y="160"/>
                  <a:pt x="445" y="146"/>
                </a:cubicBezTo>
                <a:cubicBezTo>
                  <a:pt x="433" y="125"/>
                  <a:pt x="413" y="120"/>
                  <a:pt x="394" y="116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417" y="46"/>
                  <a:pt x="430" y="60"/>
                  <a:pt x="430" y="61"/>
                </a:cubicBezTo>
                <a:cubicBezTo>
                  <a:pt x="447" y="46"/>
                  <a:pt x="447" y="46"/>
                  <a:pt x="447" y="46"/>
                </a:cubicBezTo>
                <a:cubicBezTo>
                  <a:pt x="446" y="45"/>
                  <a:pt x="427" y="24"/>
                  <a:pt x="394" y="2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20"/>
                  <a:pt x="372" y="20"/>
                  <a:pt x="372" y="20"/>
                </a:cubicBezTo>
                <a:cubicBezTo>
                  <a:pt x="337" y="24"/>
                  <a:pt x="318" y="51"/>
                  <a:pt x="318" y="75"/>
                </a:cubicBezTo>
                <a:cubicBezTo>
                  <a:pt x="318" y="94"/>
                  <a:pt x="326" y="118"/>
                  <a:pt x="364" y="131"/>
                </a:cubicBezTo>
                <a:cubicBezTo>
                  <a:pt x="367" y="132"/>
                  <a:pt x="369" y="133"/>
                  <a:pt x="372" y="133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57" y="207"/>
                  <a:pt x="342" y="199"/>
                  <a:pt x="328" y="184"/>
                </a:cubicBezTo>
                <a:close/>
                <a:moveTo>
                  <a:pt x="394" y="139"/>
                </a:moveTo>
                <a:cubicBezTo>
                  <a:pt x="409" y="142"/>
                  <a:pt x="420" y="146"/>
                  <a:pt x="426" y="157"/>
                </a:cubicBezTo>
                <a:cubicBezTo>
                  <a:pt x="431" y="166"/>
                  <a:pt x="432" y="176"/>
                  <a:pt x="429" y="185"/>
                </a:cubicBezTo>
                <a:cubicBezTo>
                  <a:pt x="425" y="194"/>
                  <a:pt x="417" y="201"/>
                  <a:pt x="406" y="206"/>
                </a:cubicBezTo>
                <a:cubicBezTo>
                  <a:pt x="402" y="207"/>
                  <a:pt x="398" y="209"/>
                  <a:pt x="394" y="209"/>
                </a:cubicBezTo>
                <a:lnTo>
                  <a:pt x="394" y="139"/>
                </a:lnTo>
                <a:close/>
                <a:moveTo>
                  <a:pt x="371" y="110"/>
                </a:moveTo>
                <a:cubicBezTo>
                  <a:pt x="340" y="99"/>
                  <a:pt x="340" y="81"/>
                  <a:pt x="340" y="75"/>
                </a:cubicBezTo>
                <a:cubicBezTo>
                  <a:pt x="340" y="61"/>
                  <a:pt x="351" y="46"/>
                  <a:pt x="372" y="42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72" y="110"/>
                  <a:pt x="371" y="110"/>
                  <a:pt x="371" y="11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6"/>
          <p:cNvSpPr>
            <a:spLocks noEditPoints="1"/>
          </p:cNvSpPr>
          <p:nvPr/>
        </p:nvSpPr>
        <p:spPr bwMode="auto">
          <a:xfrm>
            <a:off x="6580774" y="3889378"/>
            <a:ext cx="578175" cy="578175"/>
          </a:xfrm>
          <a:custGeom>
            <a:avLst/>
            <a:gdLst>
              <a:gd name="T0" fmla="*/ 147 w 457"/>
              <a:gd name="T1" fmla="*/ 228 h 457"/>
              <a:gd name="T2" fmla="*/ 311 w 457"/>
              <a:gd name="T3" fmla="*/ 228 h 457"/>
              <a:gd name="T4" fmla="*/ 229 w 457"/>
              <a:gd name="T5" fmla="*/ 288 h 457"/>
              <a:gd name="T6" fmla="*/ 229 w 457"/>
              <a:gd name="T7" fmla="*/ 168 h 457"/>
              <a:gd name="T8" fmla="*/ 229 w 457"/>
              <a:gd name="T9" fmla="*/ 288 h 457"/>
              <a:gd name="T10" fmla="*/ 456 w 457"/>
              <a:gd name="T11" fmla="*/ 244 h 457"/>
              <a:gd name="T12" fmla="*/ 398 w 457"/>
              <a:gd name="T13" fmla="*/ 174 h 457"/>
              <a:gd name="T14" fmla="*/ 403 w 457"/>
              <a:gd name="T15" fmla="*/ 134 h 457"/>
              <a:gd name="T16" fmla="*/ 354 w 457"/>
              <a:gd name="T17" fmla="*/ 30 h 457"/>
              <a:gd name="T18" fmla="*/ 282 w 457"/>
              <a:gd name="T19" fmla="*/ 59 h 457"/>
              <a:gd name="T20" fmla="*/ 244 w 457"/>
              <a:gd name="T21" fmla="*/ 0 h 457"/>
              <a:gd name="T22" fmla="*/ 174 w 457"/>
              <a:gd name="T23" fmla="*/ 60 h 457"/>
              <a:gd name="T24" fmla="*/ 131 w 457"/>
              <a:gd name="T25" fmla="*/ 55 h 457"/>
              <a:gd name="T26" fmla="*/ 77 w 457"/>
              <a:gd name="T27" fmla="*/ 56 h 457"/>
              <a:gd name="T28" fmla="*/ 70 w 457"/>
              <a:gd name="T29" fmla="*/ 149 h 457"/>
              <a:gd name="T30" fmla="*/ 37 w 457"/>
              <a:gd name="T31" fmla="*/ 175 h 457"/>
              <a:gd name="T32" fmla="*/ 0 w 457"/>
              <a:gd name="T33" fmla="*/ 284 h 457"/>
              <a:gd name="T34" fmla="*/ 70 w 457"/>
              <a:gd name="T35" fmla="*/ 308 h 457"/>
              <a:gd name="T36" fmla="*/ 53 w 457"/>
              <a:gd name="T37" fmla="*/ 376 h 457"/>
              <a:gd name="T38" fmla="*/ 145 w 457"/>
              <a:gd name="T39" fmla="*/ 385 h 457"/>
              <a:gd name="T40" fmla="*/ 174 w 457"/>
              <a:gd name="T41" fmla="*/ 419 h 457"/>
              <a:gd name="T42" fmla="*/ 282 w 457"/>
              <a:gd name="T43" fmla="*/ 457 h 457"/>
              <a:gd name="T44" fmla="*/ 310 w 457"/>
              <a:gd name="T45" fmla="*/ 386 h 457"/>
              <a:gd name="T46" fmla="*/ 351 w 457"/>
              <a:gd name="T47" fmla="*/ 412 h 457"/>
              <a:gd name="T48" fmla="*/ 428 w 457"/>
              <a:gd name="T49" fmla="*/ 351 h 457"/>
              <a:gd name="T50" fmla="*/ 398 w 457"/>
              <a:gd name="T51" fmla="*/ 282 h 457"/>
              <a:gd name="T52" fmla="*/ 397 w 457"/>
              <a:gd name="T53" fmla="*/ 351 h 457"/>
              <a:gd name="T54" fmla="*/ 351 w 457"/>
              <a:gd name="T55" fmla="*/ 390 h 457"/>
              <a:gd name="T56" fmla="*/ 313 w 457"/>
              <a:gd name="T57" fmla="*/ 359 h 457"/>
              <a:gd name="T58" fmla="*/ 268 w 457"/>
              <a:gd name="T59" fmla="*/ 379 h 457"/>
              <a:gd name="T60" fmla="*/ 260 w 457"/>
              <a:gd name="T61" fmla="*/ 435 h 457"/>
              <a:gd name="T62" fmla="*/ 196 w 457"/>
              <a:gd name="T63" fmla="*/ 419 h 457"/>
              <a:gd name="T64" fmla="*/ 188 w 457"/>
              <a:gd name="T65" fmla="*/ 379 h 457"/>
              <a:gd name="T66" fmla="*/ 142 w 457"/>
              <a:gd name="T67" fmla="*/ 358 h 457"/>
              <a:gd name="T68" fmla="*/ 69 w 457"/>
              <a:gd name="T69" fmla="*/ 361 h 457"/>
              <a:gd name="T70" fmla="*/ 98 w 457"/>
              <a:gd name="T71" fmla="*/ 312 h 457"/>
              <a:gd name="T72" fmla="*/ 79 w 457"/>
              <a:gd name="T73" fmla="*/ 269 h 457"/>
              <a:gd name="T74" fmla="*/ 22 w 457"/>
              <a:gd name="T75" fmla="*/ 261 h 457"/>
              <a:gd name="T76" fmla="*/ 37 w 457"/>
              <a:gd name="T77" fmla="*/ 197 h 457"/>
              <a:gd name="T78" fmla="*/ 78 w 457"/>
              <a:gd name="T79" fmla="*/ 189 h 457"/>
              <a:gd name="T80" fmla="*/ 97 w 457"/>
              <a:gd name="T81" fmla="*/ 145 h 457"/>
              <a:gd name="T82" fmla="*/ 93 w 457"/>
              <a:gd name="T83" fmla="*/ 72 h 457"/>
              <a:gd name="T84" fmla="*/ 115 w 457"/>
              <a:gd name="T85" fmla="*/ 71 h 457"/>
              <a:gd name="T86" fmla="*/ 196 w 457"/>
              <a:gd name="T87" fmla="*/ 75 h 457"/>
              <a:gd name="T88" fmla="*/ 244 w 457"/>
              <a:gd name="T89" fmla="*/ 22 h 457"/>
              <a:gd name="T90" fmla="*/ 260 w 457"/>
              <a:gd name="T91" fmla="*/ 76 h 457"/>
              <a:gd name="T92" fmla="*/ 308 w 457"/>
              <a:gd name="T93" fmla="*/ 94 h 457"/>
              <a:gd name="T94" fmla="*/ 353 w 457"/>
              <a:gd name="T95" fmla="*/ 61 h 457"/>
              <a:gd name="T96" fmla="*/ 387 w 457"/>
              <a:gd name="T97" fmla="*/ 118 h 457"/>
              <a:gd name="T98" fmla="*/ 364 w 457"/>
              <a:gd name="T99" fmla="*/ 152 h 457"/>
              <a:gd name="T100" fmla="*/ 381 w 457"/>
              <a:gd name="T101" fmla="*/ 196 h 457"/>
              <a:gd name="T102" fmla="*/ 434 w 457"/>
              <a:gd name="T103" fmla="*/ 244 h 457"/>
              <a:gd name="T104" fmla="*/ 381 w 457"/>
              <a:gd name="T105" fmla="*/ 260 h 457"/>
              <a:gd name="T106" fmla="*/ 363 w 457"/>
              <a:gd name="T107" fmla="*/ 306 h 457"/>
              <a:gd name="T108" fmla="*/ 397 w 457"/>
              <a:gd name="T109" fmla="*/ 35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457">
                <a:moveTo>
                  <a:pt x="229" y="146"/>
                </a:moveTo>
                <a:cubicBezTo>
                  <a:pt x="183" y="146"/>
                  <a:pt x="147" y="183"/>
                  <a:pt x="147" y="228"/>
                </a:cubicBezTo>
                <a:cubicBezTo>
                  <a:pt x="147" y="274"/>
                  <a:pt x="183" y="310"/>
                  <a:pt x="229" y="310"/>
                </a:cubicBezTo>
                <a:cubicBezTo>
                  <a:pt x="274" y="310"/>
                  <a:pt x="311" y="274"/>
                  <a:pt x="311" y="228"/>
                </a:cubicBezTo>
                <a:cubicBezTo>
                  <a:pt x="311" y="183"/>
                  <a:pt x="274" y="146"/>
                  <a:pt x="229" y="146"/>
                </a:cubicBezTo>
                <a:close/>
                <a:moveTo>
                  <a:pt x="229" y="288"/>
                </a:moveTo>
                <a:cubicBezTo>
                  <a:pt x="196" y="288"/>
                  <a:pt x="169" y="262"/>
                  <a:pt x="169" y="228"/>
                </a:cubicBezTo>
                <a:cubicBezTo>
                  <a:pt x="169" y="195"/>
                  <a:pt x="196" y="168"/>
                  <a:pt x="229" y="168"/>
                </a:cubicBezTo>
                <a:cubicBezTo>
                  <a:pt x="262" y="168"/>
                  <a:pt x="289" y="195"/>
                  <a:pt x="289" y="228"/>
                </a:cubicBezTo>
                <a:cubicBezTo>
                  <a:pt x="289" y="262"/>
                  <a:pt x="262" y="288"/>
                  <a:pt x="229" y="288"/>
                </a:cubicBezTo>
                <a:close/>
                <a:moveTo>
                  <a:pt x="419" y="282"/>
                </a:moveTo>
                <a:cubicBezTo>
                  <a:pt x="440" y="282"/>
                  <a:pt x="457" y="265"/>
                  <a:pt x="456" y="244"/>
                </a:cubicBezTo>
                <a:cubicBezTo>
                  <a:pt x="456" y="173"/>
                  <a:pt x="456" y="173"/>
                  <a:pt x="456" y="173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95" y="165"/>
                  <a:pt x="391" y="157"/>
                  <a:pt x="387" y="149"/>
                </a:cubicBezTo>
                <a:cubicBezTo>
                  <a:pt x="403" y="134"/>
                  <a:pt x="403" y="134"/>
                  <a:pt x="403" y="134"/>
                </a:cubicBezTo>
                <a:cubicBezTo>
                  <a:pt x="418" y="119"/>
                  <a:pt x="418" y="96"/>
                  <a:pt x="403" y="81"/>
                </a:cubicBezTo>
                <a:cubicBezTo>
                  <a:pt x="354" y="30"/>
                  <a:pt x="354" y="30"/>
                  <a:pt x="354" y="30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302" y="66"/>
                  <a:pt x="292" y="62"/>
                  <a:pt x="282" y="59"/>
                </a:cubicBezTo>
                <a:cubicBezTo>
                  <a:pt x="282" y="37"/>
                  <a:pt x="282" y="37"/>
                  <a:pt x="282" y="37"/>
                </a:cubicBezTo>
                <a:cubicBezTo>
                  <a:pt x="282" y="17"/>
                  <a:pt x="266" y="0"/>
                  <a:pt x="244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24" y="48"/>
                  <a:pt x="115" y="45"/>
                  <a:pt x="105" y="45"/>
                </a:cubicBezTo>
                <a:cubicBezTo>
                  <a:pt x="95" y="45"/>
                  <a:pt x="85" y="49"/>
                  <a:pt x="77" y="56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66" y="157"/>
                  <a:pt x="62" y="166"/>
                  <a:pt x="59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16" y="175"/>
                  <a:pt x="0" y="192"/>
                  <a:pt x="0" y="213"/>
                </a:cubicBezTo>
                <a:cubicBezTo>
                  <a:pt x="0" y="284"/>
                  <a:pt x="0" y="284"/>
                  <a:pt x="0" y="284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2" y="291"/>
                  <a:pt x="66" y="300"/>
                  <a:pt x="70" y="308"/>
                </a:cubicBezTo>
                <a:cubicBezTo>
                  <a:pt x="54" y="323"/>
                  <a:pt x="54" y="323"/>
                  <a:pt x="54" y="323"/>
                </a:cubicBezTo>
                <a:cubicBezTo>
                  <a:pt x="39" y="338"/>
                  <a:pt x="39" y="361"/>
                  <a:pt x="53" y="376"/>
                </a:cubicBezTo>
                <a:cubicBezTo>
                  <a:pt x="102" y="427"/>
                  <a:pt x="102" y="427"/>
                  <a:pt x="102" y="427"/>
                </a:cubicBezTo>
                <a:cubicBezTo>
                  <a:pt x="145" y="385"/>
                  <a:pt x="145" y="385"/>
                  <a:pt x="145" y="385"/>
                </a:cubicBezTo>
                <a:cubicBezTo>
                  <a:pt x="155" y="390"/>
                  <a:pt x="164" y="394"/>
                  <a:pt x="174" y="397"/>
                </a:cubicBezTo>
                <a:cubicBezTo>
                  <a:pt x="174" y="419"/>
                  <a:pt x="174" y="419"/>
                  <a:pt x="174" y="419"/>
                </a:cubicBezTo>
                <a:cubicBezTo>
                  <a:pt x="174" y="440"/>
                  <a:pt x="191" y="457"/>
                  <a:pt x="212" y="457"/>
                </a:cubicBezTo>
                <a:cubicBezTo>
                  <a:pt x="282" y="457"/>
                  <a:pt x="282" y="457"/>
                  <a:pt x="282" y="457"/>
                </a:cubicBezTo>
                <a:cubicBezTo>
                  <a:pt x="282" y="398"/>
                  <a:pt x="282" y="398"/>
                  <a:pt x="282" y="398"/>
                </a:cubicBezTo>
                <a:cubicBezTo>
                  <a:pt x="292" y="395"/>
                  <a:pt x="301" y="391"/>
                  <a:pt x="310" y="386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32" y="408"/>
                  <a:pt x="342" y="412"/>
                  <a:pt x="351" y="412"/>
                </a:cubicBezTo>
                <a:cubicBezTo>
                  <a:pt x="362" y="412"/>
                  <a:pt x="371" y="408"/>
                  <a:pt x="379" y="401"/>
                </a:cubicBezTo>
                <a:cubicBezTo>
                  <a:pt x="428" y="351"/>
                  <a:pt x="428" y="351"/>
                  <a:pt x="428" y="351"/>
                </a:cubicBezTo>
                <a:cubicBezTo>
                  <a:pt x="387" y="309"/>
                  <a:pt x="387" y="309"/>
                  <a:pt x="387" y="309"/>
                </a:cubicBezTo>
                <a:cubicBezTo>
                  <a:pt x="391" y="301"/>
                  <a:pt x="395" y="292"/>
                  <a:pt x="398" y="282"/>
                </a:cubicBezTo>
                <a:lnTo>
                  <a:pt x="419" y="282"/>
                </a:lnTo>
                <a:close/>
                <a:moveTo>
                  <a:pt x="397" y="351"/>
                </a:moveTo>
                <a:cubicBezTo>
                  <a:pt x="363" y="385"/>
                  <a:pt x="363" y="385"/>
                  <a:pt x="363" y="385"/>
                </a:cubicBezTo>
                <a:cubicBezTo>
                  <a:pt x="360" y="388"/>
                  <a:pt x="356" y="390"/>
                  <a:pt x="351" y="390"/>
                </a:cubicBezTo>
                <a:cubicBezTo>
                  <a:pt x="349" y="390"/>
                  <a:pt x="345" y="389"/>
                  <a:pt x="341" y="386"/>
                </a:cubicBezTo>
                <a:cubicBezTo>
                  <a:pt x="313" y="359"/>
                  <a:pt x="313" y="359"/>
                  <a:pt x="313" y="359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294" y="370"/>
                  <a:pt x="282" y="375"/>
                  <a:pt x="268" y="379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435"/>
                  <a:pt x="260" y="435"/>
                  <a:pt x="260" y="435"/>
                </a:cubicBezTo>
                <a:cubicBezTo>
                  <a:pt x="212" y="435"/>
                  <a:pt x="212" y="435"/>
                  <a:pt x="212" y="435"/>
                </a:cubicBezTo>
                <a:cubicBezTo>
                  <a:pt x="203" y="435"/>
                  <a:pt x="196" y="428"/>
                  <a:pt x="196" y="419"/>
                </a:cubicBezTo>
                <a:cubicBezTo>
                  <a:pt x="196" y="381"/>
                  <a:pt x="196" y="381"/>
                  <a:pt x="196" y="381"/>
                </a:cubicBezTo>
                <a:cubicBezTo>
                  <a:pt x="188" y="379"/>
                  <a:pt x="188" y="379"/>
                  <a:pt x="188" y="379"/>
                </a:cubicBezTo>
                <a:cubicBezTo>
                  <a:pt x="175" y="375"/>
                  <a:pt x="161" y="369"/>
                  <a:pt x="149" y="362"/>
                </a:cubicBezTo>
                <a:cubicBezTo>
                  <a:pt x="142" y="358"/>
                  <a:pt x="142" y="358"/>
                  <a:pt x="142" y="358"/>
                </a:cubicBezTo>
                <a:cubicBezTo>
                  <a:pt x="103" y="396"/>
                  <a:pt x="103" y="396"/>
                  <a:pt x="103" y="396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63" y="354"/>
                  <a:pt x="63" y="345"/>
                  <a:pt x="69" y="339"/>
                </a:cubicBezTo>
                <a:cubicBezTo>
                  <a:pt x="98" y="312"/>
                  <a:pt x="98" y="312"/>
                  <a:pt x="98" y="312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87" y="293"/>
                  <a:pt x="82" y="281"/>
                  <a:pt x="79" y="269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22" y="261"/>
                  <a:pt x="22" y="261"/>
                  <a:pt x="22" y="261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22" y="204"/>
                  <a:pt x="28" y="197"/>
                  <a:pt x="37" y="197"/>
                </a:cubicBezTo>
                <a:cubicBezTo>
                  <a:pt x="76" y="197"/>
                  <a:pt x="76" y="197"/>
                  <a:pt x="76" y="19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2" y="176"/>
                  <a:pt x="87" y="164"/>
                  <a:pt x="93" y="152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93" y="72"/>
                  <a:pt x="93" y="72"/>
                  <a:pt x="93" y="72"/>
                </a:cubicBezTo>
                <a:cubicBezTo>
                  <a:pt x="96" y="68"/>
                  <a:pt x="100" y="67"/>
                  <a:pt x="105" y="67"/>
                </a:cubicBezTo>
                <a:cubicBezTo>
                  <a:pt x="108" y="67"/>
                  <a:pt x="112" y="67"/>
                  <a:pt x="115" y="71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53" y="22"/>
                  <a:pt x="260" y="29"/>
                  <a:pt x="260" y="37"/>
                </a:cubicBezTo>
                <a:cubicBezTo>
                  <a:pt x="260" y="76"/>
                  <a:pt x="260" y="76"/>
                  <a:pt x="260" y="76"/>
                </a:cubicBezTo>
                <a:cubicBezTo>
                  <a:pt x="268" y="78"/>
                  <a:pt x="268" y="78"/>
                  <a:pt x="268" y="78"/>
                </a:cubicBezTo>
                <a:cubicBezTo>
                  <a:pt x="282" y="82"/>
                  <a:pt x="295" y="87"/>
                  <a:pt x="308" y="94"/>
                </a:cubicBezTo>
                <a:cubicBezTo>
                  <a:pt x="315" y="99"/>
                  <a:pt x="315" y="99"/>
                  <a:pt x="315" y="99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87" y="96"/>
                  <a:pt x="387" y="96"/>
                  <a:pt x="387" y="96"/>
                </a:cubicBezTo>
                <a:cubicBezTo>
                  <a:pt x="393" y="103"/>
                  <a:pt x="394" y="112"/>
                  <a:pt x="387" y="118"/>
                </a:cubicBezTo>
                <a:cubicBezTo>
                  <a:pt x="360" y="144"/>
                  <a:pt x="360" y="144"/>
                  <a:pt x="360" y="144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70" y="163"/>
                  <a:pt x="375" y="175"/>
                  <a:pt x="379" y="188"/>
                </a:cubicBezTo>
                <a:cubicBezTo>
                  <a:pt x="381" y="196"/>
                  <a:pt x="381" y="196"/>
                  <a:pt x="381" y="196"/>
                </a:cubicBezTo>
                <a:cubicBezTo>
                  <a:pt x="434" y="196"/>
                  <a:pt x="434" y="196"/>
                  <a:pt x="434" y="196"/>
                </a:cubicBezTo>
                <a:cubicBezTo>
                  <a:pt x="434" y="244"/>
                  <a:pt x="434" y="244"/>
                  <a:pt x="434" y="244"/>
                </a:cubicBezTo>
                <a:cubicBezTo>
                  <a:pt x="434" y="253"/>
                  <a:pt x="428" y="260"/>
                  <a:pt x="419" y="260"/>
                </a:cubicBezTo>
                <a:cubicBezTo>
                  <a:pt x="381" y="260"/>
                  <a:pt x="381" y="260"/>
                  <a:pt x="381" y="260"/>
                </a:cubicBezTo>
                <a:cubicBezTo>
                  <a:pt x="379" y="268"/>
                  <a:pt x="379" y="268"/>
                  <a:pt x="379" y="268"/>
                </a:cubicBezTo>
                <a:cubicBezTo>
                  <a:pt x="375" y="282"/>
                  <a:pt x="370" y="294"/>
                  <a:pt x="363" y="306"/>
                </a:cubicBezTo>
                <a:cubicBezTo>
                  <a:pt x="359" y="313"/>
                  <a:pt x="359" y="313"/>
                  <a:pt x="359" y="313"/>
                </a:cubicBezTo>
                <a:lnTo>
                  <a:pt x="397" y="35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8101110" y="3851982"/>
            <a:ext cx="515089" cy="618497"/>
          </a:xfrm>
          <a:custGeom>
            <a:avLst/>
            <a:gdLst>
              <a:gd name="T0" fmla="*/ 398 w 398"/>
              <a:gd name="T1" fmla="*/ 160 h 478"/>
              <a:gd name="T2" fmla="*/ 336 w 398"/>
              <a:gd name="T3" fmla="*/ 98 h 478"/>
              <a:gd name="T4" fmla="*/ 274 w 398"/>
              <a:gd name="T5" fmla="*/ 160 h 478"/>
              <a:gd name="T6" fmla="*/ 325 w 398"/>
              <a:gd name="T7" fmla="*/ 221 h 478"/>
              <a:gd name="T8" fmla="*/ 325 w 398"/>
              <a:gd name="T9" fmla="*/ 357 h 478"/>
              <a:gd name="T10" fmla="*/ 226 w 398"/>
              <a:gd name="T11" fmla="*/ 456 h 478"/>
              <a:gd name="T12" fmla="*/ 129 w 398"/>
              <a:gd name="T13" fmla="*/ 362 h 478"/>
              <a:gd name="T14" fmla="*/ 129 w 398"/>
              <a:gd name="T15" fmla="*/ 335 h 478"/>
              <a:gd name="T16" fmla="*/ 238 w 398"/>
              <a:gd name="T17" fmla="*/ 255 h 478"/>
              <a:gd name="T18" fmla="*/ 238 w 398"/>
              <a:gd name="T19" fmla="*/ 254 h 478"/>
              <a:gd name="T20" fmla="*/ 238 w 398"/>
              <a:gd name="T21" fmla="*/ 97 h 478"/>
              <a:gd name="T22" fmla="*/ 198 w 398"/>
              <a:gd name="T23" fmla="*/ 28 h 478"/>
              <a:gd name="T24" fmla="*/ 168 w 398"/>
              <a:gd name="T25" fmla="*/ 0 h 478"/>
              <a:gd name="T26" fmla="*/ 137 w 398"/>
              <a:gd name="T27" fmla="*/ 30 h 478"/>
              <a:gd name="T28" fmla="*/ 168 w 398"/>
              <a:gd name="T29" fmla="*/ 60 h 478"/>
              <a:gd name="T30" fmla="*/ 191 w 398"/>
              <a:gd name="T31" fmla="*/ 50 h 478"/>
              <a:gd name="T32" fmla="*/ 216 w 398"/>
              <a:gd name="T33" fmla="*/ 96 h 478"/>
              <a:gd name="T34" fmla="*/ 216 w 398"/>
              <a:gd name="T35" fmla="*/ 253 h 478"/>
              <a:gd name="T36" fmla="*/ 118 w 398"/>
              <a:gd name="T37" fmla="*/ 313 h 478"/>
              <a:gd name="T38" fmla="*/ 22 w 398"/>
              <a:gd name="T39" fmla="*/ 253 h 478"/>
              <a:gd name="T40" fmla="*/ 22 w 398"/>
              <a:gd name="T41" fmla="*/ 97 h 478"/>
              <a:gd name="T42" fmla="*/ 46 w 398"/>
              <a:gd name="T43" fmla="*/ 51 h 478"/>
              <a:gd name="T44" fmla="*/ 68 w 398"/>
              <a:gd name="T45" fmla="*/ 60 h 478"/>
              <a:gd name="T46" fmla="*/ 99 w 398"/>
              <a:gd name="T47" fmla="*/ 30 h 478"/>
              <a:gd name="T48" fmla="*/ 68 w 398"/>
              <a:gd name="T49" fmla="*/ 0 h 478"/>
              <a:gd name="T50" fmla="*/ 38 w 398"/>
              <a:gd name="T51" fmla="*/ 30 h 478"/>
              <a:gd name="T52" fmla="*/ 38 w 398"/>
              <a:gd name="T53" fmla="*/ 30 h 478"/>
              <a:gd name="T54" fmla="*/ 0 w 398"/>
              <a:gd name="T55" fmla="*/ 97 h 478"/>
              <a:gd name="T56" fmla="*/ 0 w 398"/>
              <a:gd name="T57" fmla="*/ 254 h 478"/>
              <a:gd name="T58" fmla="*/ 0 w 398"/>
              <a:gd name="T59" fmla="*/ 256 h 478"/>
              <a:gd name="T60" fmla="*/ 21 w 398"/>
              <a:gd name="T61" fmla="*/ 296 h 478"/>
              <a:gd name="T62" fmla="*/ 107 w 398"/>
              <a:gd name="T63" fmla="*/ 334 h 478"/>
              <a:gd name="T64" fmla="*/ 107 w 398"/>
              <a:gd name="T65" fmla="*/ 363 h 478"/>
              <a:gd name="T66" fmla="*/ 226 w 398"/>
              <a:gd name="T67" fmla="*/ 478 h 478"/>
              <a:gd name="T68" fmla="*/ 347 w 398"/>
              <a:gd name="T69" fmla="*/ 358 h 478"/>
              <a:gd name="T70" fmla="*/ 347 w 398"/>
              <a:gd name="T71" fmla="*/ 357 h 478"/>
              <a:gd name="T72" fmla="*/ 347 w 398"/>
              <a:gd name="T73" fmla="*/ 221 h 478"/>
              <a:gd name="T74" fmla="*/ 398 w 398"/>
              <a:gd name="T75" fmla="*/ 160 h 478"/>
              <a:gd name="T76" fmla="*/ 336 w 398"/>
              <a:gd name="T77" fmla="*/ 201 h 478"/>
              <a:gd name="T78" fmla="*/ 296 w 398"/>
              <a:gd name="T79" fmla="*/ 160 h 478"/>
              <a:gd name="T80" fmla="*/ 336 w 398"/>
              <a:gd name="T81" fmla="*/ 120 h 478"/>
              <a:gd name="T82" fmla="*/ 376 w 398"/>
              <a:gd name="T83" fmla="*/ 160 h 478"/>
              <a:gd name="T84" fmla="*/ 336 w 398"/>
              <a:gd name="T85" fmla="*/ 20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8" h="478">
                <a:moveTo>
                  <a:pt x="398" y="160"/>
                </a:moveTo>
                <a:cubicBezTo>
                  <a:pt x="398" y="126"/>
                  <a:pt x="370" y="98"/>
                  <a:pt x="336" y="98"/>
                </a:cubicBezTo>
                <a:cubicBezTo>
                  <a:pt x="301" y="98"/>
                  <a:pt x="274" y="126"/>
                  <a:pt x="274" y="160"/>
                </a:cubicBezTo>
                <a:cubicBezTo>
                  <a:pt x="274" y="191"/>
                  <a:pt x="296" y="216"/>
                  <a:pt x="325" y="221"/>
                </a:cubicBezTo>
                <a:cubicBezTo>
                  <a:pt x="325" y="357"/>
                  <a:pt x="325" y="357"/>
                  <a:pt x="325" y="357"/>
                </a:cubicBezTo>
                <a:cubicBezTo>
                  <a:pt x="325" y="363"/>
                  <a:pt x="318" y="456"/>
                  <a:pt x="226" y="456"/>
                </a:cubicBezTo>
                <a:cubicBezTo>
                  <a:pt x="133" y="456"/>
                  <a:pt x="129" y="366"/>
                  <a:pt x="129" y="362"/>
                </a:cubicBezTo>
                <a:cubicBezTo>
                  <a:pt x="129" y="335"/>
                  <a:pt x="129" y="335"/>
                  <a:pt x="129" y="335"/>
                </a:cubicBezTo>
                <a:cubicBezTo>
                  <a:pt x="228" y="329"/>
                  <a:pt x="238" y="256"/>
                  <a:pt x="238" y="255"/>
                </a:cubicBezTo>
                <a:cubicBezTo>
                  <a:pt x="238" y="255"/>
                  <a:pt x="238" y="254"/>
                  <a:pt x="238" y="254"/>
                </a:cubicBezTo>
                <a:cubicBezTo>
                  <a:pt x="238" y="97"/>
                  <a:pt x="238" y="97"/>
                  <a:pt x="238" y="97"/>
                </a:cubicBezTo>
                <a:cubicBezTo>
                  <a:pt x="238" y="79"/>
                  <a:pt x="230" y="46"/>
                  <a:pt x="198" y="28"/>
                </a:cubicBezTo>
                <a:cubicBezTo>
                  <a:pt x="197" y="12"/>
                  <a:pt x="184" y="0"/>
                  <a:pt x="168" y="0"/>
                </a:cubicBezTo>
                <a:cubicBezTo>
                  <a:pt x="151" y="0"/>
                  <a:pt x="137" y="13"/>
                  <a:pt x="137" y="30"/>
                </a:cubicBezTo>
                <a:cubicBezTo>
                  <a:pt x="137" y="47"/>
                  <a:pt x="151" y="60"/>
                  <a:pt x="168" y="60"/>
                </a:cubicBezTo>
                <a:cubicBezTo>
                  <a:pt x="177" y="60"/>
                  <a:pt x="185" y="56"/>
                  <a:pt x="191" y="50"/>
                </a:cubicBezTo>
                <a:cubicBezTo>
                  <a:pt x="216" y="66"/>
                  <a:pt x="216" y="94"/>
                  <a:pt x="216" y="96"/>
                </a:cubicBezTo>
                <a:cubicBezTo>
                  <a:pt x="216" y="253"/>
                  <a:pt x="216" y="253"/>
                  <a:pt x="216" y="253"/>
                </a:cubicBezTo>
                <a:cubicBezTo>
                  <a:pt x="215" y="259"/>
                  <a:pt x="204" y="313"/>
                  <a:pt x="118" y="313"/>
                </a:cubicBezTo>
                <a:cubicBezTo>
                  <a:pt x="38" y="313"/>
                  <a:pt x="24" y="260"/>
                  <a:pt x="22" y="253"/>
                </a:cubicBezTo>
                <a:cubicBezTo>
                  <a:pt x="22" y="97"/>
                  <a:pt x="22" y="97"/>
                  <a:pt x="22" y="97"/>
                </a:cubicBezTo>
                <a:cubicBezTo>
                  <a:pt x="22" y="73"/>
                  <a:pt x="34" y="59"/>
                  <a:pt x="46" y="51"/>
                </a:cubicBezTo>
                <a:cubicBezTo>
                  <a:pt x="52" y="57"/>
                  <a:pt x="59" y="60"/>
                  <a:pt x="68" y="60"/>
                </a:cubicBezTo>
                <a:cubicBezTo>
                  <a:pt x="85" y="60"/>
                  <a:pt x="99" y="47"/>
                  <a:pt x="99" y="30"/>
                </a:cubicBezTo>
                <a:cubicBezTo>
                  <a:pt x="99" y="13"/>
                  <a:pt x="85" y="0"/>
                  <a:pt x="68" y="0"/>
                </a:cubicBezTo>
                <a:cubicBezTo>
                  <a:pt x="51" y="0"/>
                  <a:pt x="38" y="13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19" y="42"/>
                  <a:pt x="0" y="63"/>
                  <a:pt x="0" y="97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6"/>
                </a:cubicBezTo>
                <a:cubicBezTo>
                  <a:pt x="0" y="256"/>
                  <a:pt x="4" y="276"/>
                  <a:pt x="21" y="296"/>
                </a:cubicBezTo>
                <a:cubicBezTo>
                  <a:pt x="35" y="312"/>
                  <a:pt x="61" y="332"/>
                  <a:pt x="107" y="334"/>
                </a:cubicBezTo>
                <a:cubicBezTo>
                  <a:pt x="107" y="363"/>
                  <a:pt x="107" y="363"/>
                  <a:pt x="107" y="363"/>
                </a:cubicBezTo>
                <a:cubicBezTo>
                  <a:pt x="107" y="364"/>
                  <a:pt x="112" y="478"/>
                  <a:pt x="226" y="478"/>
                </a:cubicBezTo>
                <a:cubicBezTo>
                  <a:pt x="341" y="478"/>
                  <a:pt x="347" y="359"/>
                  <a:pt x="347" y="358"/>
                </a:cubicBezTo>
                <a:cubicBezTo>
                  <a:pt x="347" y="358"/>
                  <a:pt x="347" y="358"/>
                  <a:pt x="347" y="357"/>
                </a:cubicBezTo>
                <a:cubicBezTo>
                  <a:pt x="347" y="221"/>
                  <a:pt x="347" y="221"/>
                  <a:pt x="347" y="221"/>
                </a:cubicBezTo>
                <a:cubicBezTo>
                  <a:pt x="376" y="216"/>
                  <a:pt x="398" y="191"/>
                  <a:pt x="398" y="160"/>
                </a:cubicBezTo>
                <a:close/>
                <a:moveTo>
                  <a:pt x="336" y="201"/>
                </a:moveTo>
                <a:cubicBezTo>
                  <a:pt x="314" y="201"/>
                  <a:pt x="296" y="182"/>
                  <a:pt x="296" y="160"/>
                </a:cubicBezTo>
                <a:cubicBezTo>
                  <a:pt x="296" y="138"/>
                  <a:pt x="314" y="120"/>
                  <a:pt x="336" y="120"/>
                </a:cubicBezTo>
                <a:cubicBezTo>
                  <a:pt x="358" y="120"/>
                  <a:pt x="376" y="138"/>
                  <a:pt x="376" y="160"/>
                </a:cubicBezTo>
                <a:cubicBezTo>
                  <a:pt x="376" y="182"/>
                  <a:pt x="358" y="201"/>
                  <a:pt x="336" y="20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" name="Group 11"/>
          <p:cNvGrpSpPr/>
          <p:nvPr/>
        </p:nvGrpSpPr>
        <p:grpSpPr>
          <a:xfrm>
            <a:off x="10850400" y="1421265"/>
            <a:ext cx="585328" cy="688737"/>
            <a:chOff x="5939715" y="2572185"/>
            <a:chExt cx="585328" cy="688737"/>
          </a:xfrm>
          <a:solidFill>
            <a:srgbClr val="00AEC7"/>
          </a:solidFill>
        </p:grpSpPr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6178047" y="2630159"/>
              <a:ext cx="107961" cy="107961"/>
            </a:xfrm>
            <a:custGeom>
              <a:avLst/>
              <a:gdLst>
                <a:gd name="T0" fmla="*/ 41 w 83"/>
                <a:gd name="T1" fmla="*/ 83 h 83"/>
                <a:gd name="T2" fmla="*/ 0 w 83"/>
                <a:gd name="T3" fmla="*/ 41 h 83"/>
                <a:gd name="T4" fmla="*/ 41 w 83"/>
                <a:gd name="T5" fmla="*/ 0 h 83"/>
                <a:gd name="T6" fmla="*/ 83 w 83"/>
                <a:gd name="T7" fmla="*/ 41 h 83"/>
                <a:gd name="T8" fmla="*/ 41 w 83"/>
                <a:gd name="T9" fmla="*/ 83 h 83"/>
                <a:gd name="T10" fmla="*/ 41 w 83"/>
                <a:gd name="T11" fmla="*/ 22 h 83"/>
                <a:gd name="T12" fmla="*/ 22 w 83"/>
                <a:gd name="T13" fmla="*/ 41 h 83"/>
                <a:gd name="T14" fmla="*/ 41 w 83"/>
                <a:gd name="T15" fmla="*/ 61 h 83"/>
                <a:gd name="T16" fmla="*/ 61 w 83"/>
                <a:gd name="T17" fmla="*/ 41 h 83"/>
                <a:gd name="T18" fmla="*/ 41 w 83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83"/>
                  </a:moveTo>
                  <a:cubicBezTo>
                    <a:pt x="19" y="83"/>
                    <a:pt x="0" y="64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3" y="18"/>
                    <a:pt x="83" y="41"/>
                  </a:cubicBezTo>
                  <a:cubicBezTo>
                    <a:pt x="83" y="64"/>
                    <a:pt x="64" y="83"/>
                    <a:pt x="41" y="83"/>
                  </a:cubicBezTo>
                  <a:close/>
                  <a:moveTo>
                    <a:pt x="41" y="22"/>
                  </a:moveTo>
                  <a:cubicBezTo>
                    <a:pt x="31" y="22"/>
                    <a:pt x="22" y="30"/>
                    <a:pt x="22" y="41"/>
                  </a:cubicBezTo>
                  <a:cubicBezTo>
                    <a:pt x="22" y="52"/>
                    <a:pt x="31" y="61"/>
                    <a:pt x="41" y="61"/>
                  </a:cubicBezTo>
                  <a:cubicBezTo>
                    <a:pt x="52" y="61"/>
                    <a:pt x="61" y="52"/>
                    <a:pt x="61" y="41"/>
                  </a:cubicBezTo>
                  <a:cubicBezTo>
                    <a:pt x="61" y="30"/>
                    <a:pt x="52" y="22"/>
                    <a:pt x="4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939715" y="2572185"/>
              <a:ext cx="585328" cy="688737"/>
            </a:xfrm>
            <a:custGeom>
              <a:avLst/>
              <a:gdLst>
                <a:gd name="T0" fmla="*/ 41 w 451"/>
                <a:gd name="T1" fmla="*/ 436 h 531"/>
                <a:gd name="T2" fmla="*/ 12 w 451"/>
                <a:gd name="T3" fmla="*/ 303 h 531"/>
                <a:gd name="T4" fmla="*/ 107 w 451"/>
                <a:gd name="T5" fmla="*/ 400 h 531"/>
                <a:gd name="T6" fmla="*/ 189 w 451"/>
                <a:gd name="T7" fmla="*/ 278 h 531"/>
                <a:gd name="T8" fmla="*/ 103 w 451"/>
                <a:gd name="T9" fmla="*/ 205 h 531"/>
                <a:gd name="T10" fmla="*/ 189 w 451"/>
                <a:gd name="T11" fmla="*/ 181 h 531"/>
                <a:gd name="T12" fmla="*/ 225 w 451"/>
                <a:gd name="T13" fmla="*/ 0 h 531"/>
                <a:gd name="T14" fmla="*/ 262 w 451"/>
                <a:gd name="T15" fmla="*/ 181 h 531"/>
                <a:gd name="T16" fmla="*/ 348 w 451"/>
                <a:gd name="T17" fmla="*/ 205 h 531"/>
                <a:gd name="T18" fmla="*/ 337 w 451"/>
                <a:gd name="T19" fmla="*/ 264 h 531"/>
                <a:gd name="T20" fmla="*/ 262 w 451"/>
                <a:gd name="T21" fmla="*/ 278 h 531"/>
                <a:gd name="T22" fmla="*/ 341 w 451"/>
                <a:gd name="T23" fmla="*/ 399 h 531"/>
                <a:gd name="T24" fmla="*/ 439 w 451"/>
                <a:gd name="T25" fmla="*/ 303 h 531"/>
                <a:gd name="T26" fmla="*/ 407 w 451"/>
                <a:gd name="T27" fmla="*/ 434 h 531"/>
                <a:gd name="T28" fmla="*/ 49 w 451"/>
                <a:gd name="T29" fmla="*/ 407 h 531"/>
                <a:gd name="T30" fmla="*/ 224 w 451"/>
                <a:gd name="T31" fmla="*/ 509 h 531"/>
                <a:gd name="T32" fmla="*/ 400 w 451"/>
                <a:gd name="T33" fmla="*/ 405 h 531"/>
                <a:gd name="T34" fmla="*/ 420 w 451"/>
                <a:gd name="T35" fmla="*/ 339 h 531"/>
                <a:gd name="T36" fmla="*/ 374 w 451"/>
                <a:gd name="T37" fmla="*/ 391 h 531"/>
                <a:gd name="T38" fmla="*/ 253 w 451"/>
                <a:gd name="T39" fmla="*/ 472 h 531"/>
                <a:gd name="T40" fmla="*/ 240 w 451"/>
                <a:gd name="T41" fmla="*/ 256 h 531"/>
                <a:gd name="T42" fmla="*/ 320 w 451"/>
                <a:gd name="T43" fmla="*/ 249 h 531"/>
                <a:gd name="T44" fmla="*/ 326 w 451"/>
                <a:gd name="T45" fmla="*/ 231 h 531"/>
                <a:gd name="T46" fmla="*/ 240 w 451"/>
                <a:gd name="T47" fmla="*/ 227 h 531"/>
                <a:gd name="T48" fmla="*/ 247 w 451"/>
                <a:gd name="T49" fmla="*/ 163 h 531"/>
                <a:gd name="T50" fmla="*/ 225 w 451"/>
                <a:gd name="T51" fmla="*/ 22 h 531"/>
                <a:gd name="T52" fmla="*/ 204 w 451"/>
                <a:gd name="T53" fmla="*/ 163 h 531"/>
                <a:gd name="T54" fmla="*/ 211 w 451"/>
                <a:gd name="T55" fmla="*/ 227 h 531"/>
                <a:gd name="T56" fmla="*/ 125 w 451"/>
                <a:gd name="T57" fmla="*/ 256 h 531"/>
                <a:gd name="T58" fmla="*/ 211 w 451"/>
                <a:gd name="T59" fmla="*/ 474 h 531"/>
                <a:gd name="T60" fmla="*/ 82 w 451"/>
                <a:gd name="T61" fmla="*/ 403 h 531"/>
                <a:gd name="T62" fmla="*/ 100 w 451"/>
                <a:gd name="T63" fmla="*/ 380 h 531"/>
                <a:gd name="T64" fmla="*/ 25 w 451"/>
                <a:gd name="T65" fmla="*/ 419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31">
                  <a:moveTo>
                    <a:pt x="224" y="531"/>
                  </a:moveTo>
                  <a:cubicBezTo>
                    <a:pt x="150" y="531"/>
                    <a:pt x="83" y="496"/>
                    <a:pt x="41" y="436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45" y="381"/>
                    <a:pt x="145" y="381"/>
                    <a:pt x="145" y="381"/>
                  </a:cubicBezTo>
                  <a:cubicBezTo>
                    <a:pt x="107" y="400"/>
                    <a:pt x="107" y="400"/>
                    <a:pt x="107" y="400"/>
                  </a:cubicBezTo>
                  <a:cubicBezTo>
                    <a:pt x="124" y="418"/>
                    <a:pt x="154" y="438"/>
                    <a:pt x="189" y="447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54" y="167"/>
                    <a:pt x="131" y="133"/>
                    <a:pt x="131" y="94"/>
                  </a:cubicBezTo>
                  <a:cubicBezTo>
                    <a:pt x="131" y="42"/>
                    <a:pt x="174" y="0"/>
                    <a:pt x="225" y="0"/>
                  </a:cubicBezTo>
                  <a:cubicBezTo>
                    <a:pt x="277" y="0"/>
                    <a:pt x="320" y="42"/>
                    <a:pt x="320" y="94"/>
                  </a:cubicBezTo>
                  <a:cubicBezTo>
                    <a:pt x="320" y="133"/>
                    <a:pt x="297" y="167"/>
                    <a:pt x="262" y="181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348" y="205"/>
                    <a:pt x="348" y="205"/>
                    <a:pt x="348" y="205"/>
                  </a:cubicBezTo>
                  <a:cubicBezTo>
                    <a:pt x="348" y="231"/>
                    <a:pt x="348" y="231"/>
                    <a:pt x="348" y="231"/>
                  </a:cubicBezTo>
                  <a:cubicBezTo>
                    <a:pt x="348" y="234"/>
                    <a:pt x="348" y="251"/>
                    <a:pt x="337" y="264"/>
                  </a:cubicBezTo>
                  <a:cubicBezTo>
                    <a:pt x="328" y="273"/>
                    <a:pt x="317" y="278"/>
                    <a:pt x="302" y="278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2" y="447"/>
                    <a:pt x="262" y="447"/>
                    <a:pt x="262" y="447"/>
                  </a:cubicBezTo>
                  <a:cubicBezTo>
                    <a:pt x="295" y="438"/>
                    <a:pt x="325" y="418"/>
                    <a:pt x="341" y="399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439" y="303"/>
                    <a:pt x="439" y="303"/>
                    <a:pt x="439" y="303"/>
                  </a:cubicBezTo>
                  <a:cubicBezTo>
                    <a:pt x="451" y="457"/>
                    <a:pt x="451" y="457"/>
                    <a:pt x="451" y="457"/>
                  </a:cubicBezTo>
                  <a:cubicBezTo>
                    <a:pt x="407" y="434"/>
                    <a:pt x="407" y="434"/>
                    <a:pt x="407" y="434"/>
                  </a:cubicBezTo>
                  <a:cubicBezTo>
                    <a:pt x="366" y="495"/>
                    <a:pt x="298" y="531"/>
                    <a:pt x="224" y="531"/>
                  </a:cubicBezTo>
                  <a:close/>
                  <a:moveTo>
                    <a:pt x="49" y="407"/>
                  </a:moveTo>
                  <a:cubicBezTo>
                    <a:pt x="54" y="415"/>
                    <a:pt x="54" y="415"/>
                    <a:pt x="54" y="415"/>
                  </a:cubicBezTo>
                  <a:cubicBezTo>
                    <a:pt x="91" y="474"/>
                    <a:pt x="155" y="509"/>
                    <a:pt x="224" y="509"/>
                  </a:cubicBezTo>
                  <a:cubicBezTo>
                    <a:pt x="294" y="509"/>
                    <a:pt x="358" y="474"/>
                    <a:pt x="394" y="414"/>
                  </a:cubicBezTo>
                  <a:cubicBezTo>
                    <a:pt x="400" y="405"/>
                    <a:pt x="400" y="405"/>
                    <a:pt x="400" y="405"/>
                  </a:cubicBezTo>
                  <a:cubicBezTo>
                    <a:pt x="426" y="419"/>
                    <a:pt x="426" y="419"/>
                    <a:pt x="426" y="419"/>
                  </a:cubicBezTo>
                  <a:cubicBezTo>
                    <a:pt x="420" y="339"/>
                    <a:pt x="420" y="339"/>
                    <a:pt x="420" y="339"/>
                  </a:cubicBezTo>
                  <a:cubicBezTo>
                    <a:pt x="351" y="380"/>
                    <a:pt x="351" y="380"/>
                    <a:pt x="351" y="380"/>
                  </a:cubicBezTo>
                  <a:cubicBezTo>
                    <a:pt x="374" y="391"/>
                    <a:pt x="374" y="391"/>
                    <a:pt x="374" y="391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46" y="434"/>
                    <a:pt x="298" y="463"/>
                    <a:pt x="253" y="472"/>
                  </a:cubicBezTo>
                  <a:cubicBezTo>
                    <a:pt x="240" y="474"/>
                    <a:pt x="240" y="474"/>
                    <a:pt x="240" y="474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302" y="256"/>
                    <a:pt x="302" y="256"/>
                    <a:pt x="302" y="256"/>
                  </a:cubicBezTo>
                  <a:cubicBezTo>
                    <a:pt x="310" y="256"/>
                    <a:pt x="317" y="253"/>
                    <a:pt x="320" y="249"/>
                  </a:cubicBezTo>
                  <a:cubicBezTo>
                    <a:pt x="327" y="243"/>
                    <a:pt x="326" y="232"/>
                    <a:pt x="326" y="232"/>
                  </a:cubicBezTo>
                  <a:cubicBezTo>
                    <a:pt x="326" y="231"/>
                    <a:pt x="326" y="231"/>
                    <a:pt x="326" y="231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240" y="227"/>
                    <a:pt x="240" y="227"/>
                    <a:pt x="240" y="227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7" y="163"/>
                    <a:pt x="247" y="163"/>
                    <a:pt x="247" y="163"/>
                  </a:cubicBezTo>
                  <a:cubicBezTo>
                    <a:pt x="277" y="153"/>
                    <a:pt x="298" y="126"/>
                    <a:pt x="298" y="94"/>
                  </a:cubicBezTo>
                  <a:cubicBezTo>
                    <a:pt x="298" y="54"/>
                    <a:pt x="265" y="22"/>
                    <a:pt x="225" y="22"/>
                  </a:cubicBezTo>
                  <a:cubicBezTo>
                    <a:pt x="186" y="22"/>
                    <a:pt x="153" y="54"/>
                    <a:pt x="153" y="94"/>
                  </a:cubicBezTo>
                  <a:cubicBezTo>
                    <a:pt x="153" y="126"/>
                    <a:pt x="174" y="153"/>
                    <a:pt x="204" y="163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11" y="474"/>
                    <a:pt x="211" y="474"/>
                    <a:pt x="211" y="474"/>
                  </a:cubicBezTo>
                  <a:cubicBezTo>
                    <a:pt x="198" y="472"/>
                    <a:pt x="198" y="472"/>
                    <a:pt x="198" y="472"/>
                  </a:cubicBezTo>
                  <a:cubicBezTo>
                    <a:pt x="151" y="463"/>
                    <a:pt x="102" y="434"/>
                    <a:pt x="82" y="403"/>
                  </a:cubicBezTo>
                  <a:cubicBezTo>
                    <a:pt x="75" y="393"/>
                    <a:pt x="75" y="393"/>
                    <a:pt x="75" y="393"/>
                  </a:cubicBezTo>
                  <a:cubicBezTo>
                    <a:pt x="100" y="380"/>
                    <a:pt x="100" y="380"/>
                    <a:pt x="100" y="380"/>
                  </a:cubicBezTo>
                  <a:cubicBezTo>
                    <a:pt x="31" y="339"/>
                    <a:pt x="31" y="339"/>
                    <a:pt x="31" y="339"/>
                  </a:cubicBezTo>
                  <a:cubicBezTo>
                    <a:pt x="25" y="419"/>
                    <a:pt x="25" y="419"/>
                    <a:pt x="25" y="419"/>
                  </a:cubicBezTo>
                  <a:lnTo>
                    <a:pt x="49" y="4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9463161" y="1443377"/>
            <a:ext cx="644512" cy="644512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179 w 502"/>
              <a:gd name="T21" fmla="*/ 220 h 502"/>
              <a:gd name="T22" fmla="*/ 204 w 502"/>
              <a:gd name="T23" fmla="*/ 195 h 502"/>
              <a:gd name="T24" fmla="*/ 179 w 502"/>
              <a:gd name="T25" fmla="*/ 170 h 502"/>
              <a:gd name="T26" fmla="*/ 154 w 502"/>
              <a:gd name="T27" fmla="*/ 195 h 502"/>
              <a:gd name="T28" fmla="*/ 179 w 502"/>
              <a:gd name="T29" fmla="*/ 220 h 502"/>
              <a:gd name="T30" fmla="*/ 324 w 502"/>
              <a:gd name="T31" fmla="*/ 220 h 502"/>
              <a:gd name="T32" fmla="*/ 349 w 502"/>
              <a:gd name="T33" fmla="*/ 195 h 502"/>
              <a:gd name="T34" fmla="*/ 324 w 502"/>
              <a:gd name="T35" fmla="*/ 170 h 502"/>
              <a:gd name="T36" fmla="*/ 298 w 502"/>
              <a:gd name="T37" fmla="*/ 195 h 502"/>
              <a:gd name="T38" fmla="*/ 324 w 502"/>
              <a:gd name="T39" fmla="*/ 220 h 502"/>
              <a:gd name="T40" fmla="*/ 251 w 502"/>
              <a:gd name="T41" fmla="*/ 377 h 502"/>
              <a:gd name="T42" fmla="*/ 116 w 502"/>
              <a:gd name="T43" fmla="*/ 303 h 502"/>
              <a:gd name="T44" fmla="*/ 98 w 502"/>
              <a:gd name="T45" fmla="*/ 314 h 502"/>
              <a:gd name="T46" fmla="*/ 251 w 502"/>
              <a:gd name="T47" fmla="*/ 399 h 502"/>
              <a:gd name="T48" fmla="*/ 405 w 502"/>
              <a:gd name="T49" fmla="*/ 314 h 502"/>
              <a:gd name="T50" fmla="*/ 386 w 502"/>
              <a:gd name="T51" fmla="*/ 303 h 502"/>
              <a:gd name="T52" fmla="*/ 251 w 502"/>
              <a:gd name="T53" fmla="*/ 37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8" y="22"/>
                  <a:pt x="480" y="125"/>
                  <a:pt x="480" y="251"/>
                </a:cubicBezTo>
                <a:cubicBezTo>
                  <a:pt x="480" y="378"/>
                  <a:pt x="378" y="480"/>
                  <a:pt x="251" y="480"/>
                </a:cubicBezTo>
                <a:close/>
                <a:moveTo>
                  <a:pt x="179" y="220"/>
                </a:moveTo>
                <a:cubicBezTo>
                  <a:pt x="193" y="220"/>
                  <a:pt x="204" y="209"/>
                  <a:pt x="204" y="195"/>
                </a:cubicBezTo>
                <a:cubicBezTo>
                  <a:pt x="204" y="181"/>
                  <a:pt x="193" y="170"/>
                  <a:pt x="179" y="170"/>
                </a:cubicBezTo>
                <a:cubicBezTo>
                  <a:pt x="165" y="170"/>
                  <a:pt x="154" y="181"/>
                  <a:pt x="154" y="195"/>
                </a:cubicBezTo>
                <a:cubicBezTo>
                  <a:pt x="154" y="209"/>
                  <a:pt x="165" y="220"/>
                  <a:pt x="179" y="220"/>
                </a:cubicBezTo>
                <a:close/>
                <a:moveTo>
                  <a:pt x="324" y="220"/>
                </a:moveTo>
                <a:cubicBezTo>
                  <a:pt x="338" y="220"/>
                  <a:pt x="349" y="209"/>
                  <a:pt x="349" y="195"/>
                </a:cubicBezTo>
                <a:cubicBezTo>
                  <a:pt x="349" y="181"/>
                  <a:pt x="338" y="170"/>
                  <a:pt x="324" y="170"/>
                </a:cubicBezTo>
                <a:cubicBezTo>
                  <a:pt x="310" y="170"/>
                  <a:pt x="298" y="181"/>
                  <a:pt x="298" y="195"/>
                </a:cubicBezTo>
                <a:cubicBezTo>
                  <a:pt x="298" y="209"/>
                  <a:pt x="310" y="220"/>
                  <a:pt x="324" y="220"/>
                </a:cubicBezTo>
                <a:close/>
                <a:moveTo>
                  <a:pt x="251" y="377"/>
                </a:moveTo>
                <a:cubicBezTo>
                  <a:pt x="196" y="377"/>
                  <a:pt x="146" y="349"/>
                  <a:pt x="116" y="303"/>
                </a:cubicBezTo>
                <a:cubicBezTo>
                  <a:pt x="98" y="314"/>
                  <a:pt x="98" y="314"/>
                  <a:pt x="98" y="314"/>
                </a:cubicBezTo>
                <a:cubicBezTo>
                  <a:pt x="131" y="367"/>
                  <a:pt x="189" y="399"/>
                  <a:pt x="251" y="399"/>
                </a:cubicBezTo>
                <a:cubicBezTo>
                  <a:pt x="314" y="399"/>
                  <a:pt x="371" y="367"/>
                  <a:pt x="405" y="314"/>
                </a:cubicBezTo>
                <a:cubicBezTo>
                  <a:pt x="386" y="303"/>
                  <a:pt x="386" y="303"/>
                  <a:pt x="386" y="303"/>
                </a:cubicBezTo>
                <a:cubicBezTo>
                  <a:pt x="357" y="349"/>
                  <a:pt x="306" y="377"/>
                  <a:pt x="251" y="37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6580774" y="2666830"/>
            <a:ext cx="630204" cy="682883"/>
          </a:xfrm>
          <a:custGeom>
            <a:avLst/>
            <a:gdLst>
              <a:gd name="T0" fmla="*/ 363 w 491"/>
              <a:gd name="T1" fmla="*/ 249 h 532"/>
              <a:gd name="T2" fmla="*/ 461 w 491"/>
              <a:gd name="T3" fmla="*/ 173 h 532"/>
              <a:gd name="T4" fmla="*/ 484 w 491"/>
              <a:gd name="T5" fmla="*/ 81 h 532"/>
              <a:gd name="T6" fmla="*/ 409 w 491"/>
              <a:gd name="T7" fmla="*/ 33 h 532"/>
              <a:gd name="T8" fmla="*/ 412 w 491"/>
              <a:gd name="T9" fmla="*/ 16 h 532"/>
              <a:gd name="T10" fmla="*/ 402 w 491"/>
              <a:gd name="T11" fmla="*/ 14 h 532"/>
              <a:gd name="T12" fmla="*/ 247 w 491"/>
              <a:gd name="T13" fmla="*/ 0 h 532"/>
              <a:gd name="T14" fmla="*/ 92 w 491"/>
              <a:gd name="T15" fmla="*/ 14 h 532"/>
              <a:gd name="T16" fmla="*/ 82 w 491"/>
              <a:gd name="T17" fmla="*/ 16 h 532"/>
              <a:gd name="T18" fmla="*/ 84 w 491"/>
              <a:gd name="T19" fmla="*/ 33 h 532"/>
              <a:gd name="T20" fmla="*/ 7 w 491"/>
              <a:gd name="T21" fmla="*/ 81 h 532"/>
              <a:gd name="T22" fmla="*/ 30 w 491"/>
              <a:gd name="T23" fmla="*/ 173 h 532"/>
              <a:gd name="T24" fmla="*/ 129 w 491"/>
              <a:gd name="T25" fmla="*/ 249 h 532"/>
              <a:gd name="T26" fmla="*/ 130 w 491"/>
              <a:gd name="T27" fmla="*/ 248 h 532"/>
              <a:gd name="T28" fmla="*/ 195 w 491"/>
              <a:gd name="T29" fmla="*/ 305 h 532"/>
              <a:gd name="T30" fmla="*/ 144 w 491"/>
              <a:gd name="T31" fmla="*/ 430 h 532"/>
              <a:gd name="T32" fmla="*/ 65 w 491"/>
              <a:gd name="T33" fmla="*/ 430 h 532"/>
              <a:gd name="T34" fmla="*/ 65 w 491"/>
              <a:gd name="T35" fmla="*/ 532 h 532"/>
              <a:gd name="T36" fmla="*/ 373 w 491"/>
              <a:gd name="T37" fmla="*/ 532 h 532"/>
              <a:gd name="T38" fmla="*/ 423 w 491"/>
              <a:gd name="T39" fmla="*/ 513 h 532"/>
              <a:gd name="T40" fmla="*/ 439 w 491"/>
              <a:gd name="T41" fmla="*/ 465 h 532"/>
              <a:gd name="T42" fmla="*/ 439 w 491"/>
              <a:gd name="T43" fmla="*/ 430 h 532"/>
              <a:gd name="T44" fmla="*/ 349 w 491"/>
              <a:gd name="T45" fmla="*/ 430 h 532"/>
              <a:gd name="T46" fmla="*/ 298 w 491"/>
              <a:gd name="T47" fmla="*/ 305 h 532"/>
              <a:gd name="T48" fmla="*/ 363 w 491"/>
              <a:gd name="T49" fmla="*/ 249 h 532"/>
              <a:gd name="T50" fmla="*/ 463 w 491"/>
              <a:gd name="T51" fmla="*/ 87 h 532"/>
              <a:gd name="T52" fmla="*/ 443 w 491"/>
              <a:gd name="T53" fmla="*/ 162 h 532"/>
              <a:gd name="T54" fmla="*/ 375 w 491"/>
              <a:gd name="T55" fmla="*/ 223 h 532"/>
              <a:gd name="T56" fmla="*/ 382 w 491"/>
              <a:gd name="T57" fmla="*/ 192 h 532"/>
              <a:gd name="T58" fmla="*/ 405 w 491"/>
              <a:gd name="T59" fmla="*/ 55 h 532"/>
              <a:gd name="T60" fmla="*/ 463 w 491"/>
              <a:gd name="T61" fmla="*/ 87 h 532"/>
              <a:gd name="T62" fmla="*/ 49 w 491"/>
              <a:gd name="T63" fmla="*/ 162 h 532"/>
              <a:gd name="T64" fmla="*/ 28 w 491"/>
              <a:gd name="T65" fmla="*/ 87 h 532"/>
              <a:gd name="T66" fmla="*/ 88 w 491"/>
              <a:gd name="T67" fmla="*/ 55 h 532"/>
              <a:gd name="T68" fmla="*/ 111 w 491"/>
              <a:gd name="T69" fmla="*/ 192 h 532"/>
              <a:gd name="T70" fmla="*/ 118 w 491"/>
              <a:gd name="T71" fmla="*/ 224 h 532"/>
              <a:gd name="T72" fmla="*/ 49 w 491"/>
              <a:gd name="T73" fmla="*/ 162 h 532"/>
              <a:gd name="T74" fmla="*/ 417 w 491"/>
              <a:gd name="T75" fmla="*/ 466 h 532"/>
              <a:gd name="T76" fmla="*/ 407 w 491"/>
              <a:gd name="T77" fmla="*/ 498 h 532"/>
              <a:gd name="T78" fmla="*/ 373 w 491"/>
              <a:gd name="T79" fmla="*/ 510 h 532"/>
              <a:gd name="T80" fmla="*/ 87 w 491"/>
              <a:gd name="T81" fmla="*/ 510 h 532"/>
              <a:gd name="T82" fmla="*/ 87 w 491"/>
              <a:gd name="T83" fmla="*/ 452 h 532"/>
              <a:gd name="T84" fmla="*/ 417 w 491"/>
              <a:gd name="T85" fmla="*/ 452 h 532"/>
              <a:gd name="T86" fmla="*/ 417 w 491"/>
              <a:gd name="T87" fmla="*/ 465 h 532"/>
              <a:gd name="T88" fmla="*/ 417 w 491"/>
              <a:gd name="T89" fmla="*/ 466 h 532"/>
              <a:gd name="T90" fmla="*/ 319 w 491"/>
              <a:gd name="T91" fmla="*/ 430 h 532"/>
              <a:gd name="T92" fmla="*/ 174 w 491"/>
              <a:gd name="T93" fmla="*/ 430 h 532"/>
              <a:gd name="T94" fmla="*/ 217 w 491"/>
              <a:gd name="T95" fmla="*/ 311 h 532"/>
              <a:gd name="T96" fmla="*/ 247 w 491"/>
              <a:gd name="T97" fmla="*/ 314 h 532"/>
              <a:gd name="T98" fmla="*/ 276 w 491"/>
              <a:gd name="T99" fmla="*/ 311 h 532"/>
              <a:gd name="T100" fmla="*/ 319 w 491"/>
              <a:gd name="T101" fmla="*/ 430 h 532"/>
              <a:gd name="T102" fmla="*/ 247 w 491"/>
              <a:gd name="T103" fmla="*/ 292 h 532"/>
              <a:gd name="T104" fmla="*/ 133 w 491"/>
              <a:gd name="T105" fmla="*/ 190 h 532"/>
              <a:gd name="T106" fmla="*/ 107 w 491"/>
              <a:gd name="T107" fmla="*/ 33 h 532"/>
              <a:gd name="T108" fmla="*/ 247 w 491"/>
              <a:gd name="T109" fmla="*/ 22 h 532"/>
              <a:gd name="T110" fmla="*/ 387 w 491"/>
              <a:gd name="T111" fmla="*/ 33 h 532"/>
              <a:gd name="T112" fmla="*/ 360 w 491"/>
              <a:gd name="T113" fmla="*/ 189 h 532"/>
              <a:gd name="T114" fmla="*/ 360 w 491"/>
              <a:gd name="T115" fmla="*/ 190 h 532"/>
              <a:gd name="T116" fmla="*/ 247 w 491"/>
              <a:gd name="T117" fmla="*/ 29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532">
                <a:moveTo>
                  <a:pt x="363" y="249"/>
                </a:moveTo>
                <a:cubicBezTo>
                  <a:pt x="400" y="242"/>
                  <a:pt x="436" y="214"/>
                  <a:pt x="461" y="173"/>
                </a:cubicBezTo>
                <a:cubicBezTo>
                  <a:pt x="482" y="139"/>
                  <a:pt x="491" y="104"/>
                  <a:pt x="484" y="81"/>
                </a:cubicBezTo>
                <a:cubicBezTo>
                  <a:pt x="472" y="43"/>
                  <a:pt x="430" y="35"/>
                  <a:pt x="409" y="33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399" y="13"/>
                  <a:pt x="337" y="0"/>
                  <a:pt x="247" y="0"/>
                </a:cubicBezTo>
                <a:cubicBezTo>
                  <a:pt x="156" y="0"/>
                  <a:pt x="94" y="13"/>
                  <a:pt x="92" y="14"/>
                </a:cubicBezTo>
                <a:cubicBezTo>
                  <a:pt x="82" y="16"/>
                  <a:pt x="82" y="16"/>
                  <a:pt x="82" y="16"/>
                </a:cubicBezTo>
                <a:cubicBezTo>
                  <a:pt x="84" y="33"/>
                  <a:pt x="84" y="33"/>
                  <a:pt x="84" y="33"/>
                </a:cubicBezTo>
                <a:cubicBezTo>
                  <a:pt x="64" y="34"/>
                  <a:pt x="19" y="42"/>
                  <a:pt x="7" y="81"/>
                </a:cubicBezTo>
                <a:cubicBezTo>
                  <a:pt x="0" y="104"/>
                  <a:pt x="9" y="139"/>
                  <a:pt x="30" y="173"/>
                </a:cubicBezTo>
                <a:cubicBezTo>
                  <a:pt x="55" y="215"/>
                  <a:pt x="92" y="243"/>
                  <a:pt x="129" y="249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42" y="270"/>
                  <a:pt x="162" y="293"/>
                  <a:pt x="195" y="305"/>
                </a:cubicBezTo>
                <a:cubicBezTo>
                  <a:pt x="194" y="381"/>
                  <a:pt x="154" y="421"/>
                  <a:pt x="144" y="430"/>
                </a:cubicBezTo>
                <a:cubicBezTo>
                  <a:pt x="65" y="430"/>
                  <a:pt x="65" y="430"/>
                  <a:pt x="65" y="430"/>
                </a:cubicBezTo>
                <a:cubicBezTo>
                  <a:pt x="65" y="532"/>
                  <a:pt x="65" y="532"/>
                  <a:pt x="65" y="532"/>
                </a:cubicBezTo>
                <a:cubicBezTo>
                  <a:pt x="373" y="532"/>
                  <a:pt x="373" y="532"/>
                  <a:pt x="373" y="532"/>
                </a:cubicBezTo>
                <a:cubicBezTo>
                  <a:pt x="394" y="532"/>
                  <a:pt x="411" y="526"/>
                  <a:pt x="423" y="513"/>
                </a:cubicBezTo>
                <a:cubicBezTo>
                  <a:pt x="440" y="494"/>
                  <a:pt x="439" y="469"/>
                  <a:pt x="439" y="465"/>
                </a:cubicBezTo>
                <a:cubicBezTo>
                  <a:pt x="439" y="430"/>
                  <a:pt x="439" y="430"/>
                  <a:pt x="439" y="430"/>
                </a:cubicBezTo>
                <a:cubicBezTo>
                  <a:pt x="349" y="430"/>
                  <a:pt x="349" y="430"/>
                  <a:pt x="349" y="430"/>
                </a:cubicBezTo>
                <a:cubicBezTo>
                  <a:pt x="339" y="421"/>
                  <a:pt x="299" y="381"/>
                  <a:pt x="298" y="305"/>
                </a:cubicBezTo>
                <a:cubicBezTo>
                  <a:pt x="331" y="293"/>
                  <a:pt x="351" y="271"/>
                  <a:pt x="363" y="249"/>
                </a:cubicBezTo>
                <a:close/>
                <a:moveTo>
                  <a:pt x="463" y="87"/>
                </a:moveTo>
                <a:cubicBezTo>
                  <a:pt x="468" y="104"/>
                  <a:pt x="460" y="134"/>
                  <a:pt x="443" y="162"/>
                </a:cubicBezTo>
                <a:cubicBezTo>
                  <a:pt x="425" y="191"/>
                  <a:pt x="400" y="213"/>
                  <a:pt x="375" y="223"/>
                </a:cubicBezTo>
                <a:cubicBezTo>
                  <a:pt x="380" y="207"/>
                  <a:pt x="382" y="195"/>
                  <a:pt x="382" y="192"/>
                </a:cubicBezTo>
                <a:cubicBezTo>
                  <a:pt x="405" y="55"/>
                  <a:pt x="405" y="55"/>
                  <a:pt x="405" y="55"/>
                </a:cubicBezTo>
                <a:cubicBezTo>
                  <a:pt x="421" y="56"/>
                  <a:pt x="455" y="61"/>
                  <a:pt x="463" y="87"/>
                </a:cubicBezTo>
                <a:close/>
                <a:moveTo>
                  <a:pt x="49" y="162"/>
                </a:moveTo>
                <a:cubicBezTo>
                  <a:pt x="31" y="134"/>
                  <a:pt x="23" y="104"/>
                  <a:pt x="28" y="87"/>
                </a:cubicBezTo>
                <a:cubicBezTo>
                  <a:pt x="37" y="60"/>
                  <a:pt x="74" y="56"/>
                  <a:pt x="88" y="5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11" y="195"/>
                  <a:pt x="113" y="208"/>
                  <a:pt x="118" y="224"/>
                </a:cubicBezTo>
                <a:cubicBezTo>
                  <a:pt x="92" y="214"/>
                  <a:pt x="67" y="192"/>
                  <a:pt x="49" y="162"/>
                </a:cubicBezTo>
                <a:close/>
                <a:moveTo>
                  <a:pt x="417" y="466"/>
                </a:moveTo>
                <a:cubicBezTo>
                  <a:pt x="417" y="466"/>
                  <a:pt x="418" y="486"/>
                  <a:pt x="407" y="498"/>
                </a:cubicBezTo>
                <a:cubicBezTo>
                  <a:pt x="399" y="506"/>
                  <a:pt x="388" y="510"/>
                  <a:pt x="373" y="510"/>
                </a:cubicBezTo>
                <a:cubicBezTo>
                  <a:pt x="87" y="510"/>
                  <a:pt x="87" y="510"/>
                  <a:pt x="87" y="510"/>
                </a:cubicBezTo>
                <a:cubicBezTo>
                  <a:pt x="87" y="452"/>
                  <a:pt x="87" y="452"/>
                  <a:pt x="87" y="452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7" y="465"/>
                  <a:pt x="417" y="465"/>
                  <a:pt x="417" y="465"/>
                </a:cubicBezTo>
                <a:lnTo>
                  <a:pt x="417" y="466"/>
                </a:lnTo>
                <a:close/>
                <a:moveTo>
                  <a:pt x="319" y="430"/>
                </a:moveTo>
                <a:cubicBezTo>
                  <a:pt x="174" y="430"/>
                  <a:pt x="174" y="430"/>
                  <a:pt x="174" y="430"/>
                </a:cubicBezTo>
                <a:cubicBezTo>
                  <a:pt x="192" y="409"/>
                  <a:pt x="215" y="370"/>
                  <a:pt x="217" y="311"/>
                </a:cubicBezTo>
                <a:cubicBezTo>
                  <a:pt x="226" y="313"/>
                  <a:pt x="236" y="314"/>
                  <a:pt x="247" y="314"/>
                </a:cubicBezTo>
                <a:cubicBezTo>
                  <a:pt x="257" y="314"/>
                  <a:pt x="267" y="313"/>
                  <a:pt x="276" y="311"/>
                </a:cubicBezTo>
                <a:cubicBezTo>
                  <a:pt x="278" y="370"/>
                  <a:pt x="301" y="409"/>
                  <a:pt x="319" y="430"/>
                </a:cubicBezTo>
                <a:close/>
                <a:moveTo>
                  <a:pt x="247" y="292"/>
                </a:moveTo>
                <a:cubicBezTo>
                  <a:pt x="143" y="292"/>
                  <a:pt x="133" y="194"/>
                  <a:pt x="133" y="190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28" y="30"/>
                  <a:pt x="179" y="22"/>
                  <a:pt x="247" y="22"/>
                </a:cubicBezTo>
                <a:cubicBezTo>
                  <a:pt x="314" y="22"/>
                  <a:pt x="366" y="30"/>
                  <a:pt x="387" y="33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0"/>
                  <a:pt x="360" y="190"/>
                  <a:pt x="360" y="190"/>
                </a:cubicBezTo>
                <a:cubicBezTo>
                  <a:pt x="360" y="194"/>
                  <a:pt x="351" y="292"/>
                  <a:pt x="247" y="29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5157816" y="1427768"/>
            <a:ext cx="503382" cy="675730"/>
          </a:xfrm>
          <a:custGeom>
            <a:avLst/>
            <a:gdLst>
              <a:gd name="T0" fmla="*/ 249 w 382"/>
              <a:gd name="T1" fmla="*/ 320 h 512"/>
              <a:gd name="T2" fmla="*/ 365 w 382"/>
              <a:gd name="T3" fmla="*/ 212 h 512"/>
              <a:gd name="T4" fmla="*/ 382 w 382"/>
              <a:gd name="T5" fmla="*/ 212 h 512"/>
              <a:gd name="T6" fmla="*/ 375 w 382"/>
              <a:gd name="T7" fmla="*/ 197 h 512"/>
              <a:gd name="T8" fmla="*/ 263 w 382"/>
              <a:gd name="T9" fmla="*/ 123 h 512"/>
              <a:gd name="T10" fmla="*/ 206 w 382"/>
              <a:gd name="T11" fmla="*/ 132 h 512"/>
              <a:gd name="T12" fmla="*/ 285 w 382"/>
              <a:gd name="T13" fmla="*/ 21 h 512"/>
              <a:gd name="T14" fmla="*/ 278 w 382"/>
              <a:gd name="T15" fmla="*/ 0 h 512"/>
              <a:gd name="T16" fmla="*/ 184 w 382"/>
              <a:gd name="T17" fmla="*/ 136 h 512"/>
              <a:gd name="T18" fmla="*/ 120 w 382"/>
              <a:gd name="T19" fmla="*/ 124 h 512"/>
              <a:gd name="T20" fmla="*/ 5 w 382"/>
              <a:gd name="T21" fmla="*/ 197 h 512"/>
              <a:gd name="T22" fmla="*/ 0 w 382"/>
              <a:gd name="T23" fmla="*/ 212 h 512"/>
              <a:gd name="T24" fmla="*/ 15 w 382"/>
              <a:gd name="T25" fmla="*/ 212 h 512"/>
              <a:gd name="T26" fmla="*/ 131 w 382"/>
              <a:gd name="T27" fmla="*/ 321 h 512"/>
              <a:gd name="T28" fmla="*/ 80 w 382"/>
              <a:gd name="T29" fmla="*/ 406 h 512"/>
              <a:gd name="T30" fmla="*/ 26 w 382"/>
              <a:gd name="T31" fmla="*/ 423 h 512"/>
              <a:gd name="T32" fmla="*/ 10 w 382"/>
              <a:gd name="T33" fmla="*/ 424 h 512"/>
              <a:gd name="T34" fmla="*/ 17 w 382"/>
              <a:gd name="T35" fmla="*/ 439 h 512"/>
              <a:gd name="T36" fmla="*/ 123 w 382"/>
              <a:gd name="T37" fmla="*/ 512 h 512"/>
              <a:gd name="T38" fmla="*/ 124 w 382"/>
              <a:gd name="T39" fmla="*/ 512 h 512"/>
              <a:gd name="T40" fmla="*/ 173 w 382"/>
              <a:gd name="T41" fmla="*/ 497 h 512"/>
              <a:gd name="T42" fmla="*/ 191 w 382"/>
              <a:gd name="T43" fmla="*/ 492 h 512"/>
              <a:gd name="T44" fmla="*/ 208 w 382"/>
              <a:gd name="T45" fmla="*/ 496 h 512"/>
              <a:gd name="T46" fmla="*/ 260 w 382"/>
              <a:gd name="T47" fmla="*/ 512 h 512"/>
              <a:gd name="T48" fmla="*/ 363 w 382"/>
              <a:gd name="T49" fmla="*/ 440 h 512"/>
              <a:gd name="T50" fmla="*/ 370 w 382"/>
              <a:gd name="T51" fmla="*/ 424 h 512"/>
              <a:gd name="T52" fmla="*/ 353 w 382"/>
              <a:gd name="T53" fmla="*/ 424 h 512"/>
              <a:gd name="T54" fmla="*/ 249 w 382"/>
              <a:gd name="T55" fmla="*/ 320 h 512"/>
              <a:gd name="T56" fmla="*/ 260 w 382"/>
              <a:gd name="T57" fmla="*/ 490 h 512"/>
              <a:gd name="T58" fmla="*/ 219 w 382"/>
              <a:gd name="T59" fmla="*/ 477 h 512"/>
              <a:gd name="T60" fmla="*/ 218 w 382"/>
              <a:gd name="T61" fmla="*/ 476 h 512"/>
              <a:gd name="T62" fmla="*/ 191 w 382"/>
              <a:gd name="T63" fmla="*/ 470 h 512"/>
              <a:gd name="T64" fmla="*/ 162 w 382"/>
              <a:gd name="T65" fmla="*/ 478 h 512"/>
              <a:gd name="T66" fmla="*/ 124 w 382"/>
              <a:gd name="T67" fmla="*/ 490 h 512"/>
              <a:gd name="T68" fmla="*/ 123 w 382"/>
              <a:gd name="T69" fmla="*/ 490 h 512"/>
              <a:gd name="T70" fmla="*/ 44 w 382"/>
              <a:gd name="T71" fmla="*/ 442 h 512"/>
              <a:gd name="T72" fmla="*/ 153 w 382"/>
              <a:gd name="T73" fmla="*/ 321 h 512"/>
              <a:gd name="T74" fmla="*/ 84 w 382"/>
              <a:gd name="T75" fmla="*/ 207 h 512"/>
              <a:gd name="T76" fmla="*/ 33 w 382"/>
              <a:gd name="T77" fmla="*/ 192 h 512"/>
              <a:gd name="T78" fmla="*/ 120 w 382"/>
              <a:gd name="T79" fmla="*/ 146 h 512"/>
              <a:gd name="T80" fmla="*/ 186 w 382"/>
              <a:gd name="T81" fmla="*/ 160 h 512"/>
              <a:gd name="T82" fmla="*/ 191 w 382"/>
              <a:gd name="T83" fmla="*/ 161 h 512"/>
              <a:gd name="T84" fmla="*/ 195 w 382"/>
              <a:gd name="T85" fmla="*/ 159 h 512"/>
              <a:gd name="T86" fmla="*/ 263 w 382"/>
              <a:gd name="T87" fmla="*/ 145 h 512"/>
              <a:gd name="T88" fmla="*/ 348 w 382"/>
              <a:gd name="T89" fmla="*/ 192 h 512"/>
              <a:gd name="T90" fmla="*/ 297 w 382"/>
              <a:gd name="T91" fmla="*/ 207 h 512"/>
              <a:gd name="T92" fmla="*/ 227 w 382"/>
              <a:gd name="T93" fmla="*/ 320 h 512"/>
              <a:gd name="T94" fmla="*/ 289 w 382"/>
              <a:gd name="T95" fmla="*/ 430 h 512"/>
              <a:gd name="T96" fmla="*/ 335 w 382"/>
              <a:gd name="T97" fmla="*/ 445 h 512"/>
              <a:gd name="T98" fmla="*/ 260 w 382"/>
              <a:gd name="T99" fmla="*/ 49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512">
                <a:moveTo>
                  <a:pt x="249" y="320"/>
                </a:moveTo>
                <a:cubicBezTo>
                  <a:pt x="249" y="216"/>
                  <a:pt x="361" y="212"/>
                  <a:pt x="365" y="212"/>
                </a:cubicBezTo>
                <a:cubicBezTo>
                  <a:pt x="382" y="212"/>
                  <a:pt x="382" y="212"/>
                  <a:pt x="382" y="212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53" y="148"/>
                  <a:pt x="314" y="123"/>
                  <a:pt x="263" y="123"/>
                </a:cubicBezTo>
                <a:cubicBezTo>
                  <a:pt x="240" y="123"/>
                  <a:pt x="220" y="127"/>
                  <a:pt x="206" y="132"/>
                </a:cubicBezTo>
                <a:cubicBezTo>
                  <a:pt x="202" y="107"/>
                  <a:pt x="204" y="49"/>
                  <a:pt x="285" y="21"/>
                </a:cubicBezTo>
                <a:cubicBezTo>
                  <a:pt x="278" y="0"/>
                  <a:pt x="278" y="0"/>
                  <a:pt x="278" y="0"/>
                </a:cubicBezTo>
                <a:cubicBezTo>
                  <a:pt x="182" y="34"/>
                  <a:pt x="180" y="106"/>
                  <a:pt x="184" y="136"/>
                </a:cubicBezTo>
                <a:cubicBezTo>
                  <a:pt x="162" y="128"/>
                  <a:pt x="140" y="124"/>
                  <a:pt x="120" y="124"/>
                </a:cubicBezTo>
                <a:cubicBezTo>
                  <a:pt x="34" y="124"/>
                  <a:pt x="6" y="197"/>
                  <a:pt x="5" y="197"/>
                </a:cubicBezTo>
                <a:cubicBezTo>
                  <a:pt x="0" y="212"/>
                  <a:pt x="0" y="212"/>
                  <a:pt x="0" y="212"/>
                </a:cubicBezTo>
                <a:cubicBezTo>
                  <a:pt x="15" y="212"/>
                  <a:pt x="15" y="212"/>
                  <a:pt x="15" y="212"/>
                </a:cubicBezTo>
                <a:cubicBezTo>
                  <a:pt x="20" y="212"/>
                  <a:pt x="131" y="216"/>
                  <a:pt x="131" y="321"/>
                </a:cubicBezTo>
                <a:cubicBezTo>
                  <a:pt x="131" y="359"/>
                  <a:pt x="114" y="387"/>
                  <a:pt x="80" y="406"/>
                </a:cubicBezTo>
                <a:cubicBezTo>
                  <a:pt x="54" y="420"/>
                  <a:pt x="26" y="423"/>
                  <a:pt x="26" y="423"/>
                </a:cubicBezTo>
                <a:cubicBezTo>
                  <a:pt x="10" y="424"/>
                  <a:pt x="10" y="424"/>
                  <a:pt x="10" y="424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44" y="495"/>
                  <a:pt x="98" y="511"/>
                  <a:pt x="123" y="512"/>
                </a:cubicBezTo>
                <a:cubicBezTo>
                  <a:pt x="124" y="512"/>
                  <a:pt x="124" y="512"/>
                  <a:pt x="124" y="512"/>
                </a:cubicBezTo>
                <a:cubicBezTo>
                  <a:pt x="139" y="512"/>
                  <a:pt x="159" y="504"/>
                  <a:pt x="173" y="497"/>
                </a:cubicBezTo>
                <a:cubicBezTo>
                  <a:pt x="178" y="494"/>
                  <a:pt x="184" y="492"/>
                  <a:pt x="191" y="492"/>
                </a:cubicBezTo>
                <a:cubicBezTo>
                  <a:pt x="200" y="492"/>
                  <a:pt x="207" y="495"/>
                  <a:pt x="208" y="496"/>
                </a:cubicBezTo>
                <a:cubicBezTo>
                  <a:pt x="212" y="498"/>
                  <a:pt x="237" y="512"/>
                  <a:pt x="260" y="512"/>
                </a:cubicBezTo>
                <a:cubicBezTo>
                  <a:pt x="331" y="512"/>
                  <a:pt x="362" y="443"/>
                  <a:pt x="363" y="440"/>
                </a:cubicBezTo>
                <a:cubicBezTo>
                  <a:pt x="370" y="424"/>
                  <a:pt x="370" y="424"/>
                  <a:pt x="370" y="424"/>
                </a:cubicBezTo>
                <a:cubicBezTo>
                  <a:pt x="353" y="424"/>
                  <a:pt x="353" y="424"/>
                  <a:pt x="353" y="424"/>
                </a:cubicBezTo>
                <a:cubicBezTo>
                  <a:pt x="349" y="424"/>
                  <a:pt x="249" y="423"/>
                  <a:pt x="249" y="320"/>
                </a:cubicBezTo>
                <a:close/>
                <a:moveTo>
                  <a:pt x="260" y="490"/>
                </a:moveTo>
                <a:cubicBezTo>
                  <a:pt x="241" y="490"/>
                  <a:pt x="219" y="477"/>
                  <a:pt x="219" y="477"/>
                </a:cubicBezTo>
                <a:cubicBezTo>
                  <a:pt x="218" y="476"/>
                  <a:pt x="218" y="476"/>
                  <a:pt x="218" y="476"/>
                </a:cubicBezTo>
                <a:cubicBezTo>
                  <a:pt x="217" y="476"/>
                  <a:pt x="206" y="470"/>
                  <a:pt x="191" y="470"/>
                </a:cubicBezTo>
                <a:cubicBezTo>
                  <a:pt x="180" y="470"/>
                  <a:pt x="171" y="473"/>
                  <a:pt x="162" y="478"/>
                </a:cubicBezTo>
                <a:cubicBezTo>
                  <a:pt x="150" y="485"/>
                  <a:pt x="133" y="490"/>
                  <a:pt x="124" y="490"/>
                </a:cubicBezTo>
                <a:cubicBezTo>
                  <a:pt x="123" y="490"/>
                  <a:pt x="123" y="490"/>
                  <a:pt x="123" y="490"/>
                </a:cubicBezTo>
                <a:cubicBezTo>
                  <a:pt x="105" y="490"/>
                  <a:pt x="67" y="479"/>
                  <a:pt x="44" y="442"/>
                </a:cubicBezTo>
                <a:cubicBezTo>
                  <a:pt x="78" y="434"/>
                  <a:pt x="153" y="408"/>
                  <a:pt x="153" y="321"/>
                </a:cubicBezTo>
                <a:cubicBezTo>
                  <a:pt x="153" y="255"/>
                  <a:pt x="116" y="223"/>
                  <a:pt x="84" y="207"/>
                </a:cubicBezTo>
                <a:cubicBezTo>
                  <a:pt x="65" y="198"/>
                  <a:pt x="46" y="194"/>
                  <a:pt x="33" y="192"/>
                </a:cubicBezTo>
                <a:cubicBezTo>
                  <a:pt x="44" y="175"/>
                  <a:pt x="71" y="146"/>
                  <a:pt x="120" y="146"/>
                </a:cubicBezTo>
                <a:cubicBezTo>
                  <a:pt x="140" y="146"/>
                  <a:pt x="162" y="151"/>
                  <a:pt x="186" y="160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59"/>
                  <a:pt x="226" y="145"/>
                  <a:pt x="263" y="145"/>
                </a:cubicBezTo>
                <a:cubicBezTo>
                  <a:pt x="301" y="145"/>
                  <a:pt x="329" y="160"/>
                  <a:pt x="348" y="192"/>
                </a:cubicBezTo>
                <a:cubicBezTo>
                  <a:pt x="335" y="194"/>
                  <a:pt x="316" y="198"/>
                  <a:pt x="297" y="207"/>
                </a:cubicBezTo>
                <a:cubicBezTo>
                  <a:pt x="265" y="222"/>
                  <a:pt x="227" y="254"/>
                  <a:pt x="227" y="320"/>
                </a:cubicBezTo>
                <a:cubicBezTo>
                  <a:pt x="227" y="385"/>
                  <a:pt x="261" y="416"/>
                  <a:pt x="289" y="430"/>
                </a:cubicBezTo>
                <a:cubicBezTo>
                  <a:pt x="306" y="439"/>
                  <a:pt x="323" y="443"/>
                  <a:pt x="335" y="445"/>
                </a:cubicBezTo>
                <a:cubicBezTo>
                  <a:pt x="324" y="462"/>
                  <a:pt x="299" y="490"/>
                  <a:pt x="260" y="49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>
            <a:off x="653270" y="1442727"/>
            <a:ext cx="614595" cy="645813"/>
          </a:xfrm>
          <a:custGeom>
            <a:avLst/>
            <a:gdLst>
              <a:gd name="T0" fmla="*/ 88 w 466"/>
              <a:gd name="T1" fmla="*/ 96 h 490"/>
              <a:gd name="T2" fmla="*/ 55 w 466"/>
              <a:gd name="T3" fmla="*/ 380 h 490"/>
              <a:gd name="T4" fmla="*/ 14 w 466"/>
              <a:gd name="T5" fmla="*/ 402 h 490"/>
              <a:gd name="T6" fmla="*/ 97 w 466"/>
              <a:gd name="T7" fmla="*/ 321 h 490"/>
              <a:gd name="T8" fmla="*/ 75 w 466"/>
              <a:gd name="T9" fmla="*/ 368 h 490"/>
              <a:gd name="T10" fmla="*/ 99 w 466"/>
              <a:gd name="T11" fmla="*/ 115 h 490"/>
              <a:gd name="T12" fmla="*/ 451 w 466"/>
              <a:gd name="T13" fmla="*/ 116 h 490"/>
              <a:gd name="T14" fmla="*/ 369 w 466"/>
              <a:gd name="T15" fmla="*/ 94 h 490"/>
              <a:gd name="T16" fmla="*/ 391 w 466"/>
              <a:gd name="T17" fmla="*/ 175 h 490"/>
              <a:gd name="T18" fmla="*/ 444 w 466"/>
              <a:gd name="T19" fmla="*/ 245 h 490"/>
              <a:gd name="T20" fmla="*/ 378 w 466"/>
              <a:gd name="T21" fmla="*/ 400 h 490"/>
              <a:gd name="T22" fmla="*/ 411 w 466"/>
              <a:gd name="T23" fmla="*/ 116 h 490"/>
              <a:gd name="T24" fmla="*/ 320 w 466"/>
              <a:gd name="T25" fmla="*/ 196 h 490"/>
              <a:gd name="T26" fmla="*/ 323 w 466"/>
              <a:gd name="T27" fmla="*/ 183 h 490"/>
              <a:gd name="T28" fmla="*/ 345 w 466"/>
              <a:gd name="T29" fmla="*/ 124 h 490"/>
              <a:gd name="T30" fmla="*/ 286 w 466"/>
              <a:gd name="T31" fmla="*/ 50 h 490"/>
              <a:gd name="T32" fmla="*/ 267 w 466"/>
              <a:gd name="T33" fmla="*/ 0 h 490"/>
              <a:gd name="T34" fmla="*/ 194 w 466"/>
              <a:gd name="T35" fmla="*/ 19 h 490"/>
              <a:gd name="T36" fmla="*/ 135 w 466"/>
              <a:gd name="T37" fmla="*/ 124 h 490"/>
              <a:gd name="T38" fmla="*/ 153 w 466"/>
              <a:gd name="T39" fmla="*/ 180 h 490"/>
              <a:gd name="T40" fmla="*/ 158 w 466"/>
              <a:gd name="T41" fmla="*/ 198 h 490"/>
              <a:gd name="T42" fmla="*/ 135 w 466"/>
              <a:gd name="T43" fmla="*/ 250 h 490"/>
              <a:gd name="T44" fmla="*/ 175 w 466"/>
              <a:gd name="T45" fmla="*/ 490 h 490"/>
              <a:gd name="T46" fmla="*/ 345 w 466"/>
              <a:gd name="T47" fmla="*/ 449 h 490"/>
              <a:gd name="T48" fmla="*/ 323 w 466"/>
              <a:gd name="T49" fmla="*/ 214 h 490"/>
              <a:gd name="T50" fmla="*/ 264 w 466"/>
              <a:gd name="T51" fmla="*/ 22 h 490"/>
              <a:gd name="T52" fmla="*/ 216 w 466"/>
              <a:gd name="T53" fmla="*/ 47 h 490"/>
              <a:gd name="T54" fmla="*/ 323 w 466"/>
              <a:gd name="T55" fmla="*/ 449 h 490"/>
              <a:gd name="T56" fmla="*/ 175 w 466"/>
              <a:gd name="T57" fmla="*/ 468 h 490"/>
              <a:gd name="T58" fmla="*/ 157 w 466"/>
              <a:gd name="T59" fmla="*/ 420 h 490"/>
              <a:gd name="T60" fmla="*/ 323 w 466"/>
              <a:gd name="T61" fmla="*/ 449 h 490"/>
              <a:gd name="T62" fmla="*/ 157 w 466"/>
              <a:gd name="T63" fmla="*/ 398 h 490"/>
              <a:gd name="T64" fmla="*/ 323 w 466"/>
              <a:gd name="T65" fmla="*/ 325 h 490"/>
              <a:gd name="T66" fmla="*/ 323 w 466"/>
              <a:gd name="T67" fmla="*/ 303 h 490"/>
              <a:gd name="T68" fmla="*/ 157 w 466"/>
              <a:gd name="T69" fmla="*/ 250 h 490"/>
              <a:gd name="T70" fmla="*/ 180 w 466"/>
              <a:gd name="T71" fmla="*/ 197 h 490"/>
              <a:gd name="T72" fmla="*/ 166 w 466"/>
              <a:gd name="T73" fmla="*/ 163 h 490"/>
              <a:gd name="T74" fmla="*/ 157 w 466"/>
              <a:gd name="T75" fmla="*/ 148 h 490"/>
              <a:gd name="T76" fmla="*/ 216 w 466"/>
              <a:gd name="T77" fmla="*/ 69 h 490"/>
              <a:gd name="T78" fmla="*/ 323 w 466"/>
              <a:gd name="T79" fmla="*/ 124 h 490"/>
              <a:gd name="T80" fmla="*/ 313 w 466"/>
              <a:gd name="T81" fmla="*/ 163 h 490"/>
              <a:gd name="T82" fmla="*/ 298 w 466"/>
              <a:gd name="T83" fmla="*/ 192 h 490"/>
              <a:gd name="T84" fmla="*/ 312 w 466"/>
              <a:gd name="T85" fmla="*/ 233 h 490"/>
              <a:gd name="T86" fmla="*/ 323 w 466"/>
              <a:gd name="T87" fmla="*/ 25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490">
                <a:moveTo>
                  <a:pt x="99" y="115"/>
                </a:moveTo>
                <a:cubicBezTo>
                  <a:pt x="88" y="96"/>
                  <a:pt x="88" y="96"/>
                  <a:pt x="88" y="96"/>
                </a:cubicBezTo>
                <a:cubicBezTo>
                  <a:pt x="34" y="128"/>
                  <a:pt x="0" y="187"/>
                  <a:pt x="0" y="251"/>
                </a:cubicBezTo>
                <a:cubicBezTo>
                  <a:pt x="0" y="300"/>
                  <a:pt x="20" y="346"/>
                  <a:pt x="55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4" y="402"/>
                  <a:pt x="14" y="402"/>
                  <a:pt x="14" y="402"/>
                </a:cubicBezTo>
                <a:cubicBezTo>
                  <a:pt x="97" y="402"/>
                  <a:pt x="97" y="402"/>
                  <a:pt x="97" y="402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75" y="368"/>
                  <a:pt x="75" y="368"/>
                  <a:pt x="75" y="368"/>
                </a:cubicBezTo>
                <a:cubicBezTo>
                  <a:pt x="41" y="339"/>
                  <a:pt x="22" y="296"/>
                  <a:pt x="22" y="251"/>
                </a:cubicBezTo>
                <a:cubicBezTo>
                  <a:pt x="22" y="195"/>
                  <a:pt x="51" y="143"/>
                  <a:pt x="99" y="115"/>
                </a:cubicBezTo>
                <a:close/>
                <a:moveTo>
                  <a:pt x="411" y="116"/>
                </a:moveTo>
                <a:cubicBezTo>
                  <a:pt x="451" y="116"/>
                  <a:pt x="451" y="116"/>
                  <a:pt x="451" y="116"/>
                </a:cubicBezTo>
                <a:cubicBezTo>
                  <a:pt x="451" y="94"/>
                  <a:pt x="451" y="94"/>
                  <a:pt x="451" y="94"/>
                </a:cubicBezTo>
                <a:cubicBezTo>
                  <a:pt x="369" y="94"/>
                  <a:pt x="369" y="94"/>
                  <a:pt x="369" y="94"/>
                </a:cubicBezTo>
                <a:cubicBezTo>
                  <a:pt x="369" y="175"/>
                  <a:pt x="369" y="175"/>
                  <a:pt x="369" y="175"/>
                </a:cubicBezTo>
                <a:cubicBezTo>
                  <a:pt x="391" y="175"/>
                  <a:pt x="391" y="175"/>
                  <a:pt x="391" y="175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425" y="157"/>
                  <a:pt x="444" y="200"/>
                  <a:pt x="444" y="245"/>
                </a:cubicBezTo>
                <a:cubicBezTo>
                  <a:pt x="444" y="301"/>
                  <a:pt x="414" y="353"/>
                  <a:pt x="367" y="381"/>
                </a:cubicBezTo>
                <a:cubicBezTo>
                  <a:pt x="378" y="400"/>
                  <a:pt x="378" y="400"/>
                  <a:pt x="378" y="400"/>
                </a:cubicBezTo>
                <a:cubicBezTo>
                  <a:pt x="432" y="368"/>
                  <a:pt x="466" y="309"/>
                  <a:pt x="466" y="245"/>
                </a:cubicBezTo>
                <a:cubicBezTo>
                  <a:pt x="466" y="196"/>
                  <a:pt x="446" y="150"/>
                  <a:pt x="411" y="116"/>
                </a:cubicBezTo>
                <a:close/>
                <a:moveTo>
                  <a:pt x="323" y="214"/>
                </a:moveTo>
                <a:cubicBezTo>
                  <a:pt x="320" y="212"/>
                  <a:pt x="320" y="203"/>
                  <a:pt x="320" y="196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86"/>
                  <a:pt x="322" y="183"/>
                  <a:pt x="323" y="183"/>
                </a:cubicBezTo>
                <a:cubicBezTo>
                  <a:pt x="336" y="176"/>
                  <a:pt x="345" y="163"/>
                  <a:pt x="345" y="148"/>
                </a:cubicBezTo>
                <a:cubicBezTo>
                  <a:pt x="345" y="124"/>
                  <a:pt x="345" y="124"/>
                  <a:pt x="345" y="124"/>
                </a:cubicBezTo>
                <a:cubicBezTo>
                  <a:pt x="345" y="123"/>
                  <a:pt x="345" y="91"/>
                  <a:pt x="322" y="69"/>
                </a:cubicBezTo>
                <a:cubicBezTo>
                  <a:pt x="313" y="59"/>
                  <a:pt x="300" y="53"/>
                  <a:pt x="286" y="50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6" y="8"/>
                  <a:pt x="277" y="0"/>
                  <a:pt x="267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02" y="0"/>
                  <a:pt x="194" y="8"/>
                  <a:pt x="194" y="19"/>
                </a:cubicBezTo>
                <a:cubicBezTo>
                  <a:pt x="194" y="50"/>
                  <a:pt x="194" y="50"/>
                  <a:pt x="194" y="50"/>
                </a:cubicBezTo>
                <a:cubicBezTo>
                  <a:pt x="160" y="59"/>
                  <a:pt x="135" y="89"/>
                  <a:pt x="135" y="124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57"/>
                  <a:pt x="138" y="170"/>
                  <a:pt x="153" y="180"/>
                </a:cubicBezTo>
                <a:cubicBezTo>
                  <a:pt x="156" y="183"/>
                  <a:pt x="158" y="187"/>
                  <a:pt x="158" y="192"/>
                </a:cubicBezTo>
                <a:cubicBezTo>
                  <a:pt x="158" y="194"/>
                  <a:pt x="158" y="196"/>
                  <a:pt x="158" y="198"/>
                </a:cubicBezTo>
                <a:cubicBezTo>
                  <a:pt x="159" y="208"/>
                  <a:pt x="159" y="212"/>
                  <a:pt x="152" y="217"/>
                </a:cubicBezTo>
                <a:cubicBezTo>
                  <a:pt x="141" y="225"/>
                  <a:pt x="135" y="237"/>
                  <a:pt x="135" y="250"/>
                </a:cubicBezTo>
                <a:cubicBezTo>
                  <a:pt x="135" y="449"/>
                  <a:pt x="135" y="449"/>
                  <a:pt x="135" y="449"/>
                </a:cubicBezTo>
                <a:cubicBezTo>
                  <a:pt x="135" y="471"/>
                  <a:pt x="153" y="490"/>
                  <a:pt x="175" y="490"/>
                </a:cubicBezTo>
                <a:cubicBezTo>
                  <a:pt x="304" y="490"/>
                  <a:pt x="304" y="490"/>
                  <a:pt x="304" y="490"/>
                </a:cubicBezTo>
                <a:cubicBezTo>
                  <a:pt x="327" y="490"/>
                  <a:pt x="345" y="471"/>
                  <a:pt x="345" y="449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35"/>
                  <a:pt x="336" y="220"/>
                  <a:pt x="323" y="214"/>
                </a:cubicBezTo>
                <a:close/>
                <a:moveTo>
                  <a:pt x="216" y="22"/>
                </a:moveTo>
                <a:cubicBezTo>
                  <a:pt x="264" y="22"/>
                  <a:pt x="264" y="22"/>
                  <a:pt x="264" y="22"/>
                </a:cubicBezTo>
                <a:cubicBezTo>
                  <a:pt x="264" y="47"/>
                  <a:pt x="264" y="47"/>
                  <a:pt x="264" y="47"/>
                </a:cubicBezTo>
                <a:cubicBezTo>
                  <a:pt x="216" y="47"/>
                  <a:pt x="216" y="47"/>
                  <a:pt x="216" y="47"/>
                </a:cubicBezTo>
                <a:lnTo>
                  <a:pt x="216" y="22"/>
                </a:lnTo>
                <a:close/>
                <a:moveTo>
                  <a:pt x="323" y="449"/>
                </a:moveTo>
                <a:cubicBezTo>
                  <a:pt x="323" y="459"/>
                  <a:pt x="315" y="468"/>
                  <a:pt x="304" y="468"/>
                </a:cubicBezTo>
                <a:cubicBezTo>
                  <a:pt x="175" y="468"/>
                  <a:pt x="175" y="468"/>
                  <a:pt x="175" y="468"/>
                </a:cubicBezTo>
                <a:cubicBezTo>
                  <a:pt x="165" y="468"/>
                  <a:pt x="157" y="459"/>
                  <a:pt x="157" y="449"/>
                </a:cubicBezTo>
                <a:cubicBezTo>
                  <a:pt x="157" y="420"/>
                  <a:pt x="157" y="420"/>
                  <a:pt x="157" y="420"/>
                </a:cubicBezTo>
                <a:cubicBezTo>
                  <a:pt x="323" y="420"/>
                  <a:pt x="323" y="420"/>
                  <a:pt x="323" y="420"/>
                </a:cubicBezTo>
                <a:lnTo>
                  <a:pt x="323" y="449"/>
                </a:lnTo>
                <a:close/>
                <a:moveTo>
                  <a:pt x="323" y="398"/>
                </a:moveTo>
                <a:cubicBezTo>
                  <a:pt x="157" y="398"/>
                  <a:pt x="157" y="398"/>
                  <a:pt x="157" y="398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323" y="325"/>
                  <a:pt x="323" y="325"/>
                  <a:pt x="323" y="325"/>
                </a:cubicBezTo>
                <a:lnTo>
                  <a:pt x="323" y="398"/>
                </a:lnTo>
                <a:close/>
                <a:moveTo>
                  <a:pt x="323" y="303"/>
                </a:moveTo>
                <a:cubicBezTo>
                  <a:pt x="157" y="303"/>
                  <a:pt x="157" y="303"/>
                  <a:pt x="157" y="303"/>
                </a:cubicBezTo>
                <a:cubicBezTo>
                  <a:pt x="157" y="250"/>
                  <a:pt x="157" y="250"/>
                  <a:pt x="157" y="250"/>
                </a:cubicBezTo>
                <a:cubicBezTo>
                  <a:pt x="157" y="243"/>
                  <a:pt x="162" y="237"/>
                  <a:pt x="166" y="234"/>
                </a:cubicBezTo>
                <a:cubicBezTo>
                  <a:pt x="181" y="222"/>
                  <a:pt x="181" y="209"/>
                  <a:pt x="180" y="197"/>
                </a:cubicBezTo>
                <a:cubicBezTo>
                  <a:pt x="180" y="196"/>
                  <a:pt x="180" y="194"/>
                  <a:pt x="180" y="192"/>
                </a:cubicBezTo>
                <a:cubicBezTo>
                  <a:pt x="180" y="180"/>
                  <a:pt x="175" y="170"/>
                  <a:pt x="166" y="163"/>
                </a:cubicBezTo>
                <a:cubicBezTo>
                  <a:pt x="166" y="163"/>
                  <a:pt x="166" y="163"/>
                  <a:pt x="166" y="163"/>
                </a:cubicBezTo>
                <a:cubicBezTo>
                  <a:pt x="157" y="157"/>
                  <a:pt x="157" y="151"/>
                  <a:pt x="157" y="148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94"/>
                  <a:pt x="183" y="69"/>
                  <a:pt x="216" y="69"/>
                </a:cubicBezTo>
                <a:cubicBezTo>
                  <a:pt x="264" y="69"/>
                  <a:pt x="264" y="69"/>
                  <a:pt x="264" y="69"/>
                </a:cubicBezTo>
                <a:cubicBezTo>
                  <a:pt x="321" y="69"/>
                  <a:pt x="323" y="118"/>
                  <a:pt x="323" y="124"/>
                </a:cubicBezTo>
                <a:cubicBezTo>
                  <a:pt x="323" y="148"/>
                  <a:pt x="323" y="148"/>
                  <a:pt x="323" y="148"/>
                </a:cubicBezTo>
                <a:cubicBezTo>
                  <a:pt x="323" y="154"/>
                  <a:pt x="319" y="160"/>
                  <a:pt x="313" y="163"/>
                </a:cubicBezTo>
                <a:cubicBezTo>
                  <a:pt x="313" y="163"/>
                  <a:pt x="313" y="163"/>
                  <a:pt x="313" y="163"/>
                </a:cubicBezTo>
                <a:cubicBezTo>
                  <a:pt x="304" y="168"/>
                  <a:pt x="298" y="179"/>
                  <a:pt x="298" y="192"/>
                </a:cubicBezTo>
                <a:cubicBezTo>
                  <a:pt x="298" y="195"/>
                  <a:pt x="298" y="195"/>
                  <a:pt x="298" y="195"/>
                </a:cubicBezTo>
                <a:cubicBezTo>
                  <a:pt x="298" y="208"/>
                  <a:pt x="298" y="224"/>
                  <a:pt x="312" y="233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319" y="236"/>
                  <a:pt x="323" y="243"/>
                  <a:pt x="323" y="250"/>
                </a:cubicBezTo>
                <a:lnTo>
                  <a:pt x="323" y="30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653147" y="1414761"/>
            <a:ext cx="481270" cy="701744"/>
          </a:xfrm>
          <a:custGeom>
            <a:avLst/>
            <a:gdLst>
              <a:gd name="T0" fmla="*/ 365 w 365"/>
              <a:gd name="T1" fmla="*/ 214 h 532"/>
              <a:gd name="T2" fmla="*/ 270 w 365"/>
              <a:gd name="T3" fmla="*/ 11 h 532"/>
              <a:gd name="T4" fmla="*/ 261 w 365"/>
              <a:gd name="T5" fmla="*/ 0 h 532"/>
              <a:gd name="T6" fmla="*/ 252 w 365"/>
              <a:gd name="T7" fmla="*/ 11 h 532"/>
              <a:gd name="T8" fmla="*/ 157 w 365"/>
              <a:gd name="T9" fmla="*/ 214 h 532"/>
              <a:gd name="T10" fmla="*/ 250 w 365"/>
              <a:gd name="T11" fmla="*/ 318 h 532"/>
              <a:gd name="T12" fmla="*/ 250 w 365"/>
              <a:gd name="T13" fmla="*/ 376 h 532"/>
              <a:gd name="T14" fmla="*/ 221 w 365"/>
              <a:gd name="T15" fmla="*/ 370 h 532"/>
              <a:gd name="T16" fmla="*/ 219 w 365"/>
              <a:gd name="T17" fmla="*/ 370 h 532"/>
              <a:gd name="T18" fmla="*/ 148 w 365"/>
              <a:gd name="T19" fmla="*/ 309 h 532"/>
              <a:gd name="T20" fmla="*/ 11 w 365"/>
              <a:gd name="T21" fmla="*/ 372 h 532"/>
              <a:gd name="T22" fmla="*/ 0 w 365"/>
              <a:gd name="T23" fmla="*/ 381 h 532"/>
              <a:gd name="T24" fmla="*/ 11 w 365"/>
              <a:gd name="T25" fmla="*/ 390 h 532"/>
              <a:gd name="T26" fmla="*/ 148 w 365"/>
              <a:gd name="T27" fmla="*/ 453 h 532"/>
              <a:gd name="T28" fmla="*/ 219 w 365"/>
              <a:gd name="T29" fmla="*/ 392 h 532"/>
              <a:gd name="T30" fmla="*/ 221 w 365"/>
              <a:gd name="T31" fmla="*/ 392 h 532"/>
              <a:gd name="T32" fmla="*/ 250 w 365"/>
              <a:gd name="T33" fmla="*/ 411 h 532"/>
              <a:gd name="T34" fmla="*/ 250 w 365"/>
              <a:gd name="T35" fmla="*/ 532 h 532"/>
              <a:gd name="T36" fmla="*/ 272 w 365"/>
              <a:gd name="T37" fmla="*/ 532 h 532"/>
              <a:gd name="T38" fmla="*/ 272 w 365"/>
              <a:gd name="T39" fmla="*/ 318 h 532"/>
              <a:gd name="T40" fmla="*/ 365 w 365"/>
              <a:gd name="T41" fmla="*/ 214 h 532"/>
              <a:gd name="T42" fmla="*/ 148 w 365"/>
              <a:gd name="T43" fmla="*/ 431 h 532"/>
              <a:gd name="T44" fmla="*/ 37 w 365"/>
              <a:gd name="T45" fmla="*/ 381 h 532"/>
              <a:gd name="T46" fmla="*/ 148 w 365"/>
              <a:gd name="T47" fmla="*/ 331 h 532"/>
              <a:gd name="T48" fmla="*/ 197 w 365"/>
              <a:gd name="T49" fmla="*/ 370 h 532"/>
              <a:gd name="T50" fmla="*/ 113 w 365"/>
              <a:gd name="T51" fmla="*/ 370 h 532"/>
              <a:gd name="T52" fmla="*/ 113 w 365"/>
              <a:gd name="T53" fmla="*/ 392 h 532"/>
              <a:gd name="T54" fmla="*/ 197 w 365"/>
              <a:gd name="T55" fmla="*/ 392 h 532"/>
              <a:gd name="T56" fmla="*/ 148 w 365"/>
              <a:gd name="T57" fmla="*/ 431 h 532"/>
              <a:gd name="T58" fmla="*/ 272 w 365"/>
              <a:gd name="T59" fmla="*/ 295 h 532"/>
              <a:gd name="T60" fmla="*/ 272 w 365"/>
              <a:gd name="T61" fmla="*/ 129 h 532"/>
              <a:gd name="T62" fmla="*/ 250 w 365"/>
              <a:gd name="T63" fmla="*/ 129 h 532"/>
              <a:gd name="T64" fmla="*/ 250 w 365"/>
              <a:gd name="T65" fmla="*/ 295 h 532"/>
              <a:gd name="T66" fmla="*/ 179 w 365"/>
              <a:gd name="T67" fmla="*/ 214 h 532"/>
              <a:gd name="T68" fmla="*/ 261 w 365"/>
              <a:gd name="T69" fmla="*/ 36 h 532"/>
              <a:gd name="T70" fmla="*/ 343 w 365"/>
              <a:gd name="T71" fmla="*/ 214 h 532"/>
              <a:gd name="T72" fmla="*/ 272 w 365"/>
              <a:gd name="T73" fmla="*/ 29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5" h="532">
                <a:moveTo>
                  <a:pt x="365" y="214"/>
                </a:moveTo>
                <a:cubicBezTo>
                  <a:pt x="365" y="133"/>
                  <a:pt x="273" y="16"/>
                  <a:pt x="270" y="11"/>
                </a:cubicBezTo>
                <a:cubicBezTo>
                  <a:pt x="261" y="0"/>
                  <a:pt x="261" y="0"/>
                  <a:pt x="261" y="0"/>
                </a:cubicBezTo>
                <a:cubicBezTo>
                  <a:pt x="252" y="11"/>
                  <a:pt x="252" y="11"/>
                  <a:pt x="252" y="11"/>
                </a:cubicBezTo>
                <a:cubicBezTo>
                  <a:pt x="248" y="16"/>
                  <a:pt x="157" y="138"/>
                  <a:pt x="157" y="214"/>
                </a:cubicBezTo>
                <a:cubicBezTo>
                  <a:pt x="157" y="268"/>
                  <a:pt x="198" y="312"/>
                  <a:pt x="250" y="318"/>
                </a:cubicBezTo>
                <a:cubicBezTo>
                  <a:pt x="250" y="376"/>
                  <a:pt x="250" y="376"/>
                  <a:pt x="250" y="376"/>
                </a:cubicBezTo>
                <a:cubicBezTo>
                  <a:pt x="240" y="372"/>
                  <a:pt x="229" y="370"/>
                  <a:pt x="221" y="370"/>
                </a:cubicBezTo>
                <a:cubicBezTo>
                  <a:pt x="219" y="370"/>
                  <a:pt x="219" y="370"/>
                  <a:pt x="219" y="370"/>
                </a:cubicBezTo>
                <a:cubicBezTo>
                  <a:pt x="214" y="335"/>
                  <a:pt x="184" y="309"/>
                  <a:pt x="148" y="309"/>
                </a:cubicBezTo>
                <a:cubicBezTo>
                  <a:pt x="93" y="309"/>
                  <a:pt x="14" y="369"/>
                  <a:pt x="11" y="372"/>
                </a:cubicBezTo>
                <a:cubicBezTo>
                  <a:pt x="0" y="381"/>
                  <a:pt x="0" y="381"/>
                  <a:pt x="0" y="381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5" y="392"/>
                  <a:pt x="96" y="453"/>
                  <a:pt x="148" y="453"/>
                </a:cubicBezTo>
                <a:cubicBezTo>
                  <a:pt x="184" y="453"/>
                  <a:pt x="214" y="426"/>
                  <a:pt x="219" y="392"/>
                </a:cubicBezTo>
                <a:cubicBezTo>
                  <a:pt x="221" y="392"/>
                  <a:pt x="221" y="392"/>
                  <a:pt x="221" y="392"/>
                </a:cubicBezTo>
                <a:cubicBezTo>
                  <a:pt x="223" y="392"/>
                  <a:pt x="250" y="392"/>
                  <a:pt x="250" y="411"/>
                </a:cubicBezTo>
                <a:cubicBezTo>
                  <a:pt x="250" y="532"/>
                  <a:pt x="250" y="532"/>
                  <a:pt x="250" y="532"/>
                </a:cubicBezTo>
                <a:cubicBezTo>
                  <a:pt x="272" y="532"/>
                  <a:pt x="272" y="532"/>
                  <a:pt x="272" y="532"/>
                </a:cubicBezTo>
                <a:cubicBezTo>
                  <a:pt x="272" y="318"/>
                  <a:pt x="272" y="318"/>
                  <a:pt x="272" y="318"/>
                </a:cubicBezTo>
                <a:cubicBezTo>
                  <a:pt x="324" y="312"/>
                  <a:pt x="365" y="268"/>
                  <a:pt x="365" y="214"/>
                </a:cubicBezTo>
                <a:close/>
                <a:moveTo>
                  <a:pt x="148" y="431"/>
                </a:moveTo>
                <a:cubicBezTo>
                  <a:pt x="116" y="431"/>
                  <a:pt x="65" y="400"/>
                  <a:pt x="37" y="381"/>
                </a:cubicBezTo>
                <a:cubicBezTo>
                  <a:pt x="64" y="361"/>
                  <a:pt x="114" y="331"/>
                  <a:pt x="148" y="331"/>
                </a:cubicBezTo>
                <a:cubicBezTo>
                  <a:pt x="172" y="331"/>
                  <a:pt x="192" y="347"/>
                  <a:pt x="197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92"/>
                  <a:pt x="113" y="392"/>
                  <a:pt x="113" y="392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92" y="414"/>
                  <a:pt x="172" y="431"/>
                  <a:pt x="148" y="431"/>
                </a:cubicBezTo>
                <a:close/>
                <a:moveTo>
                  <a:pt x="272" y="295"/>
                </a:moveTo>
                <a:cubicBezTo>
                  <a:pt x="272" y="129"/>
                  <a:pt x="272" y="129"/>
                  <a:pt x="272" y="129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10" y="290"/>
                  <a:pt x="179" y="256"/>
                  <a:pt x="179" y="214"/>
                </a:cubicBezTo>
                <a:cubicBezTo>
                  <a:pt x="179" y="158"/>
                  <a:pt x="238" y="69"/>
                  <a:pt x="261" y="36"/>
                </a:cubicBezTo>
                <a:cubicBezTo>
                  <a:pt x="284" y="68"/>
                  <a:pt x="343" y="155"/>
                  <a:pt x="343" y="214"/>
                </a:cubicBezTo>
                <a:cubicBezTo>
                  <a:pt x="343" y="256"/>
                  <a:pt x="312" y="290"/>
                  <a:pt x="272" y="2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4"/>
          <p:cNvSpPr>
            <a:spLocks noEditPoints="1"/>
          </p:cNvSpPr>
          <p:nvPr/>
        </p:nvSpPr>
        <p:spPr bwMode="auto">
          <a:xfrm>
            <a:off x="2196913" y="1423632"/>
            <a:ext cx="589881" cy="701094"/>
          </a:xfrm>
          <a:custGeom>
            <a:avLst/>
            <a:gdLst>
              <a:gd name="T0" fmla="*/ 145 w 456"/>
              <a:gd name="T1" fmla="*/ 172 h 542"/>
              <a:gd name="T2" fmla="*/ 240 w 456"/>
              <a:gd name="T3" fmla="*/ 172 h 542"/>
              <a:gd name="T4" fmla="*/ 192 w 456"/>
              <a:gd name="T5" fmla="*/ 177 h 542"/>
              <a:gd name="T6" fmla="*/ 192 w 456"/>
              <a:gd name="T7" fmla="*/ 168 h 542"/>
              <a:gd name="T8" fmla="*/ 192 w 456"/>
              <a:gd name="T9" fmla="*/ 177 h 542"/>
              <a:gd name="T10" fmla="*/ 98 w 456"/>
              <a:gd name="T11" fmla="*/ 230 h 542"/>
              <a:gd name="T12" fmla="*/ 98 w 456"/>
              <a:gd name="T13" fmla="*/ 283 h 542"/>
              <a:gd name="T14" fmla="*/ 98 w 456"/>
              <a:gd name="T15" fmla="*/ 261 h 542"/>
              <a:gd name="T16" fmla="*/ 98 w 456"/>
              <a:gd name="T17" fmla="*/ 252 h 542"/>
              <a:gd name="T18" fmla="*/ 98 w 456"/>
              <a:gd name="T19" fmla="*/ 261 h 542"/>
              <a:gd name="T20" fmla="*/ 104 w 456"/>
              <a:gd name="T21" fmla="*/ 347 h 542"/>
              <a:gd name="T22" fmla="*/ 199 w 456"/>
              <a:gd name="T23" fmla="*/ 347 h 542"/>
              <a:gd name="T24" fmla="*/ 151 w 456"/>
              <a:gd name="T25" fmla="*/ 351 h 542"/>
              <a:gd name="T26" fmla="*/ 151 w 456"/>
              <a:gd name="T27" fmla="*/ 342 h 542"/>
              <a:gd name="T28" fmla="*/ 151 w 456"/>
              <a:gd name="T29" fmla="*/ 351 h 542"/>
              <a:gd name="T30" fmla="*/ 422 w 456"/>
              <a:gd name="T31" fmla="*/ 248 h 542"/>
              <a:gd name="T32" fmla="*/ 437 w 456"/>
              <a:gd name="T33" fmla="*/ 172 h 542"/>
              <a:gd name="T34" fmla="*/ 385 w 456"/>
              <a:gd name="T35" fmla="*/ 117 h 542"/>
              <a:gd name="T36" fmla="*/ 373 w 456"/>
              <a:gd name="T37" fmla="*/ 18 h 542"/>
              <a:gd name="T38" fmla="*/ 360 w 456"/>
              <a:gd name="T39" fmla="*/ 3 h 542"/>
              <a:gd name="T40" fmla="*/ 277 w 456"/>
              <a:gd name="T41" fmla="*/ 87 h 542"/>
              <a:gd name="T42" fmla="*/ 0 w 456"/>
              <a:gd name="T43" fmla="*/ 273 h 542"/>
              <a:gd name="T44" fmla="*/ 187 w 456"/>
              <a:gd name="T45" fmla="*/ 503 h 542"/>
              <a:gd name="T46" fmla="*/ 222 w 456"/>
              <a:gd name="T47" fmla="*/ 542 h 542"/>
              <a:gd name="T48" fmla="*/ 276 w 456"/>
              <a:gd name="T49" fmla="*/ 458 h 542"/>
              <a:gd name="T50" fmla="*/ 445 w 456"/>
              <a:gd name="T51" fmla="*/ 347 h 542"/>
              <a:gd name="T52" fmla="*/ 409 w 456"/>
              <a:gd name="T53" fmla="*/ 297 h 542"/>
              <a:gd name="T54" fmla="*/ 414 w 456"/>
              <a:gd name="T55" fmla="*/ 249 h 542"/>
              <a:gd name="T56" fmla="*/ 349 w 456"/>
              <a:gd name="T57" fmla="*/ 28 h 542"/>
              <a:gd name="T58" fmla="*/ 364 w 456"/>
              <a:gd name="T59" fmla="*/ 109 h 542"/>
              <a:gd name="T60" fmla="*/ 303 w 456"/>
              <a:gd name="T61" fmla="*/ 123 h 542"/>
              <a:gd name="T62" fmla="*/ 22 w 456"/>
              <a:gd name="T63" fmla="*/ 273 h 542"/>
              <a:gd name="T64" fmla="*/ 278 w 456"/>
              <a:gd name="T65" fmla="*/ 109 h 542"/>
              <a:gd name="T66" fmla="*/ 197 w 456"/>
              <a:gd name="T67" fmla="*/ 436 h 542"/>
              <a:gd name="T68" fmla="*/ 233 w 456"/>
              <a:gd name="T69" fmla="*/ 510 h 542"/>
              <a:gd name="T70" fmla="*/ 209 w 456"/>
              <a:gd name="T71" fmla="*/ 507 h 542"/>
              <a:gd name="T72" fmla="*/ 301 w 456"/>
              <a:gd name="T73" fmla="*/ 145 h 542"/>
              <a:gd name="T74" fmla="*/ 233 w 456"/>
              <a:gd name="T75" fmla="*/ 510 h 542"/>
              <a:gd name="T76" fmla="*/ 414 w 456"/>
              <a:gd name="T77" fmla="*/ 328 h 542"/>
              <a:gd name="T78" fmla="*/ 413 w 456"/>
              <a:gd name="T79" fmla="*/ 368 h 542"/>
              <a:gd name="T80" fmla="*/ 352 w 456"/>
              <a:gd name="T81" fmla="*/ 153 h 542"/>
              <a:gd name="T82" fmla="*/ 420 w 456"/>
              <a:gd name="T83" fmla="*/ 186 h 542"/>
              <a:gd name="T84" fmla="*/ 418 w 456"/>
              <a:gd name="T85" fmla="*/ 226 h 542"/>
              <a:gd name="T86" fmla="*/ 361 w 456"/>
              <a:gd name="T87" fmla="*/ 26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542">
                <a:moveTo>
                  <a:pt x="192" y="146"/>
                </a:moveTo>
                <a:cubicBezTo>
                  <a:pt x="164" y="146"/>
                  <a:pt x="145" y="157"/>
                  <a:pt x="145" y="172"/>
                </a:cubicBezTo>
                <a:cubicBezTo>
                  <a:pt x="145" y="188"/>
                  <a:pt x="164" y="199"/>
                  <a:pt x="192" y="199"/>
                </a:cubicBezTo>
                <a:cubicBezTo>
                  <a:pt x="220" y="199"/>
                  <a:pt x="240" y="188"/>
                  <a:pt x="240" y="172"/>
                </a:cubicBezTo>
                <a:cubicBezTo>
                  <a:pt x="240" y="157"/>
                  <a:pt x="220" y="146"/>
                  <a:pt x="192" y="146"/>
                </a:cubicBezTo>
                <a:close/>
                <a:moveTo>
                  <a:pt x="192" y="177"/>
                </a:moveTo>
                <a:cubicBezTo>
                  <a:pt x="181" y="177"/>
                  <a:pt x="173" y="174"/>
                  <a:pt x="169" y="172"/>
                </a:cubicBezTo>
                <a:cubicBezTo>
                  <a:pt x="173" y="170"/>
                  <a:pt x="181" y="168"/>
                  <a:pt x="192" y="168"/>
                </a:cubicBezTo>
                <a:cubicBezTo>
                  <a:pt x="203" y="168"/>
                  <a:pt x="212" y="170"/>
                  <a:pt x="216" y="172"/>
                </a:cubicBezTo>
                <a:cubicBezTo>
                  <a:pt x="212" y="174"/>
                  <a:pt x="203" y="177"/>
                  <a:pt x="192" y="177"/>
                </a:cubicBezTo>
                <a:close/>
                <a:moveTo>
                  <a:pt x="146" y="256"/>
                </a:moveTo>
                <a:cubicBezTo>
                  <a:pt x="146" y="241"/>
                  <a:pt x="126" y="230"/>
                  <a:pt x="98" y="230"/>
                </a:cubicBezTo>
                <a:cubicBezTo>
                  <a:pt x="70" y="230"/>
                  <a:pt x="51" y="241"/>
                  <a:pt x="51" y="256"/>
                </a:cubicBezTo>
                <a:cubicBezTo>
                  <a:pt x="51" y="272"/>
                  <a:pt x="70" y="283"/>
                  <a:pt x="98" y="283"/>
                </a:cubicBezTo>
                <a:cubicBezTo>
                  <a:pt x="126" y="283"/>
                  <a:pt x="146" y="272"/>
                  <a:pt x="146" y="256"/>
                </a:cubicBezTo>
                <a:close/>
                <a:moveTo>
                  <a:pt x="98" y="261"/>
                </a:moveTo>
                <a:cubicBezTo>
                  <a:pt x="87" y="261"/>
                  <a:pt x="79" y="259"/>
                  <a:pt x="75" y="256"/>
                </a:cubicBezTo>
                <a:cubicBezTo>
                  <a:pt x="79" y="254"/>
                  <a:pt x="87" y="252"/>
                  <a:pt x="98" y="252"/>
                </a:cubicBezTo>
                <a:cubicBezTo>
                  <a:pt x="109" y="252"/>
                  <a:pt x="118" y="254"/>
                  <a:pt x="122" y="256"/>
                </a:cubicBezTo>
                <a:cubicBezTo>
                  <a:pt x="118" y="259"/>
                  <a:pt x="109" y="261"/>
                  <a:pt x="98" y="261"/>
                </a:cubicBezTo>
                <a:close/>
                <a:moveTo>
                  <a:pt x="151" y="320"/>
                </a:moveTo>
                <a:cubicBezTo>
                  <a:pt x="123" y="320"/>
                  <a:pt x="104" y="331"/>
                  <a:pt x="104" y="347"/>
                </a:cubicBezTo>
                <a:cubicBezTo>
                  <a:pt x="104" y="362"/>
                  <a:pt x="123" y="373"/>
                  <a:pt x="151" y="373"/>
                </a:cubicBezTo>
                <a:cubicBezTo>
                  <a:pt x="179" y="373"/>
                  <a:pt x="199" y="362"/>
                  <a:pt x="199" y="347"/>
                </a:cubicBezTo>
                <a:cubicBezTo>
                  <a:pt x="199" y="331"/>
                  <a:pt x="179" y="320"/>
                  <a:pt x="151" y="320"/>
                </a:cubicBezTo>
                <a:close/>
                <a:moveTo>
                  <a:pt x="151" y="351"/>
                </a:moveTo>
                <a:cubicBezTo>
                  <a:pt x="140" y="351"/>
                  <a:pt x="132" y="349"/>
                  <a:pt x="128" y="347"/>
                </a:cubicBezTo>
                <a:cubicBezTo>
                  <a:pt x="132" y="345"/>
                  <a:pt x="140" y="342"/>
                  <a:pt x="151" y="342"/>
                </a:cubicBezTo>
                <a:cubicBezTo>
                  <a:pt x="162" y="342"/>
                  <a:pt x="171" y="345"/>
                  <a:pt x="175" y="347"/>
                </a:cubicBezTo>
                <a:cubicBezTo>
                  <a:pt x="171" y="349"/>
                  <a:pt x="162" y="351"/>
                  <a:pt x="151" y="351"/>
                </a:cubicBezTo>
                <a:close/>
                <a:moveTo>
                  <a:pt x="414" y="249"/>
                </a:moveTo>
                <a:cubicBezTo>
                  <a:pt x="417" y="249"/>
                  <a:pt x="420" y="248"/>
                  <a:pt x="422" y="248"/>
                </a:cubicBezTo>
                <a:cubicBezTo>
                  <a:pt x="436" y="245"/>
                  <a:pt x="447" y="237"/>
                  <a:pt x="451" y="225"/>
                </a:cubicBezTo>
                <a:cubicBezTo>
                  <a:pt x="455" y="214"/>
                  <a:pt x="456" y="196"/>
                  <a:pt x="437" y="172"/>
                </a:cubicBezTo>
                <a:cubicBezTo>
                  <a:pt x="423" y="153"/>
                  <a:pt x="404" y="137"/>
                  <a:pt x="382" y="123"/>
                </a:cubicBezTo>
                <a:cubicBezTo>
                  <a:pt x="383" y="121"/>
                  <a:pt x="384" y="119"/>
                  <a:pt x="385" y="117"/>
                </a:cubicBezTo>
                <a:cubicBezTo>
                  <a:pt x="393" y="93"/>
                  <a:pt x="387" y="67"/>
                  <a:pt x="377" y="51"/>
                </a:cubicBezTo>
                <a:cubicBezTo>
                  <a:pt x="367" y="35"/>
                  <a:pt x="372" y="18"/>
                  <a:pt x="373" y="18"/>
                </a:cubicBezTo>
                <a:cubicBezTo>
                  <a:pt x="379" y="0"/>
                  <a:pt x="379" y="0"/>
                  <a:pt x="379" y="0"/>
                </a:cubicBezTo>
                <a:cubicBezTo>
                  <a:pt x="360" y="3"/>
                  <a:pt x="360" y="3"/>
                  <a:pt x="360" y="3"/>
                </a:cubicBezTo>
                <a:cubicBezTo>
                  <a:pt x="326" y="9"/>
                  <a:pt x="301" y="24"/>
                  <a:pt x="288" y="48"/>
                </a:cubicBezTo>
                <a:cubicBezTo>
                  <a:pt x="281" y="60"/>
                  <a:pt x="278" y="74"/>
                  <a:pt x="277" y="87"/>
                </a:cubicBezTo>
                <a:cubicBezTo>
                  <a:pt x="264" y="85"/>
                  <a:pt x="250" y="84"/>
                  <a:pt x="237" y="84"/>
                </a:cubicBezTo>
                <a:cubicBezTo>
                  <a:pt x="106" y="84"/>
                  <a:pt x="0" y="169"/>
                  <a:pt x="0" y="273"/>
                </a:cubicBezTo>
                <a:cubicBezTo>
                  <a:pt x="0" y="364"/>
                  <a:pt x="82" y="442"/>
                  <a:pt x="194" y="458"/>
                </a:cubicBezTo>
                <a:cubicBezTo>
                  <a:pt x="191" y="473"/>
                  <a:pt x="189" y="488"/>
                  <a:pt x="187" y="503"/>
                </a:cubicBezTo>
                <a:cubicBezTo>
                  <a:pt x="185" y="515"/>
                  <a:pt x="189" y="535"/>
                  <a:pt x="212" y="541"/>
                </a:cubicBezTo>
                <a:cubicBezTo>
                  <a:pt x="216" y="541"/>
                  <a:pt x="219" y="542"/>
                  <a:pt x="222" y="542"/>
                </a:cubicBezTo>
                <a:cubicBezTo>
                  <a:pt x="236" y="542"/>
                  <a:pt x="246" y="534"/>
                  <a:pt x="253" y="519"/>
                </a:cubicBezTo>
                <a:cubicBezTo>
                  <a:pt x="253" y="518"/>
                  <a:pt x="263" y="497"/>
                  <a:pt x="276" y="458"/>
                </a:cubicBezTo>
                <a:cubicBezTo>
                  <a:pt x="332" y="450"/>
                  <a:pt x="385" y="424"/>
                  <a:pt x="428" y="384"/>
                </a:cubicBezTo>
                <a:cubicBezTo>
                  <a:pt x="439" y="374"/>
                  <a:pt x="445" y="361"/>
                  <a:pt x="445" y="347"/>
                </a:cubicBezTo>
                <a:cubicBezTo>
                  <a:pt x="445" y="334"/>
                  <a:pt x="439" y="321"/>
                  <a:pt x="429" y="312"/>
                </a:cubicBezTo>
                <a:cubicBezTo>
                  <a:pt x="423" y="306"/>
                  <a:pt x="416" y="301"/>
                  <a:pt x="409" y="297"/>
                </a:cubicBezTo>
                <a:cubicBezTo>
                  <a:pt x="392" y="286"/>
                  <a:pt x="382" y="279"/>
                  <a:pt x="383" y="265"/>
                </a:cubicBezTo>
                <a:cubicBezTo>
                  <a:pt x="384" y="256"/>
                  <a:pt x="392" y="253"/>
                  <a:pt x="414" y="249"/>
                </a:cubicBezTo>
                <a:close/>
                <a:moveTo>
                  <a:pt x="307" y="59"/>
                </a:moveTo>
                <a:cubicBezTo>
                  <a:pt x="315" y="44"/>
                  <a:pt x="329" y="34"/>
                  <a:pt x="349" y="28"/>
                </a:cubicBezTo>
                <a:cubicBezTo>
                  <a:pt x="349" y="38"/>
                  <a:pt x="350" y="51"/>
                  <a:pt x="358" y="63"/>
                </a:cubicBezTo>
                <a:cubicBezTo>
                  <a:pt x="365" y="74"/>
                  <a:pt x="369" y="94"/>
                  <a:pt x="364" y="109"/>
                </a:cubicBezTo>
                <a:cubicBezTo>
                  <a:pt x="360" y="120"/>
                  <a:pt x="353" y="128"/>
                  <a:pt x="341" y="133"/>
                </a:cubicBezTo>
                <a:cubicBezTo>
                  <a:pt x="303" y="123"/>
                  <a:pt x="303" y="123"/>
                  <a:pt x="303" y="123"/>
                </a:cubicBezTo>
                <a:cubicBezTo>
                  <a:pt x="300" y="111"/>
                  <a:pt x="294" y="82"/>
                  <a:pt x="307" y="59"/>
                </a:cubicBezTo>
                <a:close/>
                <a:moveTo>
                  <a:pt x="22" y="273"/>
                </a:moveTo>
                <a:cubicBezTo>
                  <a:pt x="22" y="181"/>
                  <a:pt x="118" y="106"/>
                  <a:pt x="237" y="106"/>
                </a:cubicBezTo>
                <a:cubicBezTo>
                  <a:pt x="251" y="106"/>
                  <a:pt x="264" y="107"/>
                  <a:pt x="278" y="109"/>
                </a:cubicBezTo>
                <a:cubicBezTo>
                  <a:pt x="279" y="119"/>
                  <a:pt x="281" y="127"/>
                  <a:pt x="283" y="132"/>
                </a:cubicBezTo>
                <a:cubicBezTo>
                  <a:pt x="273" y="155"/>
                  <a:pt x="225" y="283"/>
                  <a:pt x="197" y="436"/>
                </a:cubicBezTo>
                <a:cubicBezTo>
                  <a:pt x="97" y="422"/>
                  <a:pt x="22" y="353"/>
                  <a:pt x="22" y="273"/>
                </a:cubicBezTo>
                <a:close/>
                <a:moveTo>
                  <a:pt x="233" y="510"/>
                </a:moveTo>
                <a:cubicBezTo>
                  <a:pt x="228" y="520"/>
                  <a:pt x="225" y="521"/>
                  <a:pt x="217" y="519"/>
                </a:cubicBezTo>
                <a:cubicBezTo>
                  <a:pt x="209" y="517"/>
                  <a:pt x="208" y="511"/>
                  <a:pt x="209" y="507"/>
                </a:cubicBezTo>
                <a:cubicBezTo>
                  <a:pt x="209" y="506"/>
                  <a:pt x="209" y="506"/>
                  <a:pt x="209" y="506"/>
                </a:cubicBezTo>
                <a:cubicBezTo>
                  <a:pt x="230" y="336"/>
                  <a:pt x="286" y="183"/>
                  <a:pt x="301" y="145"/>
                </a:cubicBezTo>
                <a:cubicBezTo>
                  <a:pt x="329" y="153"/>
                  <a:pt x="329" y="153"/>
                  <a:pt x="329" y="153"/>
                </a:cubicBezTo>
                <a:cubicBezTo>
                  <a:pt x="291" y="377"/>
                  <a:pt x="234" y="509"/>
                  <a:pt x="233" y="510"/>
                </a:cubicBezTo>
                <a:close/>
                <a:moveTo>
                  <a:pt x="397" y="315"/>
                </a:moveTo>
                <a:cubicBezTo>
                  <a:pt x="403" y="320"/>
                  <a:pt x="409" y="323"/>
                  <a:pt x="414" y="328"/>
                </a:cubicBezTo>
                <a:cubicBezTo>
                  <a:pt x="420" y="333"/>
                  <a:pt x="423" y="340"/>
                  <a:pt x="423" y="347"/>
                </a:cubicBezTo>
                <a:cubicBezTo>
                  <a:pt x="423" y="355"/>
                  <a:pt x="419" y="362"/>
                  <a:pt x="413" y="368"/>
                </a:cubicBezTo>
                <a:cubicBezTo>
                  <a:pt x="376" y="402"/>
                  <a:pt x="331" y="425"/>
                  <a:pt x="284" y="434"/>
                </a:cubicBezTo>
                <a:cubicBezTo>
                  <a:pt x="304" y="372"/>
                  <a:pt x="331" y="276"/>
                  <a:pt x="352" y="153"/>
                </a:cubicBezTo>
                <a:cubicBezTo>
                  <a:pt x="358" y="149"/>
                  <a:pt x="364" y="146"/>
                  <a:pt x="369" y="141"/>
                </a:cubicBezTo>
                <a:cubicBezTo>
                  <a:pt x="389" y="153"/>
                  <a:pt x="407" y="169"/>
                  <a:pt x="420" y="186"/>
                </a:cubicBezTo>
                <a:cubicBezTo>
                  <a:pt x="430" y="198"/>
                  <a:pt x="434" y="210"/>
                  <a:pt x="431" y="217"/>
                </a:cubicBezTo>
                <a:cubicBezTo>
                  <a:pt x="429" y="223"/>
                  <a:pt x="422" y="225"/>
                  <a:pt x="418" y="226"/>
                </a:cubicBezTo>
                <a:cubicBezTo>
                  <a:pt x="416" y="227"/>
                  <a:pt x="413" y="227"/>
                  <a:pt x="410" y="228"/>
                </a:cubicBezTo>
                <a:cubicBezTo>
                  <a:pt x="390" y="231"/>
                  <a:pt x="363" y="236"/>
                  <a:pt x="361" y="263"/>
                </a:cubicBezTo>
                <a:cubicBezTo>
                  <a:pt x="359" y="291"/>
                  <a:pt x="380" y="305"/>
                  <a:pt x="397" y="31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6580774" y="1403705"/>
            <a:ext cx="416234" cy="723857"/>
          </a:xfrm>
          <a:custGeom>
            <a:avLst/>
            <a:gdLst>
              <a:gd name="T0" fmla="*/ 159 w 321"/>
              <a:gd name="T1" fmla="*/ 230 h 558"/>
              <a:gd name="T2" fmla="*/ 218 w 321"/>
              <a:gd name="T3" fmla="*/ 239 h 558"/>
              <a:gd name="T4" fmla="*/ 285 w 321"/>
              <a:gd name="T5" fmla="*/ 167 h 558"/>
              <a:gd name="T6" fmla="*/ 264 w 321"/>
              <a:gd name="T7" fmla="*/ 52 h 558"/>
              <a:gd name="T8" fmla="*/ 202 w 321"/>
              <a:gd name="T9" fmla="*/ 0 h 558"/>
              <a:gd name="T10" fmla="*/ 86 w 321"/>
              <a:gd name="T11" fmla="*/ 68 h 558"/>
              <a:gd name="T12" fmla="*/ 111 w 321"/>
              <a:gd name="T13" fmla="*/ 209 h 558"/>
              <a:gd name="T14" fmla="*/ 129 w 321"/>
              <a:gd name="T15" fmla="*/ 300 h 558"/>
              <a:gd name="T16" fmla="*/ 0 w 321"/>
              <a:gd name="T17" fmla="*/ 405 h 558"/>
              <a:gd name="T18" fmla="*/ 35 w 321"/>
              <a:gd name="T19" fmla="*/ 514 h 558"/>
              <a:gd name="T20" fmla="*/ 270 w 321"/>
              <a:gd name="T21" fmla="*/ 514 h 558"/>
              <a:gd name="T22" fmla="*/ 305 w 321"/>
              <a:gd name="T23" fmla="*/ 405 h 558"/>
              <a:gd name="T24" fmla="*/ 151 w 321"/>
              <a:gd name="T25" fmla="*/ 300 h 558"/>
              <a:gd name="T26" fmla="*/ 164 w 321"/>
              <a:gd name="T27" fmla="*/ 382 h 558"/>
              <a:gd name="T28" fmla="*/ 278 w 321"/>
              <a:gd name="T29" fmla="*/ 350 h 558"/>
              <a:gd name="T30" fmla="*/ 121 w 321"/>
              <a:gd name="T31" fmla="*/ 146 h 558"/>
              <a:gd name="T32" fmla="*/ 118 w 321"/>
              <a:gd name="T33" fmla="*/ 129 h 558"/>
              <a:gd name="T34" fmla="*/ 135 w 321"/>
              <a:gd name="T35" fmla="*/ 56 h 558"/>
              <a:gd name="T36" fmla="*/ 164 w 321"/>
              <a:gd name="T37" fmla="*/ 65 h 558"/>
              <a:gd name="T38" fmla="*/ 202 w 321"/>
              <a:gd name="T39" fmla="*/ 22 h 558"/>
              <a:gd name="T40" fmla="*/ 242 w 321"/>
              <a:gd name="T41" fmla="*/ 63 h 558"/>
              <a:gd name="T42" fmla="*/ 254 w 321"/>
              <a:gd name="T43" fmla="*/ 74 h 558"/>
              <a:gd name="T44" fmla="*/ 294 w 321"/>
              <a:gd name="T45" fmla="*/ 105 h 558"/>
              <a:gd name="T46" fmla="*/ 255 w 321"/>
              <a:gd name="T47" fmla="*/ 153 h 558"/>
              <a:gd name="T48" fmla="*/ 242 w 321"/>
              <a:gd name="T49" fmla="*/ 210 h 558"/>
              <a:gd name="T50" fmla="*/ 186 w 321"/>
              <a:gd name="T51" fmla="*/ 190 h 558"/>
              <a:gd name="T52" fmla="*/ 155 w 321"/>
              <a:gd name="T53" fmla="*/ 208 h 558"/>
              <a:gd name="T54" fmla="*/ 130 w 321"/>
              <a:gd name="T55" fmla="*/ 322 h 558"/>
              <a:gd name="T56" fmla="*/ 24 w 321"/>
              <a:gd name="T57" fmla="*/ 353 h 558"/>
              <a:gd name="T58" fmla="*/ 248 w 321"/>
              <a:gd name="T59" fmla="*/ 509 h 558"/>
              <a:gd name="T60" fmla="*/ 248 w 321"/>
              <a:gd name="T61" fmla="*/ 512 h 558"/>
              <a:gd name="T62" fmla="*/ 57 w 321"/>
              <a:gd name="T63" fmla="*/ 512 h 558"/>
              <a:gd name="T64" fmla="*/ 37 w 321"/>
              <a:gd name="T65" fmla="*/ 444 h 558"/>
              <a:gd name="T66" fmla="*/ 269 w 321"/>
              <a:gd name="T67" fmla="*/ 443 h 558"/>
              <a:gd name="T68" fmla="*/ 283 w 321"/>
              <a:gd name="T69" fmla="*/ 405 h 558"/>
              <a:gd name="T70" fmla="*/ 152 w 321"/>
              <a:gd name="T71" fmla="*/ 441 h 558"/>
              <a:gd name="T72" fmla="*/ 22 w 321"/>
              <a:gd name="T73" fmla="*/ 405 h 558"/>
              <a:gd name="T74" fmla="*/ 152 w 321"/>
              <a:gd name="T75" fmla="*/ 404 h 558"/>
              <a:gd name="T76" fmla="*/ 283 w 321"/>
              <a:gd name="T77" fmla="*/ 405 h 558"/>
              <a:gd name="T78" fmla="*/ 246 w 321"/>
              <a:gd name="T79" fmla="*/ 121 h 558"/>
              <a:gd name="T80" fmla="*/ 153 w 321"/>
              <a:gd name="T81" fmla="*/ 121 h 558"/>
              <a:gd name="T82" fmla="*/ 200 w 321"/>
              <a:gd name="T83" fmla="*/ 97 h 558"/>
              <a:gd name="T84" fmla="*/ 200 w 321"/>
              <a:gd name="T85" fmla="*/ 146 h 558"/>
              <a:gd name="T86" fmla="*/ 200 w 321"/>
              <a:gd name="T87" fmla="*/ 97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1" h="558">
                <a:moveTo>
                  <a:pt x="151" y="300"/>
                </a:moveTo>
                <a:cubicBezTo>
                  <a:pt x="150" y="274"/>
                  <a:pt x="153" y="250"/>
                  <a:pt x="159" y="230"/>
                </a:cubicBezTo>
                <a:cubicBezTo>
                  <a:pt x="167" y="229"/>
                  <a:pt x="174" y="227"/>
                  <a:pt x="181" y="222"/>
                </a:cubicBezTo>
                <a:cubicBezTo>
                  <a:pt x="194" y="236"/>
                  <a:pt x="208" y="239"/>
                  <a:pt x="218" y="239"/>
                </a:cubicBezTo>
                <a:cubicBezTo>
                  <a:pt x="229" y="239"/>
                  <a:pt x="240" y="236"/>
                  <a:pt x="252" y="230"/>
                </a:cubicBezTo>
                <a:cubicBezTo>
                  <a:pt x="280" y="215"/>
                  <a:pt x="291" y="193"/>
                  <a:pt x="285" y="167"/>
                </a:cubicBezTo>
                <a:cubicBezTo>
                  <a:pt x="309" y="156"/>
                  <a:pt x="321" y="132"/>
                  <a:pt x="315" y="101"/>
                </a:cubicBezTo>
                <a:cubicBezTo>
                  <a:pt x="310" y="71"/>
                  <a:pt x="292" y="54"/>
                  <a:pt x="264" y="52"/>
                </a:cubicBezTo>
                <a:cubicBezTo>
                  <a:pt x="261" y="20"/>
                  <a:pt x="237" y="5"/>
                  <a:pt x="213" y="1"/>
                </a:cubicBezTo>
                <a:cubicBezTo>
                  <a:pt x="209" y="1"/>
                  <a:pt x="205" y="0"/>
                  <a:pt x="202" y="0"/>
                </a:cubicBezTo>
                <a:cubicBezTo>
                  <a:pt x="176" y="0"/>
                  <a:pt x="157" y="13"/>
                  <a:pt x="148" y="36"/>
                </a:cubicBezTo>
                <a:cubicBezTo>
                  <a:pt x="122" y="30"/>
                  <a:pt x="99" y="42"/>
                  <a:pt x="86" y="68"/>
                </a:cubicBezTo>
                <a:cubicBezTo>
                  <a:pt x="75" y="91"/>
                  <a:pt x="73" y="120"/>
                  <a:pt x="97" y="141"/>
                </a:cubicBezTo>
                <a:cubicBezTo>
                  <a:pt x="87" y="159"/>
                  <a:pt x="84" y="183"/>
                  <a:pt x="111" y="209"/>
                </a:cubicBezTo>
                <a:cubicBezTo>
                  <a:pt x="119" y="218"/>
                  <a:pt x="128" y="224"/>
                  <a:pt x="137" y="227"/>
                </a:cubicBezTo>
                <a:cubicBezTo>
                  <a:pt x="131" y="249"/>
                  <a:pt x="128" y="274"/>
                  <a:pt x="129" y="300"/>
                </a:cubicBezTo>
                <a:cubicBezTo>
                  <a:pt x="63" y="304"/>
                  <a:pt x="0" y="324"/>
                  <a:pt x="0" y="358"/>
                </a:cubicBezTo>
                <a:cubicBezTo>
                  <a:pt x="0" y="405"/>
                  <a:pt x="0" y="405"/>
                  <a:pt x="0" y="405"/>
                </a:cubicBezTo>
                <a:cubicBezTo>
                  <a:pt x="0" y="412"/>
                  <a:pt x="3" y="419"/>
                  <a:pt x="8" y="425"/>
                </a:cubicBezTo>
                <a:cubicBezTo>
                  <a:pt x="35" y="514"/>
                  <a:pt x="35" y="514"/>
                  <a:pt x="35" y="514"/>
                </a:cubicBezTo>
                <a:cubicBezTo>
                  <a:pt x="38" y="543"/>
                  <a:pt x="95" y="558"/>
                  <a:pt x="152" y="558"/>
                </a:cubicBezTo>
                <a:cubicBezTo>
                  <a:pt x="209" y="558"/>
                  <a:pt x="267" y="543"/>
                  <a:pt x="270" y="514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303" y="416"/>
                  <a:pt x="305" y="411"/>
                  <a:pt x="305" y="405"/>
                </a:cubicBezTo>
                <a:cubicBezTo>
                  <a:pt x="305" y="358"/>
                  <a:pt x="305" y="358"/>
                  <a:pt x="305" y="358"/>
                </a:cubicBezTo>
                <a:cubicBezTo>
                  <a:pt x="305" y="325"/>
                  <a:pt x="242" y="301"/>
                  <a:pt x="151" y="300"/>
                </a:cubicBezTo>
                <a:close/>
                <a:moveTo>
                  <a:pt x="278" y="350"/>
                </a:moveTo>
                <a:cubicBezTo>
                  <a:pt x="263" y="361"/>
                  <a:pt x="233" y="380"/>
                  <a:pt x="164" y="382"/>
                </a:cubicBezTo>
                <a:cubicBezTo>
                  <a:pt x="158" y="361"/>
                  <a:pt x="154" y="341"/>
                  <a:pt x="152" y="322"/>
                </a:cubicBezTo>
                <a:cubicBezTo>
                  <a:pt x="225" y="323"/>
                  <a:pt x="264" y="339"/>
                  <a:pt x="278" y="350"/>
                </a:cubicBezTo>
                <a:close/>
                <a:moveTo>
                  <a:pt x="126" y="193"/>
                </a:moveTo>
                <a:cubicBezTo>
                  <a:pt x="109" y="177"/>
                  <a:pt x="107" y="162"/>
                  <a:pt x="121" y="14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5" y="121"/>
                  <a:pt x="92" y="106"/>
                  <a:pt x="106" y="78"/>
                </a:cubicBezTo>
                <a:cubicBezTo>
                  <a:pt x="113" y="64"/>
                  <a:pt x="123" y="56"/>
                  <a:pt x="135" y="56"/>
                </a:cubicBezTo>
                <a:cubicBezTo>
                  <a:pt x="140" y="56"/>
                  <a:pt x="146" y="58"/>
                  <a:pt x="152" y="60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71" y="32"/>
                  <a:pt x="183" y="22"/>
                  <a:pt x="202" y="22"/>
                </a:cubicBezTo>
                <a:cubicBezTo>
                  <a:pt x="204" y="22"/>
                  <a:pt x="207" y="23"/>
                  <a:pt x="210" y="23"/>
                </a:cubicBezTo>
                <a:cubicBezTo>
                  <a:pt x="225" y="25"/>
                  <a:pt x="244" y="34"/>
                  <a:pt x="242" y="63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54" y="74"/>
                  <a:pt x="254" y="74"/>
                  <a:pt x="254" y="74"/>
                </a:cubicBezTo>
                <a:cubicBezTo>
                  <a:pt x="256" y="74"/>
                  <a:pt x="258" y="74"/>
                  <a:pt x="260" y="74"/>
                </a:cubicBezTo>
                <a:cubicBezTo>
                  <a:pt x="267" y="74"/>
                  <a:pt x="289" y="74"/>
                  <a:pt x="294" y="105"/>
                </a:cubicBezTo>
                <a:cubicBezTo>
                  <a:pt x="297" y="121"/>
                  <a:pt x="294" y="143"/>
                  <a:pt x="268" y="150"/>
                </a:cubicBezTo>
                <a:cubicBezTo>
                  <a:pt x="255" y="153"/>
                  <a:pt x="255" y="153"/>
                  <a:pt x="255" y="153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69" y="185"/>
                  <a:pt x="264" y="199"/>
                  <a:pt x="242" y="210"/>
                </a:cubicBezTo>
                <a:cubicBezTo>
                  <a:pt x="220" y="222"/>
                  <a:pt x="205" y="219"/>
                  <a:pt x="193" y="201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69" y="205"/>
                  <a:pt x="162" y="208"/>
                  <a:pt x="155" y="208"/>
                </a:cubicBezTo>
                <a:cubicBezTo>
                  <a:pt x="146" y="208"/>
                  <a:pt x="136" y="203"/>
                  <a:pt x="126" y="193"/>
                </a:cubicBezTo>
                <a:close/>
                <a:moveTo>
                  <a:pt x="130" y="322"/>
                </a:moveTo>
                <a:cubicBezTo>
                  <a:pt x="132" y="341"/>
                  <a:pt x="136" y="361"/>
                  <a:pt x="142" y="382"/>
                </a:cubicBezTo>
                <a:cubicBezTo>
                  <a:pt x="68" y="380"/>
                  <a:pt x="38" y="362"/>
                  <a:pt x="24" y="353"/>
                </a:cubicBezTo>
                <a:cubicBezTo>
                  <a:pt x="33" y="342"/>
                  <a:pt x="70" y="325"/>
                  <a:pt x="130" y="322"/>
                </a:cubicBezTo>
                <a:close/>
                <a:moveTo>
                  <a:pt x="248" y="509"/>
                </a:moveTo>
                <a:cubicBezTo>
                  <a:pt x="248" y="510"/>
                  <a:pt x="248" y="510"/>
                  <a:pt x="248" y="51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6" y="518"/>
                  <a:pt x="215" y="536"/>
                  <a:pt x="152" y="536"/>
                </a:cubicBezTo>
                <a:cubicBezTo>
                  <a:pt x="90" y="536"/>
                  <a:pt x="58" y="518"/>
                  <a:pt x="57" y="512"/>
                </a:cubicBezTo>
                <a:cubicBezTo>
                  <a:pt x="57" y="510"/>
                  <a:pt x="57" y="510"/>
                  <a:pt x="57" y="510"/>
                </a:cubicBezTo>
                <a:cubicBezTo>
                  <a:pt x="37" y="444"/>
                  <a:pt x="37" y="444"/>
                  <a:pt x="37" y="444"/>
                </a:cubicBezTo>
                <a:cubicBezTo>
                  <a:pt x="64" y="456"/>
                  <a:pt x="105" y="463"/>
                  <a:pt x="152" y="463"/>
                </a:cubicBezTo>
                <a:cubicBezTo>
                  <a:pt x="200" y="463"/>
                  <a:pt x="242" y="456"/>
                  <a:pt x="269" y="443"/>
                </a:cubicBezTo>
                <a:lnTo>
                  <a:pt x="248" y="509"/>
                </a:lnTo>
                <a:close/>
                <a:moveTo>
                  <a:pt x="283" y="405"/>
                </a:moveTo>
                <a:cubicBezTo>
                  <a:pt x="283" y="409"/>
                  <a:pt x="275" y="419"/>
                  <a:pt x="251" y="427"/>
                </a:cubicBezTo>
                <a:cubicBezTo>
                  <a:pt x="225" y="436"/>
                  <a:pt x="190" y="441"/>
                  <a:pt x="152" y="441"/>
                </a:cubicBezTo>
                <a:cubicBezTo>
                  <a:pt x="115" y="441"/>
                  <a:pt x="80" y="436"/>
                  <a:pt x="54" y="427"/>
                </a:cubicBezTo>
                <a:cubicBezTo>
                  <a:pt x="30" y="419"/>
                  <a:pt x="22" y="409"/>
                  <a:pt x="22" y="405"/>
                </a:cubicBezTo>
                <a:cubicBezTo>
                  <a:pt x="22" y="377"/>
                  <a:pt x="22" y="377"/>
                  <a:pt x="22" y="377"/>
                </a:cubicBezTo>
                <a:cubicBezTo>
                  <a:pt x="42" y="389"/>
                  <a:pt x="78" y="404"/>
                  <a:pt x="152" y="404"/>
                </a:cubicBezTo>
                <a:cubicBezTo>
                  <a:pt x="226" y="404"/>
                  <a:pt x="263" y="386"/>
                  <a:pt x="283" y="373"/>
                </a:cubicBezTo>
                <a:lnTo>
                  <a:pt x="283" y="405"/>
                </a:lnTo>
                <a:close/>
                <a:moveTo>
                  <a:pt x="200" y="168"/>
                </a:moveTo>
                <a:cubicBezTo>
                  <a:pt x="225" y="168"/>
                  <a:pt x="246" y="147"/>
                  <a:pt x="246" y="121"/>
                </a:cubicBezTo>
                <a:cubicBezTo>
                  <a:pt x="246" y="96"/>
                  <a:pt x="225" y="75"/>
                  <a:pt x="200" y="75"/>
                </a:cubicBezTo>
                <a:cubicBezTo>
                  <a:pt x="174" y="75"/>
                  <a:pt x="153" y="96"/>
                  <a:pt x="153" y="121"/>
                </a:cubicBezTo>
                <a:cubicBezTo>
                  <a:pt x="153" y="147"/>
                  <a:pt x="174" y="168"/>
                  <a:pt x="200" y="168"/>
                </a:cubicBezTo>
                <a:close/>
                <a:moveTo>
                  <a:pt x="200" y="97"/>
                </a:moveTo>
                <a:cubicBezTo>
                  <a:pt x="213" y="97"/>
                  <a:pt x="224" y="108"/>
                  <a:pt x="224" y="121"/>
                </a:cubicBezTo>
                <a:cubicBezTo>
                  <a:pt x="224" y="135"/>
                  <a:pt x="213" y="146"/>
                  <a:pt x="200" y="146"/>
                </a:cubicBezTo>
                <a:cubicBezTo>
                  <a:pt x="186" y="146"/>
                  <a:pt x="175" y="135"/>
                  <a:pt x="175" y="121"/>
                </a:cubicBezTo>
                <a:cubicBezTo>
                  <a:pt x="175" y="108"/>
                  <a:pt x="186" y="97"/>
                  <a:pt x="200" y="9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5"/>
          <p:cNvSpPr>
            <a:spLocks noEditPoints="1"/>
          </p:cNvSpPr>
          <p:nvPr/>
        </p:nvSpPr>
        <p:spPr bwMode="auto">
          <a:xfrm>
            <a:off x="7854635" y="1418013"/>
            <a:ext cx="957337" cy="695240"/>
          </a:xfrm>
          <a:custGeom>
            <a:avLst/>
            <a:gdLst>
              <a:gd name="T0" fmla="*/ 0 w 738"/>
              <a:gd name="T1" fmla="*/ 324 h 536"/>
              <a:gd name="T2" fmla="*/ 184 w 738"/>
              <a:gd name="T3" fmla="*/ 346 h 536"/>
              <a:gd name="T4" fmla="*/ 300 w 738"/>
              <a:gd name="T5" fmla="*/ 463 h 536"/>
              <a:gd name="T6" fmla="*/ 0 w 738"/>
              <a:gd name="T7" fmla="*/ 508 h 536"/>
              <a:gd name="T8" fmla="*/ 322 w 738"/>
              <a:gd name="T9" fmla="*/ 530 h 536"/>
              <a:gd name="T10" fmla="*/ 289 w 738"/>
              <a:gd name="T11" fmla="*/ 363 h 536"/>
              <a:gd name="T12" fmla="*/ 705 w 738"/>
              <a:gd name="T13" fmla="*/ 450 h 536"/>
              <a:gd name="T14" fmla="*/ 616 w 738"/>
              <a:gd name="T15" fmla="*/ 450 h 536"/>
              <a:gd name="T16" fmla="*/ 549 w 738"/>
              <a:gd name="T17" fmla="*/ 450 h 536"/>
              <a:gd name="T18" fmla="*/ 460 w 738"/>
              <a:gd name="T19" fmla="*/ 450 h 536"/>
              <a:gd name="T20" fmla="*/ 394 w 738"/>
              <a:gd name="T21" fmla="*/ 450 h 536"/>
              <a:gd name="T22" fmla="*/ 349 w 738"/>
              <a:gd name="T23" fmla="*/ 458 h 536"/>
              <a:gd name="T24" fmla="*/ 427 w 738"/>
              <a:gd name="T25" fmla="*/ 482 h 536"/>
              <a:gd name="T26" fmla="*/ 505 w 738"/>
              <a:gd name="T27" fmla="*/ 458 h 536"/>
              <a:gd name="T28" fmla="*/ 582 w 738"/>
              <a:gd name="T29" fmla="*/ 482 h 536"/>
              <a:gd name="T30" fmla="*/ 660 w 738"/>
              <a:gd name="T31" fmla="*/ 458 h 536"/>
              <a:gd name="T32" fmla="*/ 738 w 738"/>
              <a:gd name="T33" fmla="*/ 482 h 536"/>
              <a:gd name="T34" fmla="*/ 705 w 738"/>
              <a:gd name="T35" fmla="*/ 450 h 536"/>
              <a:gd name="T36" fmla="*/ 616 w 738"/>
              <a:gd name="T37" fmla="*/ 503 h 536"/>
              <a:gd name="T38" fmla="*/ 549 w 738"/>
              <a:gd name="T39" fmla="*/ 503 h 536"/>
              <a:gd name="T40" fmla="*/ 460 w 738"/>
              <a:gd name="T41" fmla="*/ 503 h 536"/>
              <a:gd name="T42" fmla="*/ 394 w 738"/>
              <a:gd name="T43" fmla="*/ 503 h 536"/>
              <a:gd name="T44" fmla="*/ 349 w 738"/>
              <a:gd name="T45" fmla="*/ 512 h 536"/>
              <a:gd name="T46" fmla="*/ 427 w 738"/>
              <a:gd name="T47" fmla="*/ 536 h 536"/>
              <a:gd name="T48" fmla="*/ 505 w 738"/>
              <a:gd name="T49" fmla="*/ 512 h 536"/>
              <a:gd name="T50" fmla="*/ 582 w 738"/>
              <a:gd name="T51" fmla="*/ 536 h 536"/>
              <a:gd name="T52" fmla="*/ 660 w 738"/>
              <a:gd name="T53" fmla="*/ 512 h 536"/>
              <a:gd name="T54" fmla="*/ 738 w 738"/>
              <a:gd name="T55" fmla="*/ 536 h 536"/>
              <a:gd name="T56" fmla="*/ 705 w 738"/>
              <a:gd name="T57" fmla="*/ 503 h 536"/>
              <a:gd name="T58" fmla="*/ 483 w 738"/>
              <a:gd name="T59" fmla="*/ 366 h 536"/>
              <a:gd name="T60" fmla="*/ 508 w 738"/>
              <a:gd name="T61" fmla="*/ 366 h 536"/>
              <a:gd name="T62" fmla="*/ 518 w 738"/>
              <a:gd name="T63" fmla="*/ 312 h 536"/>
              <a:gd name="T64" fmla="*/ 436 w 738"/>
              <a:gd name="T65" fmla="*/ 270 h 536"/>
              <a:gd name="T66" fmla="*/ 431 w 738"/>
              <a:gd name="T67" fmla="*/ 19 h 536"/>
              <a:gd name="T68" fmla="*/ 370 w 738"/>
              <a:gd name="T69" fmla="*/ 177 h 536"/>
              <a:gd name="T70" fmla="*/ 494 w 738"/>
              <a:gd name="T71" fmla="*/ 317 h 536"/>
              <a:gd name="T72" fmla="*/ 494 w 738"/>
              <a:gd name="T73" fmla="*/ 344 h 536"/>
              <a:gd name="T74" fmla="*/ 333 w 738"/>
              <a:gd name="T75" fmla="*/ 289 h 536"/>
              <a:gd name="T76" fmla="*/ 236 w 738"/>
              <a:gd name="T77" fmla="*/ 225 h 536"/>
              <a:gd name="T78" fmla="*/ 248 w 738"/>
              <a:gd name="T79" fmla="*/ 158 h 536"/>
              <a:gd name="T80" fmla="*/ 322 w 738"/>
              <a:gd name="T81" fmla="*/ 7 h 536"/>
              <a:gd name="T82" fmla="*/ 262 w 738"/>
              <a:gd name="T83" fmla="*/ 109 h 536"/>
              <a:gd name="T84" fmla="*/ 207 w 738"/>
              <a:gd name="T85" fmla="*/ 171 h 536"/>
              <a:gd name="T86" fmla="*/ 246 w 738"/>
              <a:gd name="T87" fmla="*/ 256 h 536"/>
              <a:gd name="T88" fmla="*/ 383 w 738"/>
              <a:gd name="T89" fmla="*/ 36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8" h="536">
                <a:moveTo>
                  <a:pt x="184" y="324"/>
                </a:moveTo>
                <a:cubicBezTo>
                  <a:pt x="0" y="324"/>
                  <a:pt x="0" y="324"/>
                  <a:pt x="0" y="324"/>
                </a:cubicBezTo>
                <a:cubicBezTo>
                  <a:pt x="0" y="346"/>
                  <a:pt x="0" y="346"/>
                  <a:pt x="0" y="346"/>
                </a:cubicBezTo>
                <a:cubicBezTo>
                  <a:pt x="184" y="346"/>
                  <a:pt x="184" y="346"/>
                  <a:pt x="184" y="346"/>
                </a:cubicBezTo>
                <a:cubicBezTo>
                  <a:pt x="223" y="346"/>
                  <a:pt x="252" y="356"/>
                  <a:pt x="272" y="378"/>
                </a:cubicBezTo>
                <a:cubicBezTo>
                  <a:pt x="304" y="412"/>
                  <a:pt x="300" y="462"/>
                  <a:pt x="300" y="463"/>
                </a:cubicBezTo>
                <a:cubicBezTo>
                  <a:pt x="300" y="508"/>
                  <a:pt x="300" y="508"/>
                  <a:pt x="300" y="508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30"/>
                  <a:pt x="0" y="530"/>
                  <a:pt x="0" y="530"/>
                </a:cubicBezTo>
                <a:cubicBezTo>
                  <a:pt x="322" y="530"/>
                  <a:pt x="322" y="530"/>
                  <a:pt x="322" y="530"/>
                </a:cubicBezTo>
                <a:cubicBezTo>
                  <a:pt x="322" y="464"/>
                  <a:pt x="322" y="464"/>
                  <a:pt x="322" y="464"/>
                </a:cubicBezTo>
                <a:cubicBezTo>
                  <a:pt x="323" y="458"/>
                  <a:pt x="325" y="403"/>
                  <a:pt x="289" y="363"/>
                </a:cubicBezTo>
                <a:cubicBezTo>
                  <a:pt x="264" y="337"/>
                  <a:pt x="229" y="324"/>
                  <a:pt x="184" y="324"/>
                </a:cubicBezTo>
                <a:close/>
                <a:moveTo>
                  <a:pt x="705" y="450"/>
                </a:moveTo>
                <a:cubicBezTo>
                  <a:pt x="695" y="443"/>
                  <a:pt x="683" y="436"/>
                  <a:pt x="660" y="436"/>
                </a:cubicBezTo>
                <a:cubicBezTo>
                  <a:pt x="638" y="436"/>
                  <a:pt x="626" y="443"/>
                  <a:pt x="616" y="450"/>
                </a:cubicBezTo>
                <a:cubicBezTo>
                  <a:pt x="606" y="455"/>
                  <a:pt x="599" y="460"/>
                  <a:pt x="582" y="460"/>
                </a:cubicBezTo>
                <a:cubicBezTo>
                  <a:pt x="566" y="460"/>
                  <a:pt x="559" y="455"/>
                  <a:pt x="549" y="450"/>
                </a:cubicBezTo>
                <a:cubicBezTo>
                  <a:pt x="539" y="443"/>
                  <a:pt x="527" y="436"/>
                  <a:pt x="505" y="436"/>
                </a:cubicBezTo>
                <a:cubicBezTo>
                  <a:pt x="482" y="436"/>
                  <a:pt x="470" y="443"/>
                  <a:pt x="460" y="450"/>
                </a:cubicBezTo>
                <a:cubicBezTo>
                  <a:pt x="451" y="455"/>
                  <a:pt x="443" y="460"/>
                  <a:pt x="427" y="460"/>
                </a:cubicBezTo>
                <a:cubicBezTo>
                  <a:pt x="411" y="460"/>
                  <a:pt x="403" y="455"/>
                  <a:pt x="394" y="450"/>
                </a:cubicBezTo>
                <a:cubicBezTo>
                  <a:pt x="384" y="443"/>
                  <a:pt x="372" y="436"/>
                  <a:pt x="349" y="436"/>
                </a:cubicBezTo>
                <a:cubicBezTo>
                  <a:pt x="349" y="458"/>
                  <a:pt x="349" y="458"/>
                  <a:pt x="349" y="458"/>
                </a:cubicBezTo>
                <a:cubicBezTo>
                  <a:pt x="366" y="458"/>
                  <a:pt x="373" y="463"/>
                  <a:pt x="382" y="468"/>
                </a:cubicBezTo>
                <a:cubicBezTo>
                  <a:pt x="393" y="475"/>
                  <a:pt x="404" y="482"/>
                  <a:pt x="427" y="482"/>
                </a:cubicBezTo>
                <a:cubicBezTo>
                  <a:pt x="450" y="482"/>
                  <a:pt x="461" y="475"/>
                  <a:pt x="472" y="468"/>
                </a:cubicBezTo>
                <a:cubicBezTo>
                  <a:pt x="481" y="463"/>
                  <a:pt x="488" y="458"/>
                  <a:pt x="505" y="458"/>
                </a:cubicBezTo>
                <a:cubicBezTo>
                  <a:pt x="521" y="458"/>
                  <a:pt x="528" y="463"/>
                  <a:pt x="538" y="468"/>
                </a:cubicBezTo>
                <a:cubicBezTo>
                  <a:pt x="548" y="475"/>
                  <a:pt x="560" y="482"/>
                  <a:pt x="582" y="482"/>
                </a:cubicBezTo>
                <a:cubicBezTo>
                  <a:pt x="605" y="482"/>
                  <a:pt x="617" y="475"/>
                  <a:pt x="627" y="468"/>
                </a:cubicBezTo>
                <a:cubicBezTo>
                  <a:pt x="637" y="463"/>
                  <a:pt x="644" y="458"/>
                  <a:pt x="660" y="458"/>
                </a:cubicBezTo>
                <a:cubicBezTo>
                  <a:pt x="677" y="458"/>
                  <a:pt x="684" y="463"/>
                  <a:pt x="693" y="468"/>
                </a:cubicBezTo>
                <a:cubicBezTo>
                  <a:pt x="704" y="475"/>
                  <a:pt x="715" y="482"/>
                  <a:pt x="738" y="482"/>
                </a:cubicBezTo>
                <a:cubicBezTo>
                  <a:pt x="738" y="460"/>
                  <a:pt x="738" y="460"/>
                  <a:pt x="738" y="460"/>
                </a:cubicBezTo>
                <a:cubicBezTo>
                  <a:pt x="722" y="460"/>
                  <a:pt x="714" y="455"/>
                  <a:pt x="705" y="450"/>
                </a:cubicBezTo>
                <a:close/>
                <a:moveTo>
                  <a:pt x="660" y="490"/>
                </a:moveTo>
                <a:cubicBezTo>
                  <a:pt x="638" y="490"/>
                  <a:pt x="626" y="497"/>
                  <a:pt x="616" y="503"/>
                </a:cubicBezTo>
                <a:cubicBezTo>
                  <a:pt x="606" y="509"/>
                  <a:pt x="599" y="514"/>
                  <a:pt x="582" y="514"/>
                </a:cubicBezTo>
                <a:cubicBezTo>
                  <a:pt x="566" y="514"/>
                  <a:pt x="559" y="509"/>
                  <a:pt x="549" y="503"/>
                </a:cubicBezTo>
                <a:cubicBezTo>
                  <a:pt x="539" y="497"/>
                  <a:pt x="527" y="490"/>
                  <a:pt x="505" y="490"/>
                </a:cubicBezTo>
                <a:cubicBezTo>
                  <a:pt x="482" y="490"/>
                  <a:pt x="470" y="497"/>
                  <a:pt x="460" y="503"/>
                </a:cubicBezTo>
                <a:cubicBezTo>
                  <a:pt x="451" y="509"/>
                  <a:pt x="443" y="514"/>
                  <a:pt x="427" y="514"/>
                </a:cubicBezTo>
                <a:cubicBezTo>
                  <a:pt x="411" y="514"/>
                  <a:pt x="403" y="509"/>
                  <a:pt x="394" y="503"/>
                </a:cubicBezTo>
                <a:cubicBezTo>
                  <a:pt x="384" y="497"/>
                  <a:pt x="372" y="490"/>
                  <a:pt x="349" y="490"/>
                </a:cubicBezTo>
                <a:cubicBezTo>
                  <a:pt x="349" y="512"/>
                  <a:pt x="349" y="512"/>
                  <a:pt x="349" y="512"/>
                </a:cubicBezTo>
                <a:cubicBezTo>
                  <a:pt x="366" y="512"/>
                  <a:pt x="373" y="516"/>
                  <a:pt x="382" y="522"/>
                </a:cubicBezTo>
                <a:cubicBezTo>
                  <a:pt x="393" y="528"/>
                  <a:pt x="404" y="536"/>
                  <a:pt x="427" y="536"/>
                </a:cubicBezTo>
                <a:cubicBezTo>
                  <a:pt x="450" y="536"/>
                  <a:pt x="461" y="528"/>
                  <a:pt x="472" y="522"/>
                </a:cubicBezTo>
                <a:cubicBezTo>
                  <a:pt x="481" y="516"/>
                  <a:pt x="488" y="512"/>
                  <a:pt x="505" y="512"/>
                </a:cubicBezTo>
                <a:cubicBezTo>
                  <a:pt x="521" y="512"/>
                  <a:pt x="528" y="516"/>
                  <a:pt x="538" y="522"/>
                </a:cubicBezTo>
                <a:cubicBezTo>
                  <a:pt x="548" y="528"/>
                  <a:pt x="560" y="536"/>
                  <a:pt x="582" y="536"/>
                </a:cubicBezTo>
                <a:cubicBezTo>
                  <a:pt x="605" y="536"/>
                  <a:pt x="617" y="528"/>
                  <a:pt x="627" y="522"/>
                </a:cubicBezTo>
                <a:cubicBezTo>
                  <a:pt x="637" y="516"/>
                  <a:pt x="644" y="512"/>
                  <a:pt x="660" y="512"/>
                </a:cubicBezTo>
                <a:cubicBezTo>
                  <a:pt x="677" y="512"/>
                  <a:pt x="684" y="516"/>
                  <a:pt x="693" y="522"/>
                </a:cubicBezTo>
                <a:cubicBezTo>
                  <a:pt x="704" y="528"/>
                  <a:pt x="715" y="536"/>
                  <a:pt x="738" y="536"/>
                </a:cubicBezTo>
                <a:cubicBezTo>
                  <a:pt x="738" y="514"/>
                  <a:pt x="738" y="514"/>
                  <a:pt x="738" y="514"/>
                </a:cubicBezTo>
                <a:cubicBezTo>
                  <a:pt x="722" y="514"/>
                  <a:pt x="714" y="509"/>
                  <a:pt x="705" y="503"/>
                </a:cubicBezTo>
                <a:cubicBezTo>
                  <a:pt x="695" y="497"/>
                  <a:pt x="683" y="490"/>
                  <a:pt x="660" y="490"/>
                </a:cubicBezTo>
                <a:close/>
                <a:moveTo>
                  <a:pt x="483" y="366"/>
                </a:moveTo>
                <a:cubicBezTo>
                  <a:pt x="493" y="366"/>
                  <a:pt x="500" y="366"/>
                  <a:pt x="501" y="366"/>
                </a:cubicBezTo>
                <a:cubicBezTo>
                  <a:pt x="508" y="366"/>
                  <a:pt x="508" y="366"/>
                  <a:pt x="508" y="366"/>
                </a:cubicBezTo>
                <a:cubicBezTo>
                  <a:pt x="511" y="360"/>
                  <a:pt x="511" y="360"/>
                  <a:pt x="511" y="360"/>
                </a:cubicBezTo>
                <a:cubicBezTo>
                  <a:pt x="512" y="357"/>
                  <a:pt x="526" y="331"/>
                  <a:pt x="518" y="312"/>
                </a:cubicBezTo>
                <a:cubicBezTo>
                  <a:pt x="515" y="304"/>
                  <a:pt x="509" y="299"/>
                  <a:pt x="501" y="296"/>
                </a:cubicBezTo>
                <a:cubicBezTo>
                  <a:pt x="477" y="288"/>
                  <a:pt x="466" y="283"/>
                  <a:pt x="436" y="270"/>
                </a:cubicBezTo>
                <a:cubicBezTo>
                  <a:pt x="428" y="264"/>
                  <a:pt x="391" y="215"/>
                  <a:pt x="392" y="178"/>
                </a:cubicBezTo>
                <a:cubicBezTo>
                  <a:pt x="393" y="136"/>
                  <a:pt x="420" y="38"/>
                  <a:pt x="431" y="19"/>
                </a:cubicBezTo>
                <a:cubicBezTo>
                  <a:pt x="411" y="9"/>
                  <a:pt x="411" y="9"/>
                  <a:pt x="411" y="9"/>
                </a:cubicBezTo>
                <a:cubicBezTo>
                  <a:pt x="398" y="32"/>
                  <a:pt x="371" y="134"/>
                  <a:pt x="370" y="177"/>
                </a:cubicBezTo>
                <a:cubicBezTo>
                  <a:pt x="368" y="223"/>
                  <a:pt x="413" y="283"/>
                  <a:pt x="427" y="290"/>
                </a:cubicBezTo>
                <a:cubicBezTo>
                  <a:pt x="457" y="303"/>
                  <a:pt x="469" y="308"/>
                  <a:pt x="494" y="317"/>
                </a:cubicBezTo>
                <a:cubicBezTo>
                  <a:pt x="496" y="318"/>
                  <a:pt x="497" y="319"/>
                  <a:pt x="498" y="320"/>
                </a:cubicBezTo>
                <a:cubicBezTo>
                  <a:pt x="500" y="325"/>
                  <a:pt x="497" y="336"/>
                  <a:pt x="494" y="344"/>
                </a:cubicBezTo>
                <a:cubicBezTo>
                  <a:pt x="473" y="344"/>
                  <a:pt x="409" y="344"/>
                  <a:pt x="385" y="341"/>
                </a:cubicBezTo>
                <a:cubicBezTo>
                  <a:pt x="365" y="339"/>
                  <a:pt x="343" y="309"/>
                  <a:pt x="333" y="289"/>
                </a:cubicBezTo>
                <a:cubicBezTo>
                  <a:pt x="324" y="273"/>
                  <a:pt x="293" y="256"/>
                  <a:pt x="256" y="236"/>
                </a:cubicBezTo>
                <a:cubicBezTo>
                  <a:pt x="247" y="232"/>
                  <a:pt x="239" y="228"/>
                  <a:pt x="236" y="225"/>
                </a:cubicBezTo>
                <a:cubicBezTo>
                  <a:pt x="225" y="218"/>
                  <a:pt x="215" y="199"/>
                  <a:pt x="226" y="183"/>
                </a:cubicBezTo>
                <a:cubicBezTo>
                  <a:pt x="230" y="176"/>
                  <a:pt x="238" y="168"/>
                  <a:pt x="248" y="158"/>
                </a:cubicBezTo>
                <a:cubicBezTo>
                  <a:pt x="260" y="146"/>
                  <a:pt x="273" y="133"/>
                  <a:pt x="281" y="121"/>
                </a:cubicBezTo>
                <a:cubicBezTo>
                  <a:pt x="294" y="99"/>
                  <a:pt x="319" y="16"/>
                  <a:pt x="322" y="7"/>
                </a:cubicBezTo>
                <a:cubicBezTo>
                  <a:pt x="301" y="0"/>
                  <a:pt x="301" y="0"/>
                  <a:pt x="301" y="0"/>
                </a:cubicBezTo>
                <a:cubicBezTo>
                  <a:pt x="293" y="25"/>
                  <a:pt x="272" y="93"/>
                  <a:pt x="262" y="109"/>
                </a:cubicBezTo>
                <a:cubicBezTo>
                  <a:pt x="256" y="119"/>
                  <a:pt x="243" y="132"/>
                  <a:pt x="232" y="143"/>
                </a:cubicBezTo>
                <a:cubicBezTo>
                  <a:pt x="222" y="153"/>
                  <a:pt x="212" y="163"/>
                  <a:pt x="207" y="171"/>
                </a:cubicBezTo>
                <a:cubicBezTo>
                  <a:pt x="189" y="200"/>
                  <a:pt x="205" y="232"/>
                  <a:pt x="224" y="244"/>
                </a:cubicBezTo>
                <a:cubicBezTo>
                  <a:pt x="228" y="247"/>
                  <a:pt x="236" y="251"/>
                  <a:pt x="246" y="256"/>
                </a:cubicBezTo>
                <a:cubicBezTo>
                  <a:pt x="266" y="266"/>
                  <a:pt x="307" y="288"/>
                  <a:pt x="313" y="299"/>
                </a:cubicBezTo>
                <a:cubicBezTo>
                  <a:pt x="316" y="305"/>
                  <a:pt x="345" y="359"/>
                  <a:pt x="383" y="363"/>
                </a:cubicBezTo>
                <a:cubicBezTo>
                  <a:pt x="405" y="366"/>
                  <a:pt x="455" y="366"/>
                  <a:pt x="483" y="36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2196913" y="3846779"/>
            <a:ext cx="470864" cy="663372"/>
          </a:xfrm>
          <a:custGeom>
            <a:avLst/>
            <a:gdLst>
              <a:gd name="T0" fmla="*/ 154 w 357"/>
              <a:gd name="T1" fmla="*/ 145 h 503"/>
              <a:gd name="T2" fmla="*/ 303 w 357"/>
              <a:gd name="T3" fmla="*/ 167 h 503"/>
              <a:gd name="T4" fmla="*/ 303 w 357"/>
              <a:gd name="T5" fmla="*/ 174 h 503"/>
              <a:gd name="T6" fmla="*/ 154 w 357"/>
              <a:gd name="T7" fmla="*/ 196 h 503"/>
              <a:gd name="T8" fmla="*/ 303 w 357"/>
              <a:gd name="T9" fmla="*/ 174 h 503"/>
              <a:gd name="T10" fmla="*/ 154 w 357"/>
              <a:gd name="T11" fmla="*/ 254 h 503"/>
              <a:gd name="T12" fmla="*/ 303 w 357"/>
              <a:gd name="T13" fmla="*/ 276 h 503"/>
              <a:gd name="T14" fmla="*/ 303 w 357"/>
              <a:gd name="T15" fmla="*/ 283 h 503"/>
              <a:gd name="T16" fmla="*/ 154 w 357"/>
              <a:gd name="T17" fmla="*/ 305 h 503"/>
              <a:gd name="T18" fmla="*/ 303 w 357"/>
              <a:gd name="T19" fmla="*/ 283 h 503"/>
              <a:gd name="T20" fmla="*/ 154 w 357"/>
              <a:gd name="T21" fmla="*/ 363 h 503"/>
              <a:gd name="T22" fmla="*/ 303 w 357"/>
              <a:gd name="T23" fmla="*/ 385 h 503"/>
              <a:gd name="T24" fmla="*/ 303 w 357"/>
              <a:gd name="T25" fmla="*/ 392 h 503"/>
              <a:gd name="T26" fmla="*/ 154 w 357"/>
              <a:gd name="T27" fmla="*/ 414 h 503"/>
              <a:gd name="T28" fmla="*/ 303 w 357"/>
              <a:gd name="T29" fmla="*/ 392 h 503"/>
              <a:gd name="T30" fmla="*/ 269 w 357"/>
              <a:gd name="T31" fmla="*/ 23 h 503"/>
              <a:gd name="T32" fmla="*/ 174 w 357"/>
              <a:gd name="T33" fmla="*/ 0 h 503"/>
              <a:gd name="T34" fmla="*/ 86 w 357"/>
              <a:gd name="T35" fmla="*/ 23 h 503"/>
              <a:gd name="T36" fmla="*/ 0 w 357"/>
              <a:gd name="T37" fmla="*/ 49 h 503"/>
              <a:gd name="T38" fmla="*/ 293 w 357"/>
              <a:gd name="T39" fmla="*/ 503 h 503"/>
              <a:gd name="T40" fmla="*/ 357 w 357"/>
              <a:gd name="T41" fmla="*/ 49 h 503"/>
              <a:gd name="T42" fmla="*/ 102 w 357"/>
              <a:gd name="T43" fmla="*/ 45 h 503"/>
              <a:gd name="T44" fmla="*/ 163 w 357"/>
              <a:gd name="T45" fmla="*/ 34 h 503"/>
              <a:gd name="T46" fmla="*/ 186 w 357"/>
              <a:gd name="T47" fmla="*/ 34 h 503"/>
              <a:gd name="T48" fmla="*/ 254 w 357"/>
              <a:gd name="T49" fmla="*/ 45 h 503"/>
              <a:gd name="T50" fmla="*/ 92 w 357"/>
              <a:gd name="T51" fmla="*/ 76 h 503"/>
              <a:gd name="T52" fmla="*/ 22 w 357"/>
              <a:gd name="T53" fmla="*/ 71 h 503"/>
              <a:gd name="T54" fmla="*/ 68 w 357"/>
              <a:gd name="T55" fmla="*/ 76 h 503"/>
              <a:gd name="T56" fmla="*/ 22 w 357"/>
              <a:gd name="T57" fmla="*/ 71 h 503"/>
              <a:gd name="T58" fmla="*/ 293 w 357"/>
              <a:gd name="T59" fmla="*/ 481 h 503"/>
              <a:gd name="T60" fmla="*/ 22 w 357"/>
              <a:gd name="T61" fmla="*/ 98 h 503"/>
              <a:gd name="T62" fmla="*/ 335 w 357"/>
              <a:gd name="T63" fmla="*/ 439 h 503"/>
              <a:gd name="T64" fmla="*/ 288 w 357"/>
              <a:gd name="T65" fmla="*/ 76 h 503"/>
              <a:gd name="T66" fmla="*/ 335 w 357"/>
              <a:gd name="T67" fmla="*/ 71 h 503"/>
              <a:gd name="T68" fmla="*/ 131 w 357"/>
              <a:gd name="T69" fmla="*/ 158 h 503"/>
              <a:gd name="T70" fmla="*/ 77 w 357"/>
              <a:gd name="T71" fmla="*/ 174 h 503"/>
              <a:gd name="T72" fmla="*/ 54 w 357"/>
              <a:gd name="T73" fmla="*/ 182 h 503"/>
              <a:gd name="T74" fmla="*/ 131 w 357"/>
              <a:gd name="T75" fmla="*/ 158 h 503"/>
              <a:gd name="T76" fmla="*/ 116 w 357"/>
              <a:gd name="T77" fmla="*/ 257 h 503"/>
              <a:gd name="T78" fmla="*/ 70 w 357"/>
              <a:gd name="T79" fmla="*/ 283 h 503"/>
              <a:gd name="T80" fmla="*/ 75 w 357"/>
              <a:gd name="T81" fmla="*/ 320 h 503"/>
              <a:gd name="T82" fmla="*/ 101 w 357"/>
              <a:gd name="T83" fmla="*/ 362 h 503"/>
              <a:gd name="T84" fmla="*/ 78 w 357"/>
              <a:gd name="T85" fmla="*/ 362 h 503"/>
              <a:gd name="T86" fmla="*/ 74 w 357"/>
              <a:gd name="T87" fmla="*/ 390 h 503"/>
              <a:gd name="T88" fmla="*/ 78 w 357"/>
              <a:gd name="T89" fmla="*/ 419 h 503"/>
              <a:gd name="T90" fmla="*/ 101 w 357"/>
              <a:gd name="T91" fmla="*/ 419 h 503"/>
              <a:gd name="T92" fmla="*/ 105 w 357"/>
              <a:gd name="T93" fmla="*/ 390 h 503"/>
              <a:gd name="T94" fmla="*/ 101 w 357"/>
              <a:gd name="T95" fmla="*/ 362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7" h="503">
                <a:moveTo>
                  <a:pt x="303" y="145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303" y="167"/>
                  <a:pt x="303" y="167"/>
                  <a:pt x="303" y="167"/>
                </a:cubicBezTo>
                <a:lnTo>
                  <a:pt x="303" y="145"/>
                </a:lnTo>
                <a:close/>
                <a:moveTo>
                  <a:pt x="303" y="174"/>
                </a:moveTo>
                <a:cubicBezTo>
                  <a:pt x="154" y="174"/>
                  <a:pt x="154" y="174"/>
                  <a:pt x="154" y="174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303" y="196"/>
                  <a:pt x="303" y="196"/>
                  <a:pt x="303" y="196"/>
                </a:cubicBezTo>
                <a:lnTo>
                  <a:pt x="303" y="174"/>
                </a:lnTo>
                <a:close/>
                <a:moveTo>
                  <a:pt x="303" y="254"/>
                </a:moveTo>
                <a:cubicBezTo>
                  <a:pt x="154" y="254"/>
                  <a:pt x="154" y="254"/>
                  <a:pt x="154" y="254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303" y="276"/>
                  <a:pt x="303" y="276"/>
                  <a:pt x="303" y="276"/>
                </a:cubicBezTo>
                <a:lnTo>
                  <a:pt x="303" y="254"/>
                </a:lnTo>
                <a:close/>
                <a:moveTo>
                  <a:pt x="303" y="283"/>
                </a:moveTo>
                <a:cubicBezTo>
                  <a:pt x="154" y="283"/>
                  <a:pt x="154" y="283"/>
                  <a:pt x="154" y="283"/>
                </a:cubicBezTo>
                <a:cubicBezTo>
                  <a:pt x="154" y="305"/>
                  <a:pt x="154" y="305"/>
                  <a:pt x="154" y="305"/>
                </a:cubicBezTo>
                <a:cubicBezTo>
                  <a:pt x="303" y="305"/>
                  <a:pt x="303" y="305"/>
                  <a:pt x="303" y="305"/>
                </a:cubicBezTo>
                <a:lnTo>
                  <a:pt x="303" y="283"/>
                </a:lnTo>
                <a:close/>
                <a:moveTo>
                  <a:pt x="303" y="363"/>
                </a:moveTo>
                <a:cubicBezTo>
                  <a:pt x="154" y="363"/>
                  <a:pt x="154" y="363"/>
                  <a:pt x="154" y="363"/>
                </a:cubicBezTo>
                <a:cubicBezTo>
                  <a:pt x="154" y="385"/>
                  <a:pt x="154" y="385"/>
                  <a:pt x="154" y="385"/>
                </a:cubicBezTo>
                <a:cubicBezTo>
                  <a:pt x="303" y="385"/>
                  <a:pt x="303" y="385"/>
                  <a:pt x="303" y="385"/>
                </a:cubicBezTo>
                <a:lnTo>
                  <a:pt x="303" y="363"/>
                </a:lnTo>
                <a:close/>
                <a:moveTo>
                  <a:pt x="303" y="392"/>
                </a:moveTo>
                <a:cubicBezTo>
                  <a:pt x="154" y="392"/>
                  <a:pt x="154" y="392"/>
                  <a:pt x="154" y="392"/>
                </a:cubicBezTo>
                <a:cubicBezTo>
                  <a:pt x="154" y="414"/>
                  <a:pt x="154" y="414"/>
                  <a:pt x="154" y="414"/>
                </a:cubicBezTo>
                <a:cubicBezTo>
                  <a:pt x="303" y="414"/>
                  <a:pt x="303" y="414"/>
                  <a:pt x="303" y="414"/>
                </a:cubicBezTo>
                <a:lnTo>
                  <a:pt x="303" y="392"/>
                </a:lnTo>
                <a:close/>
                <a:moveTo>
                  <a:pt x="279" y="49"/>
                </a:moveTo>
                <a:cubicBezTo>
                  <a:pt x="269" y="23"/>
                  <a:pt x="269" y="23"/>
                  <a:pt x="269" y="23"/>
                </a:cubicBezTo>
                <a:cubicBezTo>
                  <a:pt x="206" y="23"/>
                  <a:pt x="206" y="23"/>
                  <a:pt x="206" y="23"/>
                </a:cubicBezTo>
                <a:cubicBezTo>
                  <a:pt x="201" y="10"/>
                  <a:pt x="189" y="0"/>
                  <a:pt x="174" y="0"/>
                </a:cubicBezTo>
                <a:cubicBezTo>
                  <a:pt x="160" y="0"/>
                  <a:pt x="148" y="10"/>
                  <a:pt x="143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78" y="49"/>
                  <a:pt x="78" y="49"/>
                  <a:pt x="78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3"/>
                  <a:pt x="0" y="503"/>
                  <a:pt x="0" y="503"/>
                </a:cubicBezTo>
                <a:cubicBezTo>
                  <a:pt x="293" y="503"/>
                  <a:pt x="293" y="503"/>
                  <a:pt x="293" y="503"/>
                </a:cubicBezTo>
                <a:cubicBezTo>
                  <a:pt x="328" y="503"/>
                  <a:pt x="357" y="475"/>
                  <a:pt x="357" y="439"/>
                </a:cubicBezTo>
                <a:cubicBezTo>
                  <a:pt x="357" y="49"/>
                  <a:pt x="357" y="49"/>
                  <a:pt x="357" y="49"/>
                </a:cubicBezTo>
                <a:lnTo>
                  <a:pt x="279" y="49"/>
                </a:lnTo>
                <a:close/>
                <a:moveTo>
                  <a:pt x="102" y="45"/>
                </a:moveTo>
                <a:cubicBezTo>
                  <a:pt x="163" y="45"/>
                  <a:pt x="163" y="45"/>
                  <a:pt x="163" y="45"/>
                </a:cubicBezTo>
                <a:cubicBezTo>
                  <a:pt x="163" y="34"/>
                  <a:pt x="163" y="34"/>
                  <a:pt x="163" y="34"/>
                </a:cubicBezTo>
                <a:cubicBezTo>
                  <a:pt x="163" y="27"/>
                  <a:pt x="168" y="22"/>
                  <a:pt x="174" y="22"/>
                </a:cubicBezTo>
                <a:cubicBezTo>
                  <a:pt x="181" y="22"/>
                  <a:pt x="186" y="27"/>
                  <a:pt x="186" y="34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92" y="76"/>
                  <a:pt x="92" y="76"/>
                  <a:pt x="92" y="76"/>
                </a:cubicBezTo>
                <a:lnTo>
                  <a:pt x="102" y="45"/>
                </a:lnTo>
                <a:close/>
                <a:moveTo>
                  <a:pt x="22" y="71"/>
                </a:moveTo>
                <a:cubicBezTo>
                  <a:pt x="70" y="71"/>
                  <a:pt x="70" y="71"/>
                  <a:pt x="70" y="71"/>
                </a:cubicBezTo>
                <a:cubicBezTo>
                  <a:pt x="68" y="76"/>
                  <a:pt x="68" y="76"/>
                  <a:pt x="68" y="76"/>
                </a:cubicBezTo>
                <a:cubicBezTo>
                  <a:pt x="22" y="76"/>
                  <a:pt x="22" y="76"/>
                  <a:pt x="22" y="76"/>
                </a:cubicBezTo>
                <a:lnTo>
                  <a:pt x="22" y="71"/>
                </a:lnTo>
                <a:close/>
                <a:moveTo>
                  <a:pt x="335" y="439"/>
                </a:moveTo>
                <a:cubicBezTo>
                  <a:pt x="335" y="462"/>
                  <a:pt x="316" y="481"/>
                  <a:pt x="293" y="481"/>
                </a:cubicBezTo>
                <a:cubicBezTo>
                  <a:pt x="22" y="481"/>
                  <a:pt x="22" y="481"/>
                  <a:pt x="22" y="481"/>
                </a:cubicBezTo>
                <a:cubicBezTo>
                  <a:pt x="22" y="98"/>
                  <a:pt x="22" y="98"/>
                  <a:pt x="22" y="98"/>
                </a:cubicBezTo>
                <a:cubicBezTo>
                  <a:pt x="335" y="98"/>
                  <a:pt x="335" y="98"/>
                  <a:pt x="335" y="98"/>
                </a:cubicBezTo>
                <a:lnTo>
                  <a:pt x="335" y="439"/>
                </a:lnTo>
                <a:close/>
                <a:moveTo>
                  <a:pt x="335" y="76"/>
                </a:moveTo>
                <a:cubicBezTo>
                  <a:pt x="288" y="76"/>
                  <a:pt x="288" y="76"/>
                  <a:pt x="288" y="76"/>
                </a:cubicBezTo>
                <a:cubicBezTo>
                  <a:pt x="286" y="71"/>
                  <a:pt x="286" y="71"/>
                  <a:pt x="286" y="71"/>
                </a:cubicBezTo>
                <a:cubicBezTo>
                  <a:pt x="335" y="71"/>
                  <a:pt x="335" y="71"/>
                  <a:pt x="335" y="71"/>
                </a:cubicBezTo>
                <a:lnTo>
                  <a:pt x="335" y="76"/>
                </a:lnTo>
                <a:close/>
                <a:moveTo>
                  <a:pt x="131" y="158"/>
                </a:moveTo>
                <a:cubicBezTo>
                  <a:pt x="116" y="141"/>
                  <a:pt x="116" y="141"/>
                  <a:pt x="116" y="141"/>
                </a:cubicBezTo>
                <a:cubicBezTo>
                  <a:pt x="77" y="174"/>
                  <a:pt x="77" y="174"/>
                  <a:pt x="77" y="174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75" y="204"/>
                  <a:pt x="75" y="204"/>
                  <a:pt x="75" y="204"/>
                </a:cubicBezTo>
                <a:lnTo>
                  <a:pt x="131" y="158"/>
                </a:lnTo>
                <a:close/>
                <a:moveTo>
                  <a:pt x="131" y="273"/>
                </a:moveTo>
                <a:cubicBezTo>
                  <a:pt x="116" y="257"/>
                  <a:pt x="116" y="257"/>
                  <a:pt x="116" y="257"/>
                </a:cubicBezTo>
                <a:cubicBezTo>
                  <a:pt x="77" y="290"/>
                  <a:pt x="77" y="290"/>
                  <a:pt x="77" y="290"/>
                </a:cubicBezTo>
                <a:cubicBezTo>
                  <a:pt x="70" y="283"/>
                  <a:pt x="70" y="283"/>
                  <a:pt x="70" y="283"/>
                </a:cubicBezTo>
                <a:cubicBezTo>
                  <a:pt x="54" y="298"/>
                  <a:pt x="54" y="298"/>
                  <a:pt x="54" y="298"/>
                </a:cubicBezTo>
                <a:cubicBezTo>
                  <a:pt x="75" y="320"/>
                  <a:pt x="75" y="320"/>
                  <a:pt x="75" y="320"/>
                </a:cubicBezTo>
                <a:lnTo>
                  <a:pt x="131" y="273"/>
                </a:lnTo>
                <a:close/>
                <a:moveTo>
                  <a:pt x="101" y="362"/>
                </a:moveTo>
                <a:cubicBezTo>
                  <a:pt x="89" y="374"/>
                  <a:pt x="89" y="374"/>
                  <a:pt x="89" y="374"/>
                </a:cubicBezTo>
                <a:cubicBezTo>
                  <a:pt x="78" y="362"/>
                  <a:pt x="78" y="362"/>
                  <a:pt x="78" y="362"/>
                </a:cubicBezTo>
                <a:cubicBezTo>
                  <a:pt x="62" y="377"/>
                  <a:pt x="62" y="377"/>
                  <a:pt x="62" y="377"/>
                </a:cubicBezTo>
                <a:cubicBezTo>
                  <a:pt x="74" y="390"/>
                  <a:pt x="74" y="390"/>
                  <a:pt x="74" y="390"/>
                </a:cubicBezTo>
                <a:cubicBezTo>
                  <a:pt x="62" y="404"/>
                  <a:pt x="62" y="404"/>
                  <a:pt x="62" y="404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89" y="406"/>
                  <a:pt x="89" y="406"/>
                  <a:pt x="89" y="406"/>
                </a:cubicBezTo>
                <a:cubicBezTo>
                  <a:pt x="101" y="419"/>
                  <a:pt x="101" y="419"/>
                  <a:pt x="101" y="419"/>
                </a:cubicBezTo>
                <a:cubicBezTo>
                  <a:pt x="117" y="404"/>
                  <a:pt x="117" y="404"/>
                  <a:pt x="117" y="404"/>
                </a:cubicBezTo>
                <a:cubicBezTo>
                  <a:pt x="105" y="390"/>
                  <a:pt x="105" y="390"/>
                  <a:pt x="105" y="390"/>
                </a:cubicBezTo>
                <a:cubicBezTo>
                  <a:pt x="117" y="377"/>
                  <a:pt x="117" y="377"/>
                  <a:pt x="117" y="377"/>
                </a:cubicBezTo>
                <a:lnTo>
                  <a:pt x="101" y="36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3596825" y="3894256"/>
            <a:ext cx="563867" cy="568419"/>
          </a:xfrm>
          <a:custGeom>
            <a:avLst/>
            <a:gdLst>
              <a:gd name="T0" fmla="*/ 0 w 446"/>
              <a:gd name="T1" fmla="*/ 57 h 449"/>
              <a:gd name="T2" fmla="*/ 219 w 446"/>
              <a:gd name="T3" fmla="*/ 79 h 449"/>
              <a:gd name="T4" fmla="*/ 219 w 446"/>
              <a:gd name="T5" fmla="*/ 0 h 449"/>
              <a:gd name="T6" fmla="*/ 0 w 446"/>
              <a:gd name="T7" fmla="*/ 22 h 449"/>
              <a:gd name="T8" fmla="*/ 219 w 446"/>
              <a:gd name="T9" fmla="*/ 0 h 449"/>
              <a:gd name="T10" fmla="*/ 196 w 446"/>
              <a:gd name="T11" fmla="*/ 113 h 449"/>
              <a:gd name="T12" fmla="*/ 0 w 446"/>
              <a:gd name="T13" fmla="*/ 113 h 449"/>
              <a:gd name="T14" fmla="*/ 161 w 446"/>
              <a:gd name="T15" fmla="*/ 135 h 449"/>
              <a:gd name="T16" fmla="*/ 0 w 446"/>
              <a:gd name="T17" fmla="*/ 172 h 449"/>
              <a:gd name="T18" fmla="*/ 113 w 446"/>
              <a:gd name="T19" fmla="*/ 194 h 449"/>
              <a:gd name="T20" fmla="*/ 0 w 446"/>
              <a:gd name="T21" fmla="*/ 231 h 449"/>
              <a:gd name="T22" fmla="*/ 95 w 446"/>
              <a:gd name="T23" fmla="*/ 253 h 449"/>
              <a:gd name="T24" fmla="*/ 95 w 446"/>
              <a:gd name="T25" fmla="*/ 291 h 449"/>
              <a:gd name="T26" fmla="*/ 0 w 446"/>
              <a:gd name="T27" fmla="*/ 313 h 449"/>
              <a:gd name="T28" fmla="*/ 112 w 446"/>
              <a:gd name="T29" fmla="*/ 350 h 449"/>
              <a:gd name="T30" fmla="*/ 0 w 446"/>
              <a:gd name="T31" fmla="*/ 371 h 449"/>
              <a:gd name="T32" fmla="*/ 270 w 446"/>
              <a:gd name="T33" fmla="*/ 449 h 449"/>
              <a:gd name="T34" fmla="*/ 270 w 446"/>
              <a:gd name="T35" fmla="*/ 97 h 449"/>
              <a:gd name="T36" fmla="*/ 116 w 446"/>
              <a:gd name="T37" fmla="*/ 273 h 449"/>
              <a:gd name="T38" fmla="*/ 424 w 446"/>
              <a:gd name="T39" fmla="*/ 273 h 449"/>
              <a:gd name="T40" fmla="*/ 284 w 446"/>
              <a:gd name="T41" fmla="*/ 266 h 449"/>
              <a:gd name="T42" fmla="*/ 320 w 446"/>
              <a:gd name="T43" fmla="*/ 211 h 449"/>
              <a:gd name="T44" fmla="*/ 337 w 446"/>
              <a:gd name="T45" fmla="*/ 196 h 449"/>
              <a:gd name="T46" fmla="*/ 284 w 446"/>
              <a:gd name="T47" fmla="*/ 150 h 449"/>
              <a:gd name="T48" fmla="*/ 262 w 446"/>
              <a:gd name="T49" fmla="*/ 169 h 449"/>
              <a:gd name="T50" fmla="*/ 254 w 446"/>
              <a:gd name="T51" fmla="*/ 281 h 449"/>
              <a:gd name="T52" fmla="*/ 262 w 446"/>
              <a:gd name="T53" fmla="*/ 359 h 449"/>
              <a:gd name="T54" fmla="*/ 202 w 446"/>
              <a:gd name="T55" fmla="*/ 348 h 449"/>
              <a:gd name="T56" fmla="*/ 262 w 446"/>
              <a:gd name="T57" fmla="*/ 406 h 449"/>
              <a:gd name="T58" fmla="*/ 284 w 446"/>
              <a:gd name="T59" fmla="*/ 381 h 449"/>
              <a:gd name="T60" fmla="*/ 339 w 446"/>
              <a:gd name="T61" fmla="*/ 342 h 449"/>
              <a:gd name="T62" fmla="*/ 284 w 446"/>
              <a:gd name="T63" fmla="*/ 266 h 449"/>
              <a:gd name="T64" fmla="*/ 261 w 446"/>
              <a:gd name="T65" fmla="*/ 260 h 449"/>
              <a:gd name="T66" fmla="*/ 262 w 446"/>
              <a:gd name="T67" fmla="*/ 192 h 449"/>
              <a:gd name="T68" fmla="*/ 319 w 446"/>
              <a:gd name="T69" fmla="*/ 334 h 449"/>
              <a:gd name="T70" fmla="*/ 284 w 446"/>
              <a:gd name="T71" fmla="*/ 359 h 449"/>
              <a:gd name="T72" fmla="*/ 316 w 446"/>
              <a:gd name="T73" fmla="*/ 30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6" h="449">
                <a:moveTo>
                  <a:pt x="219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79"/>
                  <a:pt x="0" y="79"/>
                  <a:pt x="0" y="79"/>
                </a:cubicBezTo>
                <a:cubicBezTo>
                  <a:pt x="219" y="79"/>
                  <a:pt x="219" y="79"/>
                  <a:pt x="219" y="79"/>
                </a:cubicBezTo>
                <a:lnTo>
                  <a:pt x="219" y="57"/>
                </a:lnTo>
                <a:close/>
                <a:moveTo>
                  <a:pt x="21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219" y="22"/>
                  <a:pt x="219" y="22"/>
                  <a:pt x="219" y="22"/>
                </a:cubicBezTo>
                <a:lnTo>
                  <a:pt x="219" y="0"/>
                </a:lnTo>
                <a:close/>
                <a:moveTo>
                  <a:pt x="270" y="97"/>
                </a:moveTo>
                <a:cubicBezTo>
                  <a:pt x="244" y="97"/>
                  <a:pt x="219" y="10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35"/>
                  <a:pt x="0" y="135"/>
                  <a:pt x="0" y="135"/>
                </a:cubicBezTo>
                <a:cubicBezTo>
                  <a:pt x="161" y="135"/>
                  <a:pt x="161" y="135"/>
                  <a:pt x="161" y="135"/>
                </a:cubicBezTo>
                <a:cubicBezTo>
                  <a:pt x="148" y="146"/>
                  <a:pt x="136" y="158"/>
                  <a:pt x="126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4"/>
                  <a:pt x="0" y="194"/>
                  <a:pt x="0" y="194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07" y="206"/>
                  <a:pt x="102" y="218"/>
                  <a:pt x="9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3"/>
                  <a:pt x="0" y="253"/>
                  <a:pt x="0" y="253"/>
                </a:cubicBezTo>
                <a:cubicBezTo>
                  <a:pt x="95" y="253"/>
                  <a:pt x="95" y="253"/>
                  <a:pt x="95" y="253"/>
                </a:cubicBezTo>
                <a:cubicBezTo>
                  <a:pt x="94" y="260"/>
                  <a:pt x="94" y="266"/>
                  <a:pt x="94" y="273"/>
                </a:cubicBezTo>
                <a:cubicBezTo>
                  <a:pt x="94" y="279"/>
                  <a:pt x="94" y="285"/>
                  <a:pt x="9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313"/>
                  <a:pt x="0" y="313"/>
                  <a:pt x="0" y="313"/>
                </a:cubicBezTo>
                <a:cubicBezTo>
                  <a:pt x="99" y="313"/>
                  <a:pt x="99" y="313"/>
                  <a:pt x="99" y="313"/>
                </a:cubicBezTo>
                <a:cubicBezTo>
                  <a:pt x="102" y="326"/>
                  <a:pt x="106" y="338"/>
                  <a:pt x="112" y="350"/>
                </a:cubicBezTo>
                <a:cubicBezTo>
                  <a:pt x="0" y="350"/>
                  <a:pt x="0" y="350"/>
                  <a:pt x="0" y="350"/>
                </a:cubicBezTo>
                <a:cubicBezTo>
                  <a:pt x="0" y="371"/>
                  <a:pt x="0" y="371"/>
                  <a:pt x="0" y="371"/>
                </a:cubicBezTo>
                <a:cubicBezTo>
                  <a:pt x="124" y="371"/>
                  <a:pt x="124" y="371"/>
                  <a:pt x="124" y="371"/>
                </a:cubicBezTo>
                <a:cubicBezTo>
                  <a:pt x="156" y="418"/>
                  <a:pt x="209" y="449"/>
                  <a:pt x="270" y="449"/>
                </a:cubicBezTo>
                <a:cubicBezTo>
                  <a:pt x="367" y="449"/>
                  <a:pt x="446" y="370"/>
                  <a:pt x="446" y="273"/>
                </a:cubicBezTo>
                <a:cubicBezTo>
                  <a:pt x="446" y="176"/>
                  <a:pt x="367" y="97"/>
                  <a:pt x="270" y="97"/>
                </a:cubicBezTo>
                <a:close/>
                <a:moveTo>
                  <a:pt x="270" y="427"/>
                </a:moveTo>
                <a:cubicBezTo>
                  <a:pt x="185" y="427"/>
                  <a:pt x="116" y="358"/>
                  <a:pt x="116" y="273"/>
                </a:cubicBezTo>
                <a:cubicBezTo>
                  <a:pt x="116" y="188"/>
                  <a:pt x="185" y="119"/>
                  <a:pt x="270" y="119"/>
                </a:cubicBezTo>
                <a:cubicBezTo>
                  <a:pt x="355" y="119"/>
                  <a:pt x="424" y="188"/>
                  <a:pt x="424" y="273"/>
                </a:cubicBezTo>
                <a:cubicBezTo>
                  <a:pt x="424" y="358"/>
                  <a:pt x="355" y="427"/>
                  <a:pt x="270" y="427"/>
                </a:cubicBezTo>
                <a:close/>
                <a:moveTo>
                  <a:pt x="284" y="266"/>
                </a:moveTo>
                <a:cubicBezTo>
                  <a:pt x="284" y="192"/>
                  <a:pt x="284" y="192"/>
                  <a:pt x="284" y="192"/>
                </a:cubicBezTo>
                <a:cubicBezTo>
                  <a:pt x="307" y="195"/>
                  <a:pt x="320" y="210"/>
                  <a:pt x="320" y="211"/>
                </a:cubicBezTo>
                <a:cubicBezTo>
                  <a:pt x="329" y="203"/>
                  <a:pt x="329" y="203"/>
                  <a:pt x="329" y="203"/>
                </a:cubicBezTo>
                <a:cubicBezTo>
                  <a:pt x="337" y="196"/>
                  <a:pt x="337" y="196"/>
                  <a:pt x="337" y="196"/>
                </a:cubicBezTo>
                <a:cubicBezTo>
                  <a:pt x="336" y="195"/>
                  <a:pt x="317" y="174"/>
                  <a:pt x="284" y="16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69"/>
                  <a:pt x="262" y="169"/>
                  <a:pt x="262" y="169"/>
                </a:cubicBezTo>
                <a:cubicBezTo>
                  <a:pt x="227" y="174"/>
                  <a:pt x="208" y="200"/>
                  <a:pt x="208" y="225"/>
                </a:cubicBezTo>
                <a:cubicBezTo>
                  <a:pt x="208" y="243"/>
                  <a:pt x="216" y="268"/>
                  <a:pt x="254" y="281"/>
                </a:cubicBezTo>
                <a:cubicBezTo>
                  <a:pt x="256" y="282"/>
                  <a:pt x="259" y="282"/>
                  <a:pt x="262" y="283"/>
                </a:cubicBezTo>
                <a:cubicBezTo>
                  <a:pt x="262" y="359"/>
                  <a:pt x="262" y="359"/>
                  <a:pt x="262" y="359"/>
                </a:cubicBezTo>
                <a:cubicBezTo>
                  <a:pt x="247" y="357"/>
                  <a:pt x="232" y="349"/>
                  <a:pt x="218" y="333"/>
                </a:cubicBezTo>
                <a:cubicBezTo>
                  <a:pt x="202" y="348"/>
                  <a:pt x="202" y="348"/>
                  <a:pt x="202" y="348"/>
                </a:cubicBezTo>
                <a:cubicBezTo>
                  <a:pt x="220" y="369"/>
                  <a:pt x="241" y="379"/>
                  <a:pt x="262" y="382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84" y="406"/>
                  <a:pt x="284" y="406"/>
                  <a:pt x="284" y="406"/>
                </a:cubicBezTo>
                <a:cubicBezTo>
                  <a:pt x="284" y="381"/>
                  <a:pt x="284" y="381"/>
                  <a:pt x="284" y="381"/>
                </a:cubicBezTo>
                <a:cubicBezTo>
                  <a:pt x="291" y="380"/>
                  <a:pt x="298" y="379"/>
                  <a:pt x="304" y="376"/>
                </a:cubicBezTo>
                <a:cubicBezTo>
                  <a:pt x="326" y="367"/>
                  <a:pt x="335" y="353"/>
                  <a:pt x="339" y="342"/>
                </a:cubicBezTo>
                <a:cubicBezTo>
                  <a:pt x="344" y="327"/>
                  <a:pt x="343" y="310"/>
                  <a:pt x="335" y="296"/>
                </a:cubicBezTo>
                <a:cubicBezTo>
                  <a:pt x="323" y="275"/>
                  <a:pt x="303" y="270"/>
                  <a:pt x="284" y="266"/>
                </a:cubicBezTo>
                <a:close/>
                <a:moveTo>
                  <a:pt x="262" y="260"/>
                </a:moveTo>
                <a:cubicBezTo>
                  <a:pt x="261" y="260"/>
                  <a:pt x="261" y="260"/>
                  <a:pt x="261" y="260"/>
                </a:cubicBezTo>
                <a:cubicBezTo>
                  <a:pt x="230" y="249"/>
                  <a:pt x="230" y="231"/>
                  <a:pt x="230" y="225"/>
                </a:cubicBezTo>
                <a:cubicBezTo>
                  <a:pt x="230" y="211"/>
                  <a:pt x="241" y="196"/>
                  <a:pt x="262" y="192"/>
                </a:cubicBezTo>
                <a:lnTo>
                  <a:pt x="262" y="260"/>
                </a:lnTo>
                <a:close/>
                <a:moveTo>
                  <a:pt x="319" y="334"/>
                </a:moveTo>
                <a:cubicBezTo>
                  <a:pt x="315" y="344"/>
                  <a:pt x="307" y="351"/>
                  <a:pt x="296" y="356"/>
                </a:cubicBezTo>
                <a:cubicBezTo>
                  <a:pt x="292" y="357"/>
                  <a:pt x="288" y="358"/>
                  <a:pt x="284" y="359"/>
                </a:cubicBezTo>
                <a:cubicBezTo>
                  <a:pt x="284" y="288"/>
                  <a:pt x="284" y="288"/>
                  <a:pt x="284" y="288"/>
                </a:cubicBezTo>
                <a:cubicBezTo>
                  <a:pt x="299" y="292"/>
                  <a:pt x="309" y="296"/>
                  <a:pt x="316" y="307"/>
                </a:cubicBezTo>
                <a:cubicBezTo>
                  <a:pt x="321" y="315"/>
                  <a:pt x="322" y="326"/>
                  <a:pt x="319" y="33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685138" y="3890354"/>
            <a:ext cx="582727" cy="576223"/>
          </a:xfrm>
          <a:custGeom>
            <a:avLst/>
            <a:gdLst>
              <a:gd name="T0" fmla="*/ 132 w 461"/>
              <a:gd name="T1" fmla="*/ 193 h 455"/>
              <a:gd name="T2" fmla="*/ 177 w 461"/>
              <a:gd name="T3" fmla="*/ 235 h 455"/>
              <a:gd name="T4" fmla="*/ 199 w 461"/>
              <a:gd name="T5" fmla="*/ 219 h 455"/>
              <a:gd name="T6" fmla="*/ 240 w 461"/>
              <a:gd name="T7" fmla="*/ 187 h 455"/>
              <a:gd name="T8" fmla="*/ 199 w 461"/>
              <a:gd name="T9" fmla="*/ 127 h 455"/>
              <a:gd name="T10" fmla="*/ 221 w 461"/>
              <a:gd name="T11" fmla="*/ 90 h 455"/>
              <a:gd name="T12" fmla="*/ 221 w 461"/>
              <a:gd name="T13" fmla="*/ 90 h 455"/>
              <a:gd name="T14" fmla="*/ 199 w 461"/>
              <a:gd name="T15" fmla="*/ 55 h 455"/>
              <a:gd name="T16" fmla="*/ 177 w 461"/>
              <a:gd name="T17" fmla="*/ 43 h 455"/>
              <a:gd name="T18" fmla="*/ 136 w 461"/>
              <a:gd name="T19" fmla="*/ 99 h 455"/>
              <a:gd name="T20" fmla="*/ 177 w 461"/>
              <a:gd name="T21" fmla="*/ 145 h 455"/>
              <a:gd name="T22" fmla="*/ 149 w 461"/>
              <a:gd name="T23" fmla="*/ 179 h 455"/>
              <a:gd name="T24" fmla="*/ 218 w 461"/>
              <a:gd name="T25" fmla="*/ 162 h 455"/>
              <a:gd name="T26" fmla="*/ 204 w 461"/>
              <a:gd name="T27" fmla="*/ 195 h 455"/>
              <a:gd name="T28" fmla="*/ 199 w 461"/>
              <a:gd name="T29" fmla="*/ 150 h 455"/>
              <a:gd name="T30" fmla="*/ 177 w 461"/>
              <a:gd name="T31" fmla="*/ 77 h 455"/>
              <a:gd name="T32" fmla="*/ 158 w 461"/>
              <a:gd name="T33" fmla="*/ 99 h 455"/>
              <a:gd name="T34" fmla="*/ 343 w 461"/>
              <a:gd name="T35" fmla="*/ 223 h 455"/>
              <a:gd name="T36" fmla="*/ 379 w 461"/>
              <a:gd name="T37" fmla="*/ 223 h 455"/>
              <a:gd name="T38" fmla="*/ 429 w 461"/>
              <a:gd name="T39" fmla="*/ 225 h 455"/>
              <a:gd name="T40" fmla="*/ 393 w 461"/>
              <a:gd name="T41" fmla="*/ 129 h 455"/>
              <a:gd name="T42" fmla="*/ 379 w 461"/>
              <a:gd name="T43" fmla="*/ 96 h 455"/>
              <a:gd name="T44" fmla="*/ 319 w 461"/>
              <a:gd name="T45" fmla="*/ 115 h 455"/>
              <a:gd name="T46" fmla="*/ 51 w 461"/>
              <a:gd name="T47" fmla="*/ 135 h 455"/>
              <a:gd name="T48" fmla="*/ 70 w 461"/>
              <a:gd name="T49" fmla="*/ 209 h 455"/>
              <a:gd name="T50" fmla="*/ 29 w 461"/>
              <a:gd name="T51" fmla="*/ 246 h 455"/>
              <a:gd name="T52" fmla="*/ 20 w 461"/>
              <a:gd name="T53" fmla="*/ 239 h 455"/>
              <a:gd name="T54" fmla="*/ 42 w 461"/>
              <a:gd name="T55" fmla="*/ 279 h 455"/>
              <a:gd name="T56" fmla="*/ 56 w 461"/>
              <a:gd name="T57" fmla="*/ 277 h 455"/>
              <a:gd name="T58" fmla="*/ 82 w 461"/>
              <a:gd name="T59" fmla="*/ 280 h 455"/>
              <a:gd name="T60" fmla="*/ 150 w 461"/>
              <a:gd name="T61" fmla="*/ 444 h 455"/>
              <a:gd name="T62" fmla="*/ 247 w 461"/>
              <a:gd name="T63" fmla="*/ 454 h 455"/>
              <a:gd name="T64" fmla="*/ 276 w 461"/>
              <a:gd name="T65" fmla="*/ 431 h 455"/>
              <a:gd name="T66" fmla="*/ 332 w 461"/>
              <a:gd name="T67" fmla="*/ 455 h 455"/>
              <a:gd name="T68" fmla="*/ 373 w 461"/>
              <a:gd name="T69" fmla="*/ 403 h 455"/>
              <a:gd name="T70" fmla="*/ 406 w 461"/>
              <a:gd name="T71" fmla="*/ 367 h 455"/>
              <a:gd name="T72" fmla="*/ 461 w 461"/>
              <a:gd name="T73" fmla="*/ 291 h 455"/>
              <a:gd name="T74" fmla="*/ 429 w 461"/>
              <a:gd name="T75" fmla="*/ 225 h 455"/>
              <a:gd name="T76" fmla="*/ 57 w 461"/>
              <a:gd name="T77" fmla="*/ 251 h 455"/>
              <a:gd name="T78" fmla="*/ 52 w 461"/>
              <a:gd name="T79" fmla="*/ 231 h 455"/>
              <a:gd name="T80" fmla="*/ 61 w 461"/>
              <a:gd name="T81" fmla="*/ 229 h 455"/>
              <a:gd name="T82" fmla="*/ 73 w 461"/>
              <a:gd name="T83" fmla="*/ 135 h 455"/>
              <a:gd name="T84" fmla="*/ 298 w 461"/>
              <a:gd name="T85" fmla="*/ 135 h 455"/>
              <a:gd name="T86" fmla="*/ 73 w 461"/>
              <a:gd name="T87" fmla="*/ 135 h 455"/>
              <a:gd name="T88" fmla="*/ 81 w 461"/>
              <a:gd name="T89" fmla="*/ 258 h 455"/>
              <a:gd name="T90" fmla="*/ 84 w 461"/>
              <a:gd name="T91" fmla="*/ 257 h 455"/>
              <a:gd name="T92" fmla="*/ 85 w 461"/>
              <a:gd name="T93" fmla="*/ 225 h 455"/>
              <a:gd name="T94" fmla="*/ 88 w 461"/>
              <a:gd name="T95" fmla="*/ 242 h 455"/>
              <a:gd name="T96" fmla="*/ 422 w 461"/>
              <a:gd name="T97" fmla="*/ 305 h 455"/>
              <a:gd name="T98" fmla="*/ 412 w 461"/>
              <a:gd name="T99" fmla="*/ 312 h 455"/>
              <a:gd name="T100" fmla="*/ 372 w 461"/>
              <a:gd name="T101" fmla="*/ 370 h 455"/>
              <a:gd name="T102" fmla="*/ 351 w 461"/>
              <a:gd name="T103" fmla="*/ 406 h 455"/>
              <a:gd name="T104" fmla="*/ 298 w 461"/>
              <a:gd name="T105" fmla="*/ 433 h 455"/>
              <a:gd name="T106" fmla="*/ 284 w 461"/>
              <a:gd name="T107" fmla="*/ 407 h 455"/>
              <a:gd name="T108" fmla="*/ 225 w 461"/>
              <a:gd name="T109" fmla="*/ 406 h 455"/>
              <a:gd name="T110" fmla="*/ 170 w 461"/>
              <a:gd name="T111" fmla="*/ 432 h 455"/>
              <a:gd name="T112" fmla="*/ 109 w 461"/>
              <a:gd name="T113" fmla="*/ 246 h 455"/>
              <a:gd name="T114" fmla="*/ 319 w 461"/>
              <a:gd name="T115" fmla="*/ 152 h 455"/>
              <a:gd name="T116" fmla="*/ 372 w 461"/>
              <a:gd name="T117" fmla="*/ 125 h 455"/>
              <a:gd name="T118" fmla="*/ 364 w 461"/>
              <a:gd name="T119" fmla="*/ 173 h 455"/>
              <a:gd name="T120" fmla="*/ 409 w 461"/>
              <a:gd name="T121" fmla="*/ 236 h 455"/>
              <a:gd name="T122" fmla="*/ 439 w 461"/>
              <a:gd name="T123" fmla="*/ 24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1" h="455">
                <a:moveTo>
                  <a:pt x="149" y="179"/>
                </a:moveTo>
                <a:cubicBezTo>
                  <a:pt x="132" y="193"/>
                  <a:pt x="132" y="193"/>
                  <a:pt x="132" y="193"/>
                </a:cubicBezTo>
                <a:cubicBezTo>
                  <a:pt x="146" y="209"/>
                  <a:pt x="162" y="216"/>
                  <a:pt x="177" y="219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203" y="218"/>
                  <a:pt x="208" y="217"/>
                  <a:pt x="212" y="215"/>
                </a:cubicBezTo>
                <a:cubicBezTo>
                  <a:pt x="230" y="208"/>
                  <a:pt x="237" y="196"/>
                  <a:pt x="240" y="187"/>
                </a:cubicBezTo>
                <a:cubicBezTo>
                  <a:pt x="245" y="175"/>
                  <a:pt x="243" y="162"/>
                  <a:pt x="237" y="151"/>
                </a:cubicBezTo>
                <a:cubicBezTo>
                  <a:pt x="228" y="135"/>
                  <a:pt x="213" y="131"/>
                  <a:pt x="199" y="127"/>
                </a:cubicBezTo>
                <a:cubicBezTo>
                  <a:pt x="199" y="77"/>
                  <a:pt x="199" y="77"/>
                  <a:pt x="199" y="77"/>
                </a:cubicBezTo>
                <a:cubicBezTo>
                  <a:pt x="213" y="80"/>
                  <a:pt x="221" y="89"/>
                  <a:pt x="221" y="9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21" y="90"/>
                  <a:pt x="221" y="90"/>
                  <a:pt x="221" y="90"/>
                </a:cubicBezTo>
                <a:cubicBezTo>
                  <a:pt x="238" y="75"/>
                  <a:pt x="238" y="75"/>
                  <a:pt x="238" y="75"/>
                </a:cubicBezTo>
                <a:cubicBezTo>
                  <a:pt x="237" y="75"/>
                  <a:pt x="223" y="59"/>
                  <a:pt x="199" y="55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50" y="59"/>
                  <a:pt x="136" y="80"/>
                  <a:pt x="136" y="99"/>
                </a:cubicBezTo>
                <a:cubicBezTo>
                  <a:pt x="136" y="113"/>
                  <a:pt x="142" y="133"/>
                  <a:pt x="173" y="143"/>
                </a:cubicBezTo>
                <a:cubicBezTo>
                  <a:pt x="174" y="144"/>
                  <a:pt x="175" y="144"/>
                  <a:pt x="177" y="145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67" y="194"/>
                  <a:pt x="158" y="189"/>
                  <a:pt x="149" y="179"/>
                </a:cubicBezTo>
                <a:close/>
                <a:moveTo>
                  <a:pt x="199" y="150"/>
                </a:moveTo>
                <a:cubicBezTo>
                  <a:pt x="208" y="152"/>
                  <a:pt x="214" y="155"/>
                  <a:pt x="218" y="162"/>
                </a:cubicBezTo>
                <a:cubicBezTo>
                  <a:pt x="221" y="167"/>
                  <a:pt x="222" y="174"/>
                  <a:pt x="220" y="180"/>
                </a:cubicBezTo>
                <a:cubicBezTo>
                  <a:pt x="217" y="186"/>
                  <a:pt x="212" y="191"/>
                  <a:pt x="204" y="195"/>
                </a:cubicBezTo>
                <a:cubicBezTo>
                  <a:pt x="202" y="195"/>
                  <a:pt x="201" y="196"/>
                  <a:pt x="199" y="196"/>
                </a:cubicBezTo>
                <a:lnTo>
                  <a:pt x="199" y="150"/>
                </a:lnTo>
                <a:close/>
                <a:moveTo>
                  <a:pt x="158" y="99"/>
                </a:moveTo>
                <a:cubicBezTo>
                  <a:pt x="158" y="90"/>
                  <a:pt x="165" y="81"/>
                  <a:pt x="177" y="77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60" y="115"/>
                  <a:pt x="158" y="106"/>
                  <a:pt x="158" y="99"/>
                </a:cubicBezTo>
                <a:close/>
                <a:moveTo>
                  <a:pt x="361" y="205"/>
                </a:moveTo>
                <a:cubicBezTo>
                  <a:pt x="351" y="205"/>
                  <a:pt x="343" y="213"/>
                  <a:pt x="343" y="223"/>
                </a:cubicBezTo>
                <a:cubicBezTo>
                  <a:pt x="343" y="233"/>
                  <a:pt x="351" y="242"/>
                  <a:pt x="361" y="242"/>
                </a:cubicBezTo>
                <a:cubicBezTo>
                  <a:pt x="371" y="242"/>
                  <a:pt x="379" y="233"/>
                  <a:pt x="379" y="223"/>
                </a:cubicBezTo>
                <a:cubicBezTo>
                  <a:pt x="379" y="213"/>
                  <a:pt x="371" y="205"/>
                  <a:pt x="361" y="205"/>
                </a:cubicBezTo>
                <a:close/>
                <a:moveTo>
                  <a:pt x="429" y="225"/>
                </a:moveTo>
                <a:cubicBezTo>
                  <a:pt x="422" y="200"/>
                  <a:pt x="397" y="174"/>
                  <a:pt x="387" y="164"/>
                </a:cubicBezTo>
                <a:cubicBezTo>
                  <a:pt x="388" y="154"/>
                  <a:pt x="391" y="139"/>
                  <a:pt x="393" y="129"/>
                </a:cubicBezTo>
                <a:cubicBezTo>
                  <a:pt x="393" y="129"/>
                  <a:pt x="393" y="129"/>
                  <a:pt x="393" y="129"/>
                </a:cubicBezTo>
                <a:cubicBezTo>
                  <a:pt x="397" y="108"/>
                  <a:pt x="386" y="98"/>
                  <a:pt x="379" y="96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52" y="91"/>
                  <a:pt x="332" y="101"/>
                  <a:pt x="319" y="115"/>
                </a:cubicBezTo>
                <a:cubicBezTo>
                  <a:pt x="309" y="50"/>
                  <a:pt x="253" y="0"/>
                  <a:pt x="186" y="0"/>
                </a:cubicBezTo>
                <a:cubicBezTo>
                  <a:pt x="111" y="0"/>
                  <a:pt x="51" y="61"/>
                  <a:pt x="51" y="135"/>
                </a:cubicBezTo>
                <a:cubicBezTo>
                  <a:pt x="51" y="164"/>
                  <a:pt x="60" y="190"/>
                  <a:pt x="75" y="212"/>
                </a:cubicBezTo>
                <a:cubicBezTo>
                  <a:pt x="73" y="211"/>
                  <a:pt x="72" y="210"/>
                  <a:pt x="70" y="209"/>
                </a:cubicBezTo>
                <a:cubicBezTo>
                  <a:pt x="57" y="203"/>
                  <a:pt x="43" y="206"/>
                  <a:pt x="34" y="218"/>
                </a:cubicBezTo>
                <a:cubicBezTo>
                  <a:pt x="28" y="226"/>
                  <a:pt x="26" y="236"/>
                  <a:pt x="29" y="246"/>
                </a:cubicBezTo>
                <a:cubicBezTo>
                  <a:pt x="30" y="249"/>
                  <a:pt x="31" y="252"/>
                  <a:pt x="33" y="255"/>
                </a:cubicBezTo>
                <a:cubicBezTo>
                  <a:pt x="28" y="252"/>
                  <a:pt x="23" y="247"/>
                  <a:pt x="20" y="239"/>
                </a:cubicBezTo>
                <a:cubicBezTo>
                  <a:pt x="0" y="247"/>
                  <a:pt x="0" y="247"/>
                  <a:pt x="0" y="247"/>
                </a:cubicBezTo>
                <a:cubicBezTo>
                  <a:pt x="8" y="268"/>
                  <a:pt x="24" y="280"/>
                  <a:pt x="42" y="279"/>
                </a:cubicBezTo>
                <a:cubicBezTo>
                  <a:pt x="46" y="279"/>
                  <a:pt x="50" y="278"/>
                  <a:pt x="54" y="276"/>
                </a:cubicBezTo>
                <a:cubicBezTo>
                  <a:pt x="55" y="277"/>
                  <a:pt x="56" y="277"/>
                  <a:pt x="56" y="277"/>
                </a:cubicBezTo>
                <a:cubicBezTo>
                  <a:pt x="62" y="280"/>
                  <a:pt x="68" y="281"/>
                  <a:pt x="74" y="281"/>
                </a:cubicBezTo>
                <a:cubicBezTo>
                  <a:pt x="77" y="281"/>
                  <a:pt x="80" y="281"/>
                  <a:pt x="82" y="280"/>
                </a:cubicBezTo>
                <a:cubicBezTo>
                  <a:pt x="83" y="335"/>
                  <a:pt x="116" y="371"/>
                  <a:pt x="129" y="385"/>
                </a:cubicBezTo>
                <a:cubicBezTo>
                  <a:pt x="147" y="404"/>
                  <a:pt x="150" y="444"/>
                  <a:pt x="150" y="444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247" y="454"/>
                  <a:pt x="247" y="454"/>
                  <a:pt x="247" y="454"/>
                </a:cubicBezTo>
                <a:cubicBezTo>
                  <a:pt x="247" y="432"/>
                  <a:pt x="247" y="432"/>
                  <a:pt x="247" y="432"/>
                </a:cubicBezTo>
                <a:cubicBezTo>
                  <a:pt x="258" y="433"/>
                  <a:pt x="268" y="432"/>
                  <a:pt x="276" y="431"/>
                </a:cubicBezTo>
                <a:cubicBezTo>
                  <a:pt x="276" y="455"/>
                  <a:pt x="276" y="455"/>
                  <a:pt x="276" y="455"/>
                </a:cubicBezTo>
                <a:cubicBezTo>
                  <a:pt x="332" y="455"/>
                  <a:pt x="332" y="455"/>
                  <a:pt x="332" y="455"/>
                </a:cubicBezTo>
                <a:cubicBezTo>
                  <a:pt x="368" y="455"/>
                  <a:pt x="371" y="423"/>
                  <a:pt x="373" y="409"/>
                </a:cubicBezTo>
                <a:cubicBezTo>
                  <a:pt x="373" y="406"/>
                  <a:pt x="373" y="404"/>
                  <a:pt x="373" y="403"/>
                </a:cubicBezTo>
                <a:cubicBezTo>
                  <a:pt x="374" y="398"/>
                  <a:pt x="380" y="393"/>
                  <a:pt x="387" y="386"/>
                </a:cubicBezTo>
                <a:cubicBezTo>
                  <a:pt x="393" y="381"/>
                  <a:pt x="399" y="375"/>
                  <a:pt x="406" y="367"/>
                </a:cubicBezTo>
                <a:cubicBezTo>
                  <a:pt x="419" y="352"/>
                  <a:pt x="426" y="336"/>
                  <a:pt x="430" y="326"/>
                </a:cubicBezTo>
                <a:cubicBezTo>
                  <a:pt x="453" y="323"/>
                  <a:pt x="461" y="304"/>
                  <a:pt x="461" y="291"/>
                </a:cubicBezTo>
                <a:cubicBezTo>
                  <a:pt x="461" y="225"/>
                  <a:pt x="461" y="225"/>
                  <a:pt x="461" y="225"/>
                </a:cubicBezTo>
                <a:lnTo>
                  <a:pt x="429" y="225"/>
                </a:lnTo>
                <a:close/>
                <a:moveTo>
                  <a:pt x="65" y="241"/>
                </a:moveTo>
                <a:cubicBezTo>
                  <a:pt x="64" y="244"/>
                  <a:pt x="61" y="248"/>
                  <a:pt x="57" y="251"/>
                </a:cubicBezTo>
                <a:cubicBezTo>
                  <a:pt x="54" y="248"/>
                  <a:pt x="51" y="244"/>
                  <a:pt x="50" y="240"/>
                </a:cubicBezTo>
                <a:cubicBezTo>
                  <a:pt x="49" y="236"/>
                  <a:pt x="51" y="233"/>
                  <a:pt x="52" y="231"/>
                </a:cubicBezTo>
                <a:cubicBezTo>
                  <a:pt x="54" y="229"/>
                  <a:pt x="56" y="228"/>
                  <a:pt x="57" y="228"/>
                </a:cubicBezTo>
                <a:cubicBezTo>
                  <a:pt x="59" y="228"/>
                  <a:pt x="60" y="228"/>
                  <a:pt x="61" y="229"/>
                </a:cubicBezTo>
                <a:cubicBezTo>
                  <a:pt x="64" y="230"/>
                  <a:pt x="67" y="235"/>
                  <a:pt x="65" y="241"/>
                </a:cubicBezTo>
                <a:close/>
                <a:moveTo>
                  <a:pt x="73" y="135"/>
                </a:moveTo>
                <a:cubicBezTo>
                  <a:pt x="73" y="73"/>
                  <a:pt x="123" y="22"/>
                  <a:pt x="186" y="22"/>
                </a:cubicBezTo>
                <a:cubicBezTo>
                  <a:pt x="248" y="22"/>
                  <a:pt x="298" y="73"/>
                  <a:pt x="298" y="135"/>
                </a:cubicBezTo>
                <a:cubicBezTo>
                  <a:pt x="298" y="197"/>
                  <a:pt x="248" y="248"/>
                  <a:pt x="186" y="248"/>
                </a:cubicBezTo>
                <a:cubicBezTo>
                  <a:pt x="123" y="248"/>
                  <a:pt x="73" y="197"/>
                  <a:pt x="73" y="135"/>
                </a:cubicBezTo>
                <a:close/>
                <a:moveTo>
                  <a:pt x="84" y="257"/>
                </a:moveTo>
                <a:cubicBezTo>
                  <a:pt x="83" y="258"/>
                  <a:pt x="82" y="258"/>
                  <a:pt x="81" y="258"/>
                </a:cubicBezTo>
                <a:cubicBezTo>
                  <a:pt x="83" y="255"/>
                  <a:pt x="85" y="252"/>
                  <a:pt x="86" y="249"/>
                </a:cubicBezTo>
                <a:cubicBezTo>
                  <a:pt x="85" y="252"/>
                  <a:pt x="85" y="255"/>
                  <a:pt x="84" y="257"/>
                </a:cubicBezTo>
                <a:close/>
                <a:moveTo>
                  <a:pt x="88" y="242"/>
                </a:moveTo>
                <a:cubicBezTo>
                  <a:pt x="88" y="236"/>
                  <a:pt x="87" y="230"/>
                  <a:pt x="85" y="225"/>
                </a:cubicBezTo>
                <a:cubicBezTo>
                  <a:pt x="87" y="227"/>
                  <a:pt x="89" y="229"/>
                  <a:pt x="91" y="231"/>
                </a:cubicBezTo>
                <a:cubicBezTo>
                  <a:pt x="90" y="234"/>
                  <a:pt x="89" y="238"/>
                  <a:pt x="88" y="242"/>
                </a:cubicBezTo>
                <a:close/>
                <a:moveTo>
                  <a:pt x="439" y="291"/>
                </a:moveTo>
                <a:cubicBezTo>
                  <a:pt x="439" y="294"/>
                  <a:pt x="439" y="305"/>
                  <a:pt x="422" y="305"/>
                </a:cubicBezTo>
                <a:cubicBezTo>
                  <a:pt x="414" y="305"/>
                  <a:pt x="414" y="305"/>
                  <a:pt x="414" y="305"/>
                </a:cubicBezTo>
                <a:cubicBezTo>
                  <a:pt x="412" y="312"/>
                  <a:pt x="412" y="312"/>
                  <a:pt x="412" y="312"/>
                </a:cubicBezTo>
                <a:cubicBezTo>
                  <a:pt x="412" y="313"/>
                  <a:pt x="404" y="335"/>
                  <a:pt x="389" y="353"/>
                </a:cubicBezTo>
                <a:cubicBezTo>
                  <a:pt x="384" y="360"/>
                  <a:pt x="378" y="365"/>
                  <a:pt x="372" y="370"/>
                </a:cubicBezTo>
                <a:cubicBezTo>
                  <a:pt x="362" y="379"/>
                  <a:pt x="354" y="387"/>
                  <a:pt x="352" y="399"/>
                </a:cubicBezTo>
                <a:cubicBezTo>
                  <a:pt x="351" y="401"/>
                  <a:pt x="351" y="404"/>
                  <a:pt x="351" y="406"/>
                </a:cubicBezTo>
                <a:cubicBezTo>
                  <a:pt x="349" y="426"/>
                  <a:pt x="346" y="433"/>
                  <a:pt x="332" y="433"/>
                </a:cubicBezTo>
                <a:cubicBezTo>
                  <a:pt x="298" y="433"/>
                  <a:pt x="298" y="433"/>
                  <a:pt x="298" y="433"/>
                </a:cubicBezTo>
                <a:cubicBezTo>
                  <a:pt x="298" y="403"/>
                  <a:pt x="298" y="403"/>
                  <a:pt x="298" y="403"/>
                </a:cubicBezTo>
                <a:cubicBezTo>
                  <a:pt x="284" y="407"/>
                  <a:pt x="284" y="407"/>
                  <a:pt x="284" y="407"/>
                </a:cubicBezTo>
                <a:cubicBezTo>
                  <a:pt x="284" y="407"/>
                  <a:pt x="261" y="414"/>
                  <a:pt x="238" y="409"/>
                </a:cubicBezTo>
                <a:cubicBezTo>
                  <a:pt x="225" y="406"/>
                  <a:pt x="225" y="406"/>
                  <a:pt x="225" y="406"/>
                </a:cubicBezTo>
                <a:cubicBezTo>
                  <a:pt x="225" y="432"/>
                  <a:pt x="225" y="432"/>
                  <a:pt x="225" y="432"/>
                </a:cubicBezTo>
                <a:cubicBezTo>
                  <a:pt x="170" y="432"/>
                  <a:pt x="170" y="432"/>
                  <a:pt x="170" y="432"/>
                </a:cubicBezTo>
                <a:cubicBezTo>
                  <a:pt x="168" y="417"/>
                  <a:pt x="162" y="388"/>
                  <a:pt x="145" y="370"/>
                </a:cubicBezTo>
                <a:cubicBezTo>
                  <a:pt x="122" y="345"/>
                  <a:pt x="93" y="305"/>
                  <a:pt x="109" y="246"/>
                </a:cubicBezTo>
                <a:cubicBezTo>
                  <a:pt x="131" y="261"/>
                  <a:pt x="157" y="270"/>
                  <a:pt x="186" y="270"/>
                </a:cubicBezTo>
                <a:cubicBezTo>
                  <a:pt x="254" y="270"/>
                  <a:pt x="311" y="218"/>
                  <a:pt x="319" y="152"/>
                </a:cubicBezTo>
                <a:cubicBezTo>
                  <a:pt x="320" y="149"/>
                  <a:pt x="337" y="113"/>
                  <a:pt x="371" y="117"/>
                </a:cubicBezTo>
                <a:cubicBezTo>
                  <a:pt x="372" y="118"/>
                  <a:pt x="373" y="120"/>
                  <a:pt x="372" y="125"/>
                </a:cubicBezTo>
                <a:cubicBezTo>
                  <a:pt x="371" y="129"/>
                  <a:pt x="364" y="156"/>
                  <a:pt x="364" y="168"/>
                </a:cubicBezTo>
                <a:cubicBezTo>
                  <a:pt x="364" y="173"/>
                  <a:pt x="364" y="173"/>
                  <a:pt x="364" y="173"/>
                </a:cubicBezTo>
                <a:cubicBezTo>
                  <a:pt x="368" y="176"/>
                  <a:pt x="368" y="176"/>
                  <a:pt x="368" y="176"/>
                </a:cubicBezTo>
                <a:cubicBezTo>
                  <a:pt x="383" y="190"/>
                  <a:pt x="408" y="220"/>
                  <a:pt x="409" y="236"/>
                </a:cubicBezTo>
                <a:cubicBezTo>
                  <a:pt x="410" y="247"/>
                  <a:pt x="410" y="247"/>
                  <a:pt x="410" y="247"/>
                </a:cubicBezTo>
                <a:cubicBezTo>
                  <a:pt x="439" y="247"/>
                  <a:pt x="439" y="247"/>
                  <a:pt x="439" y="247"/>
                </a:cubicBezTo>
                <a:lnTo>
                  <a:pt x="439" y="29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5089740" y="3957666"/>
            <a:ext cx="628253" cy="441598"/>
          </a:xfrm>
          <a:custGeom>
            <a:avLst/>
            <a:gdLst>
              <a:gd name="T0" fmla="*/ 446 w 489"/>
              <a:gd name="T1" fmla="*/ 0 h 344"/>
              <a:gd name="T2" fmla="*/ 43 w 489"/>
              <a:gd name="T3" fmla="*/ 0 h 344"/>
              <a:gd name="T4" fmla="*/ 0 w 489"/>
              <a:gd name="T5" fmla="*/ 44 h 344"/>
              <a:gd name="T6" fmla="*/ 0 w 489"/>
              <a:gd name="T7" fmla="*/ 301 h 344"/>
              <a:gd name="T8" fmla="*/ 43 w 489"/>
              <a:gd name="T9" fmla="*/ 344 h 344"/>
              <a:gd name="T10" fmla="*/ 446 w 489"/>
              <a:gd name="T11" fmla="*/ 344 h 344"/>
              <a:gd name="T12" fmla="*/ 489 w 489"/>
              <a:gd name="T13" fmla="*/ 301 h 344"/>
              <a:gd name="T14" fmla="*/ 489 w 489"/>
              <a:gd name="T15" fmla="*/ 44 h 344"/>
              <a:gd name="T16" fmla="*/ 446 w 489"/>
              <a:gd name="T17" fmla="*/ 0 h 344"/>
              <a:gd name="T18" fmla="*/ 43 w 489"/>
              <a:gd name="T19" fmla="*/ 22 h 344"/>
              <a:gd name="T20" fmla="*/ 446 w 489"/>
              <a:gd name="T21" fmla="*/ 22 h 344"/>
              <a:gd name="T22" fmla="*/ 467 w 489"/>
              <a:gd name="T23" fmla="*/ 44 h 344"/>
              <a:gd name="T24" fmla="*/ 467 w 489"/>
              <a:gd name="T25" fmla="*/ 85 h 344"/>
              <a:gd name="T26" fmla="*/ 22 w 489"/>
              <a:gd name="T27" fmla="*/ 85 h 344"/>
              <a:gd name="T28" fmla="*/ 22 w 489"/>
              <a:gd name="T29" fmla="*/ 44 h 344"/>
              <a:gd name="T30" fmla="*/ 43 w 489"/>
              <a:gd name="T31" fmla="*/ 22 h 344"/>
              <a:gd name="T32" fmla="*/ 446 w 489"/>
              <a:gd name="T33" fmla="*/ 322 h 344"/>
              <a:gd name="T34" fmla="*/ 43 w 489"/>
              <a:gd name="T35" fmla="*/ 322 h 344"/>
              <a:gd name="T36" fmla="*/ 22 w 489"/>
              <a:gd name="T37" fmla="*/ 301 h 344"/>
              <a:gd name="T38" fmla="*/ 22 w 489"/>
              <a:gd name="T39" fmla="*/ 150 h 344"/>
              <a:gd name="T40" fmla="*/ 467 w 489"/>
              <a:gd name="T41" fmla="*/ 150 h 344"/>
              <a:gd name="T42" fmla="*/ 467 w 489"/>
              <a:gd name="T43" fmla="*/ 301 h 344"/>
              <a:gd name="T44" fmla="*/ 446 w 489"/>
              <a:gd name="T45" fmla="*/ 32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9" h="344">
                <a:moveTo>
                  <a:pt x="446" y="0"/>
                </a:moveTo>
                <a:cubicBezTo>
                  <a:pt x="43" y="0"/>
                  <a:pt x="43" y="0"/>
                  <a:pt x="43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25"/>
                  <a:pt x="20" y="344"/>
                  <a:pt x="43" y="344"/>
                </a:cubicBezTo>
                <a:cubicBezTo>
                  <a:pt x="446" y="344"/>
                  <a:pt x="446" y="344"/>
                  <a:pt x="446" y="344"/>
                </a:cubicBezTo>
                <a:cubicBezTo>
                  <a:pt x="470" y="344"/>
                  <a:pt x="489" y="325"/>
                  <a:pt x="489" y="301"/>
                </a:cubicBezTo>
                <a:cubicBezTo>
                  <a:pt x="489" y="44"/>
                  <a:pt x="489" y="44"/>
                  <a:pt x="489" y="44"/>
                </a:cubicBezTo>
                <a:cubicBezTo>
                  <a:pt x="489" y="20"/>
                  <a:pt x="470" y="0"/>
                  <a:pt x="446" y="0"/>
                </a:cubicBezTo>
                <a:close/>
                <a:moveTo>
                  <a:pt x="43" y="22"/>
                </a:moveTo>
                <a:cubicBezTo>
                  <a:pt x="446" y="22"/>
                  <a:pt x="446" y="22"/>
                  <a:pt x="446" y="22"/>
                </a:cubicBezTo>
                <a:cubicBezTo>
                  <a:pt x="458" y="22"/>
                  <a:pt x="467" y="32"/>
                  <a:pt x="467" y="44"/>
                </a:cubicBezTo>
                <a:cubicBezTo>
                  <a:pt x="467" y="85"/>
                  <a:pt x="467" y="85"/>
                  <a:pt x="467" y="85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32"/>
                  <a:pt x="32" y="22"/>
                  <a:pt x="43" y="22"/>
                </a:cubicBezTo>
                <a:close/>
                <a:moveTo>
                  <a:pt x="446" y="322"/>
                </a:moveTo>
                <a:cubicBezTo>
                  <a:pt x="43" y="322"/>
                  <a:pt x="43" y="322"/>
                  <a:pt x="43" y="322"/>
                </a:cubicBezTo>
                <a:cubicBezTo>
                  <a:pt x="32" y="322"/>
                  <a:pt x="22" y="313"/>
                  <a:pt x="22" y="301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467" y="150"/>
                  <a:pt x="467" y="150"/>
                  <a:pt x="467" y="150"/>
                </a:cubicBezTo>
                <a:cubicBezTo>
                  <a:pt x="467" y="301"/>
                  <a:pt x="467" y="301"/>
                  <a:pt x="467" y="301"/>
                </a:cubicBezTo>
                <a:cubicBezTo>
                  <a:pt x="467" y="313"/>
                  <a:pt x="458" y="322"/>
                  <a:pt x="446" y="32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9463161" y="3812309"/>
            <a:ext cx="551510" cy="697842"/>
          </a:xfrm>
          <a:custGeom>
            <a:avLst/>
            <a:gdLst>
              <a:gd name="T0" fmla="*/ 848 w 848"/>
              <a:gd name="T1" fmla="*/ 1073 h 1073"/>
              <a:gd name="T2" fmla="*/ 0 w 848"/>
              <a:gd name="T3" fmla="*/ 1073 h 1073"/>
              <a:gd name="T4" fmla="*/ 0 w 848"/>
              <a:gd name="T5" fmla="*/ 825 h 1073"/>
              <a:gd name="T6" fmla="*/ 130 w 848"/>
              <a:gd name="T7" fmla="*/ 825 h 1073"/>
              <a:gd name="T8" fmla="*/ 130 w 848"/>
              <a:gd name="T9" fmla="*/ 689 h 1073"/>
              <a:gd name="T10" fmla="*/ 310 w 848"/>
              <a:gd name="T11" fmla="*/ 689 h 1073"/>
              <a:gd name="T12" fmla="*/ 310 w 848"/>
              <a:gd name="T13" fmla="*/ 385 h 1073"/>
              <a:gd name="T14" fmla="*/ 174 w 848"/>
              <a:gd name="T15" fmla="*/ 385 h 1073"/>
              <a:gd name="T16" fmla="*/ 174 w 848"/>
              <a:gd name="T17" fmla="*/ 160 h 1073"/>
              <a:gd name="T18" fmla="*/ 310 w 848"/>
              <a:gd name="T19" fmla="*/ 160 h 1073"/>
              <a:gd name="T20" fmla="*/ 310 w 848"/>
              <a:gd name="T21" fmla="*/ 0 h 1073"/>
              <a:gd name="T22" fmla="*/ 539 w 848"/>
              <a:gd name="T23" fmla="*/ 0 h 1073"/>
              <a:gd name="T24" fmla="*/ 539 w 848"/>
              <a:gd name="T25" fmla="*/ 160 h 1073"/>
              <a:gd name="T26" fmla="*/ 673 w 848"/>
              <a:gd name="T27" fmla="*/ 160 h 1073"/>
              <a:gd name="T28" fmla="*/ 673 w 848"/>
              <a:gd name="T29" fmla="*/ 385 h 1073"/>
              <a:gd name="T30" fmla="*/ 539 w 848"/>
              <a:gd name="T31" fmla="*/ 385 h 1073"/>
              <a:gd name="T32" fmla="*/ 539 w 848"/>
              <a:gd name="T33" fmla="*/ 689 h 1073"/>
              <a:gd name="T34" fmla="*/ 724 w 848"/>
              <a:gd name="T35" fmla="*/ 689 h 1073"/>
              <a:gd name="T36" fmla="*/ 724 w 848"/>
              <a:gd name="T37" fmla="*/ 825 h 1073"/>
              <a:gd name="T38" fmla="*/ 848 w 848"/>
              <a:gd name="T39" fmla="*/ 825 h 1073"/>
              <a:gd name="T40" fmla="*/ 848 w 848"/>
              <a:gd name="T41" fmla="*/ 1073 h 1073"/>
              <a:gd name="T42" fmla="*/ 45 w 848"/>
              <a:gd name="T43" fmla="*/ 1028 h 1073"/>
              <a:gd name="T44" fmla="*/ 803 w 848"/>
              <a:gd name="T45" fmla="*/ 1028 h 1073"/>
              <a:gd name="T46" fmla="*/ 803 w 848"/>
              <a:gd name="T47" fmla="*/ 870 h 1073"/>
              <a:gd name="T48" fmla="*/ 679 w 848"/>
              <a:gd name="T49" fmla="*/ 870 h 1073"/>
              <a:gd name="T50" fmla="*/ 679 w 848"/>
              <a:gd name="T51" fmla="*/ 734 h 1073"/>
              <a:gd name="T52" fmla="*/ 495 w 848"/>
              <a:gd name="T53" fmla="*/ 734 h 1073"/>
              <a:gd name="T54" fmla="*/ 495 w 848"/>
              <a:gd name="T55" fmla="*/ 340 h 1073"/>
              <a:gd name="T56" fmla="*/ 629 w 848"/>
              <a:gd name="T57" fmla="*/ 340 h 1073"/>
              <a:gd name="T58" fmla="*/ 629 w 848"/>
              <a:gd name="T59" fmla="*/ 204 h 1073"/>
              <a:gd name="T60" fmla="*/ 495 w 848"/>
              <a:gd name="T61" fmla="*/ 204 h 1073"/>
              <a:gd name="T62" fmla="*/ 495 w 848"/>
              <a:gd name="T63" fmla="*/ 44 h 1073"/>
              <a:gd name="T64" fmla="*/ 355 w 848"/>
              <a:gd name="T65" fmla="*/ 44 h 1073"/>
              <a:gd name="T66" fmla="*/ 355 w 848"/>
              <a:gd name="T67" fmla="*/ 204 h 1073"/>
              <a:gd name="T68" fmla="*/ 219 w 848"/>
              <a:gd name="T69" fmla="*/ 204 h 1073"/>
              <a:gd name="T70" fmla="*/ 219 w 848"/>
              <a:gd name="T71" fmla="*/ 340 h 1073"/>
              <a:gd name="T72" fmla="*/ 355 w 848"/>
              <a:gd name="T73" fmla="*/ 340 h 1073"/>
              <a:gd name="T74" fmla="*/ 355 w 848"/>
              <a:gd name="T75" fmla="*/ 734 h 1073"/>
              <a:gd name="T76" fmla="*/ 174 w 848"/>
              <a:gd name="T77" fmla="*/ 734 h 1073"/>
              <a:gd name="T78" fmla="*/ 174 w 848"/>
              <a:gd name="T79" fmla="*/ 870 h 1073"/>
              <a:gd name="T80" fmla="*/ 45 w 848"/>
              <a:gd name="T81" fmla="*/ 870 h 1073"/>
              <a:gd name="T82" fmla="*/ 45 w 848"/>
              <a:gd name="T83" fmla="*/ 10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48" h="1073">
                <a:moveTo>
                  <a:pt x="848" y="1073"/>
                </a:moveTo>
                <a:lnTo>
                  <a:pt x="0" y="1073"/>
                </a:lnTo>
                <a:lnTo>
                  <a:pt x="0" y="825"/>
                </a:lnTo>
                <a:lnTo>
                  <a:pt x="130" y="825"/>
                </a:lnTo>
                <a:lnTo>
                  <a:pt x="130" y="689"/>
                </a:lnTo>
                <a:lnTo>
                  <a:pt x="310" y="689"/>
                </a:lnTo>
                <a:lnTo>
                  <a:pt x="310" y="385"/>
                </a:lnTo>
                <a:lnTo>
                  <a:pt x="174" y="385"/>
                </a:lnTo>
                <a:lnTo>
                  <a:pt x="174" y="160"/>
                </a:lnTo>
                <a:lnTo>
                  <a:pt x="310" y="160"/>
                </a:lnTo>
                <a:lnTo>
                  <a:pt x="310" y="0"/>
                </a:lnTo>
                <a:lnTo>
                  <a:pt x="539" y="0"/>
                </a:lnTo>
                <a:lnTo>
                  <a:pt x="539" y="160"/>
                </a:lnTo>
                <a:lnTo>
                  <a:pt x="673" y="160"/>
                </a:lnTo>
                <a:lnTo>
                  <a:pt x="673" y="385"/>
                </a:lnTo>
                <a:lnTo>
                  <a:pt x="539" y="385"/>
                </a:lnTo>
                <a:lnTo>
                  <a:pt x="539" y="689"/>
                </a:lnTo>
                <a:lnTo>
                  <a:pt x="724" y="689"/>
                </a:lnTo>
                <a:lnTo>
                  <a:pt x="724" y="825"/>
                </a:lnTo>
                <a:lnTo>
                  <a:pt x="848" y="825"/>
                </a:lnTo>
                <a:lnTo>
                  <a:pt x="848" y="1073"/>
                </a:lnTo>
                <a:close/>
                <a:moveTo>
                  <a:pt x="45" y="1028"/>
                </a:moveTo>
                <a:lnTo>
                  <a:pt x="803" y="1028"/>
                </a:lnTo>
                <a:lnTo>
                  <a:pt x="803" y="870"/>
                </a:lnTo>
                <a:lnTo>
                  <a:pt x="679" y="870"/>
                </a:lnTo>
                <a:lnTo>
                  <a:pt x="679" y="734"/>
                </a:lnTo>
                <a:lnTo>
                  <a:pt x="495" y="734"/>
                </a:lnTo>
                <a:lnTo>
                  <a:pt x="495" y="340"/>
                </a:lnTo>
                <a:lnTo>
                  <a:pt x="629" y="340"/>
                </a:lnTo>
                <a:lnTo>
                  <a:pt x="629" y="204"/>
                </a:lnTo>
                <a:lnTo>
                  <a:pt x="495" y="204"/>
                </a:lnTo>
                <a:lnTo>
                  <a:pt x="495" y="44"/>
                </a:lnTo>
                <a:lnTo>
                  <a:pt x="355" y="44"/>
                </a:lnTo>
                <a:lnTo>
                  <a:pt x="355" y="204"/>
                </a:lnTo>
                <a:lnTo>
                  <a:pt x="219" y="204"/>
                </a:lnTo>
                <a:lnTo>
                  <a:pt x="219" y="340"/>
                </a:lnTo>
                <a:lnTo>
                  <a:pt x="355" y="340"/>
                </a:lnTo>
                <a:lnTo>
                  <a:pt x="355" y="734"/>
                </a:lnTo>
                <a:lnTo>
                  <a:pt x="174" y="734"/>
                </a:lnTo>
                <a:lnTo>
                  <a:pt x="174" y="870"/>
                </a:lnTo>
                <a:lnTo>
                  <a:pt x="45" y="870"/>
                </a:lnTo>
                <a:lnTo>
                  <a:pt x="45" y="10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10802044" y="3829544"/>
            <a:ext cx="699143" cy="663372"/>
          </a:xfrm>
          <a:custGeom>
            <a:avLst/>
            <a:gdLst>
              <a:gd name="T0" fmla="*/ 276 w 530"/>
              <a:gd name="T1" fmla="*/ 106 h 503"/>
              <a:gd name="T2" fmla="*/ 254 w 530"/>
              <a:gd name="T3" fmla="*/ 106 h 503"/>
              <a:gd name="T4" fmla="*/ 254 w 530"/>
              <a:gd name="T5" fmla="*/ 154 h 503"/>
              <a:gd name="T6" fmla="*/ 210 w 530"/>
              <a:gd name="T7" fmla="*/ 154 h 503"/>
              <a:gd name="T8" fmla="*/ 210 w 530"/>
              <a:gd name="T9" fmla="*/ 176 h 503"/>
              <a:gd name="T10" fmla="*/ 254 w 530"/>
              <a:gd name="T11" fmla="*/ 176 h 503"/>
              <a:gd name="T12" fmla="*/ 254 w 530"/>
              <a:gd name="T13" fmla="*/ 300 h 503"/>
              <a:gd name="T14" fmla="*/ 276 w 530"/>
              <a:gd name="T15" fmla="*/ 300 h 503"/>
              <a:gd name="T16" fmla="*/ 276 w 530"/>
              <a:gd name="T17" fmla="*/ 176 h 503"/>
              <a:gd name="T18" fmla="*/ 320 w 530"/>
              <a:gd name="T19" fmla="*/ 176 h 503"/>
              <a:gd name="T20" fmla="*/ 320 w 530"/>
              <a:gd name="T21" fmla="*/ 154 h 503"/>
              <a:gd name="T22" fmla="*/ 276 w 530"/>
              <a:gd name="T23" fmla="*/ 154 h 503"/>
              <a:gd name="T24" fmla="*/ 276 w 530"/>
              <a:gd name="T25" fmla="*/ 106 h 503"/>
              <a:gd name="T26" fmla="*/ 460 w 530"/>
              <a:gd name="T27" fmla="*/ 481 h 503"/>
              <a:gd name="T28" fmla="*/ 460 w 530"/>
              <a:gd name="T29" fmla="*/ 119 h 503"/>
              <a:gd name="T30" fmla="*/ 341 w 530"/>
              <a:gd name="T31" fmla="*/ 0 h 503"/>
              <a:gd name="T32" fmla="*/ 70 w 530"/>
              <a:gd name="T33" fmla="*/ 0 h 503"/>
              <a:gd name="T34" fmla="*/ 70 w 530"/>
              <a:gd name="T35" fmla="*/ 481 h 503"/>
              <a:gd name="T36" fmla="*/ 0 w 530"/>
              <a:gd name="T37" fmla="*/ 481 h 503"/>
              <a:gd name="T38" fmla="*/ 0 w 530"/>
              <a:gd name="T39" fmla="*/ 503 h 503"/>
              <a:gd name="T40" fmla="*/ 530 w 530"/>
              <a:gd name="T41" fmla="*/ 503 h 503"/>
              <a:gd name="T42" fmla="*/ 530 w 530"/>
              <a:gd name="T43" fmla="*/ 481 h 503"/>
              <a:gd name="T44" fmla="*/ 460 w 530"/>
              <a:gd name="T45" fmla="*/ 481 h 503"/>
              <a:gd name="T46" fmla="*/ 438 w 530"/>
              <a:gd name="T47" fmla="*/ 481 h 503"/>
              <a:gd name="T48" fmla="*/ 92 w 530"/>
              <a:gd name="T49" fmla="*/ 481 h 503"/>
              <a:gd name="T50" fmla="*/ 92 w 530"/>
              <a:gd name="T51" fmla="*/ 22 h 503"/>
              <a:gd name="T52" fmla="*/ 341 w 530"/>
              <a:gd name="T53" fmla="*/ 22 h 503"/>
              <a:gd name="T54" fmla="*/ 438 w 530"/>
              <a:gd name="T55" fmla="*/ 119 h 503"/>
              <a:gd name="T56" fmla="*/ 438 w 530"/>
              <a:gd name="T57" fmla="*/ 48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0" h="503">
                <a:moveTo>
                  <a:pt x="276" y="106"/>
                </a:moveTo>
                <a:cubicBezTo>
                  <a:pt x="254" y="106"/>
                  <a:pt x="254" y="106"/>
                  <a:pt x="254" y="106"/>
                </a:cubicBezTo>
                <a:cubicBezTo>
                  <a:pt x="254" y="154"/>
                  <a:pt x="254" y="154"/>
                  <a:pt x="254" y="154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10" y="176"/>
                  <a:pt x="210" y="176"/>
                  <a:pt x="210" y="176"/>
                </a:cubicBezTo>
                <a:cubicBezTo>
                  <a:pt x="254" y="176"/>
                  <a:pt x="254" y="176"/>
                  <a:pt x="254" y="176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76" y="300"/>
                  <a:pt x="276" y="300"/>
                  <a:pt x="276" y="300"/>
                </a:cubicBezTo>
                <a:cubicBezTo>
                  <a:pt x="276" y="176"/>
                  <a:pt x="276" y="176"/>
                  <a:pt x="276" y="176"/>
                </a:cubicBezTo>
                <a:cubicBezTo>
                  <a:pt x="320" y="176"/>
                  <a:pt x="320" y="176"/>
                  <a:pt x="320" y="176"/>
                </a:cubicBezTo>
                <a:cubicBezTo>
                  <a:pt x="320" y="154"/>
                  <a:pt x="320" y="154"/>
                  <a:pt x="320" y="154"/>
                </a:cubicBezTo>
                <a:cubicBezTo>
                  <a:pt x="276" y="154"/>
                  <a:pt x="276" y="154"/>
                  <a:pt x="276" y="154"/>
                </a:cubicBezTo>
                <a:lnTo>
                  <a:pt x="276" y="106"/>
                </a:lnTo>
                <a:close/>
                <a:moveTo>
                  <a:pt x="460" y="481"/>
                </a:moveTo>
                <a:cubicBezTo>
                  <a:pt x="460" y="119"/>
                  <a:pt x="460" y="119"/>
                  <a:pt x="460" y="119"/>
                </a:cubicBezTo>
                <a:cubicBezTo>
                  <a:pt x="460" y="53"/>
                  <a:pt x="406" y="0"/>
                  <a:pt x="34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481"/>
                  <a:pt x="70" y="481"/>
                  <a:pt x="70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503"/>
                  <a:pt x="0" y="503"/>
                  <a:pt x="0" y="503"/>
                </a:cubicBezTo>
                <a:cubicBezTo>
                  <a:pt x="530" y="503"/>
                  <a:pt x="530" y="503"/>
                  <a:pt x="530" y="503"/>
                </a:cubicBezTo>
                <a:cubicBezTo>
                  <a:pt x="530" y="481"/>
                  <a:pt x="530" y="481"/>
                  <a:pt x="530" y="481"/>
                </a:cubicBezTo>
                <a:lnTo>
                  <a:pt x="460" y="481"/>
                </a:lnTo>
                <a:close/>
                <a:moveTo>
                  <a:pt x="438" y="481"/>
                </a:moveTo>
                <a:cubicBezTo>
                  <a:pt x="92" y="481"/>
                  <a:pt x="92" y="481"/>
                  <a:pt x="92" y="481"/>
                </a:cubicBezTo>
                <a:cubicBezTo>
                  <a:pt x="92" y="22"/>
                  <a:pt x="92" y="22"/>
                  <a:pt x="92" y="22"/>
                </a:cubicBezTo>
                <a:cubicBezTo>
                  <a:pt x="341" y="22"/>
                  <a:pt x="341" y="22"/>
                  <a:pt x="341" y="22"/>
                </a:cubicBezTo>
                <a:cubicBezTo>
                  <a:pt x="394" y="22"/>
                  <a:pt x="438" y="65"/>
                  <a:pt x="438" y="119"/>
                </a:cubicBezTo>
                <a:lnTo>
                  <a:pt x="438" y="48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3"/>
          <p:cNvSpPr>
            <a:spLocks noEditPoints="1"/>
          </p:cNvSpPr>
          <p:nvPr/>
        </p:nvSpPr>
        <p:spPr bwMode="auto">
          <a:xfrm>
            <a:off x="10811351" y="2723411"/>
            <a:ext cx="554762" cy="569720"/>
          </a:xfrm>
          <a:custGeom>
            <a:avLst/>
            <a:gdLst>
              <a:gd name="T0" fmla="*/ 283 w 428"/>
              <a:gd name="T1" fmla="*/ 293 h 439"/>
              <a:gd name="T2" fmla="*/ 425 w 428"/>
              <a:gd name="T3" fmla="*/ 122 h 439"/>
              <a:gd name="T4" fmla="*/ 426 w 428"/>
              <a:gd name="T5" fmla="*/ 111 h 439"/>
              <a:gd name="T6" fmla="*/ 416 w 428"/>
              <a:gd name="T7" fmla="*/ 105 h 439"/>
              <a:gd name="T8" fmla="*/ 300 w 428"/>
              <a:gd name="T9" fmla="*/ 105 h 439"/>
              <a:gd name="T10" fmla="*/ 327 w 428"/>
              <a:gd name="T11" fmla="*/ 48 h 439"/>
              <a:gd name="T12" fmla="*/ 397 w 428"/>
              <a:gd name="T13" fmla="*/ 20 h 439"/>
              <a:gd name="T14" fmla="*/ 389 w 428"/>
              <a:gd name="T15" fmla="*/ 0 h 439"/>
              <a:gd name="T16" fmla="*/ 311 w 428"/>
              <a:gd name="T17" fmla="*/ 31 h 439"/>
              <a:gd name="T18" fmla="*/ 275 w 428"/>
              <a:gd name="T19" fmla="*/ 105 h 439"/>
              <a:gd name="T20" fmla="*/ 189 w 428"/>
              <a:gd name="T21" fmla="*/ 105 h 439"/>
              <a:gd name="T22" fmla="*/ 95 w 428"/>
              <a:gd name="T23" fmla="*/ 29 h 439"/>
              <a:gd name="T24" fmla="*/ 0 w 428"/>
              <a:gd name="T25" fmla="*/ 124 h 439"/>
              <a:gd name="T26" fmla="*/ 95 w 428"/>
              <a:gd name="T27" fmla="*/ 220 h 439"/>
              <a:gd name="T28" fmla="*/ 132 w 428"/>
              <a:gd name="T29" fmla="*/ 213 h 439"/>
              <a:gd name="T30" fmla="*/ 195 w 428"/>
              <a:gd name="T31" fmla="*/ 290 h 439"/>
              <a:gd name="T32" fmla="*/ 231 w 428"/>
              <a:gd name="T33" fmla="*/ 310 h 439"/>
              <a:gd name="T34" fmla="*/ 231 w 428"/>
              <a:gd name="T35" fmla="*/ 417 h 439"/>
              <a:gd name="T36" fmla="*/ 187 w 428"/>
              <a:gd name="T37" fmla="*/ 417 h 439"/>
              <a:gd name="T38" fmla="*/ 187 w 428"/>
              <a:gd name="T39" fmla="*/ 439 h 439"/>
              <a:gd name="T40" fmla="*/ 296 w 428"/>
              <a:gd name="T41" fmla="*/ 439 h 439"/>
              <a:gd name="T42" fmla="*/ 296 w 428"/>
              <a:gd name="T43" fmla="*/ 417 h 439"/>
              <a:gd name="T44" fmla="*/ 253 w 428"/>
              <a:gd name="T45" fmla="*/ 417 h 439"/>
              <a:gd name="T46" fmla="*/ 253 w 428"/>
              <a:gd name="T47" fmla="*/ 310 h 439"/>
              <a:gd name="T48" fmla="*/ 283 w 428"/>
              <a:gd name="T49" fmla="*/ 293 h 439"/>
              <a:gd name="T50" fmla="*/ 95 w 428"/>
              <a:gd name="T51" fmla="*/ 200 h 439"/>
              <a:gd name="T52" fmla="*/ 20 w 428"/>
              <a:gd name="T53" fmla="*/ 124 h 439"/>
              <a:gd name="T54" fmla="*/ 95 w 428"/>
              <a:gd name="T55" fmla="*/ 49 h 439"/>
              <a:gd name="T56" fmla="*/ 168 w 428"/>
              <a:gd name="T57" fmla="*/ 105 h 439"/>
              <a:gd name="T58" fmla="*/ 69 w 428"/>
              <a:gd name="T59" fmla="*/ 105 h 439"/>
              <a:gd name="T60" fmla="*/ 59 w 428"/>
              <a:gd name="T61" fmla="*/ 111 h 439"/>
              <a:gd name="T62" fmla="*/ 60 w 428"/>
              <a:gd name="T63" fmla="*/ 122 h 439"/>
              <a:gd name="T64" fmla="*/ 119 w 428"/>
              <a:gd name="T65" fmla="*/ 197 h 439"/>
              <a:gd name="T66" fmla="*/ 95 w 428"/>
              <a:gd name="T67" fmla="*/ 200 h 439"/>
              <a:gd name="T68" fmla="*/ 211 w 428"/>
              <a:gd name="T69" fmla="*/ 275 h 439"/>
              <a:gd name="T70" fmla="*/ 91 w 428"/>
              <a:gd name="T71" fmla="*/ 127 h 439"/>
              <a:gd name="T72" fmla="*/ 393 w 428"/>
              <a:gd name="T73" fmla="*/ 127 h 439"/>
              <a:gd name="T74" fmla="*/ 267 w 428"/>
              <a:gd name="T75" fmla="*/ 279 h 439"/>
              <a:gd name="T76" fmla="*/ 241 w 428"/>
              <a:gd name="T77" fmla="*/ 289 h 439"/>
              <a:gd name="T78" fmla="*/ 241 w 428"/>
              <a:gd name="T79" fmla="*/ 289 h 439"/>
              <a:gd name="T80" fmla="*/ 211 w 428"/>
              <a:gd name="T81" fmla="*/ 275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8" h="439">
                <a:moveTo>
                  <a:pt x="283" y="293"/>
                </a:moveTo>
                <a:cubicBezTo>
                  <a:pt x="316" y="256"/>
                  <a:pt x="420" y="128"/>
                  <a:pt x="425" y="122"/>
                </a:cubicBezTo>
                <a:cubicBezTo>
                  <a:pt x="427" y="119"/>
                  <a:pt x="428" y="115"/>
                  <a:pt x="426" y="111"/>
                </a:cubicBezTo>
                <a:cubicBezTo>
                  <a:pt x="424" y="107"/>
                  <a:pt x="420" y="105"/>
                  <a:pt x="416" y="105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97" y="20"/>
                  <a:pt x="397" y="20"/>
                  <a:pt x="397" y="20"/>
                </a:cubicBezTo>
                <a:cubicBezTo>
                  <a:pt x="389" y="0"/>
                  <a:pt x="389" y="0"/>
                  <a:pt x="389" y="0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80" y="61"/>
                  <a:pt x="141" y="29"/>
                  <a:pt x="95" y="29"/>
                </a:cubicBezTo>
                <a:cubicBezTo>
                  <a:pt x="43" y="29"/>
                  <a:pt x="0" y="72"/>
                  <a:pt x="0" y="124"/>
                </a:cubicBezTo>
                <a:cubicBezTo>
                  <a:pt x="0" y="177"/>
                  <a:pt x="43" y="220"/>
                  <a:pt x="95" y="220"/>
                </a:cubicBezTo>
                <a:cubicBezTo>
                  <a:pt x="108" y="220"/>
                  <a:pt x="120" y="218"/>
                  <a:pt x="132" y="213"/>
                </a:cubicBezTo>
                <a:cubicBezTo>
                  <a:pt x="159" y="246"/>
                  <a:pt x="185" y="279"/>
                  <a:pt x="195" y="290"/>
                </a:cubicBezTo>
                <a:cubicBezTo>
                  <a:pt x="204" y="301"/>
                  <a:pt x="217" y="308"/>
                  <a:pt x="231" y="310"/>
                </a:cubicBezTo>
                <a:cubicBezTo>
                  <a:pt x="231" y="417"/>
                  <a:pt x="231" y="417"/>
                  <a:pt x="231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87" y="439"/>
                  <a:pt x="187" y="439"/>
                  <a:pt x="187" y="439"/>
                </a:cubicBezTo>
                <a:cubicBezTo>
                  <a:pt x="296" y="439"/>
                  <a:pt x="296" y="439"/>
                  <a:pt x="296" y="439"/>
                </a:cubicBezTo>
                <a:cubicBezTo>
                  <a:pt x="296" y="417"/>
                  <a:pt x="296" y="417"/>
                  <a:pt x="296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65" y="308"/>
                  <a:pt x="275" y="302"/>
                  <a:pt x="283" y="293"/>
                </a:cubicBezTo>
                <a:close/>
                <a:moveTo>
                  <a:pt x="95" y="200"/>
                </a:moveTo>
                <a:cubicBezTo>
                  <a:pt x="54" y="200"/>
                  <a:pt x="20" y="166"/>
                  <a:pt x="20" y="124"/>
                </a:cubicBezTo>
                <a:cubicBezTo>
                  <a:pt x="20" y="83"/>
                  <a:pt x="54" y="49"/>
                  <a:pt x="95" y="49"/>
                </a:cubicBezTo>
                <a:cubicBezTo>
                  <a:pt x="130" y="49"/>
                  <a:pt x="160" y="72"/>
                  <a:pt x="168" y="105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4" y="105"/>
                  <a:pt x="61" y="107"/>
                  <a:pt x="59" y="111"/>
                </a:cubicBezTo>
                <a:cubicBezTo>
                  <a:pt x="57" y="115"/>
                  <a:pt x="57" y="119"/>
                  <a:pt x="60" y="122"/>
                </a:cubicBezTo>
                <a:cubicBezTo>
                  <a:pt x="62" y="125"/>
                  <a:pt x="89" y="159"/>
                  <a:pt x="119" y="197"/>
                </a:cubicBezTo>
                <a:cubicBezTo>
                  <a:pt x="111" y="199"/>
                  <a:pt x="103" y="200"/>
                  <a:pt x="95" y="200"/>
                </a:cubicBezTo>
                <a:close/>
                <a:moveTo>
                  <a:pt x="211" y="275"/>
                </a:moveTo>
                <a:cubicBezTo>
                  <a:pt x="194" y="255"/>
                  <a:pt x="122" y="165"/>
                  <a:pt x="91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62" y="164"/>
                  <a:pt x="292" y="250"/>
                  <a:pt x="267" y="279"/>
                </a:cubicBezTo>
                <a:cubicBezTo>
                  <a:pt x="261" y="285"/>
                  <a:pt x="251" y="289"/>
                  <a:pt x="241" y="289"/>
                </a:cubicBezTo>
                <a:cubicBezTo>
                  <a:pt x="241" y="289"/>
                  <a:pt x="241" y="289"/>
                  <a:pt x="241" y="289"/>
                </a:cubicBezTo>
                <a:cubicBezTo>
                  <a:pt x="230" y="289"/>
                  <a:pt x="219" y="284"/>
                  <a:pt x="211" y="27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7"/>
          <p:cNvSpPr>
            <a:spLocks noEditPoints="1"/>
          </p:cNvSpPr>
          <p:nvPr/>
        </p:nvSpPr>
        <p:spPr bwMode="auto">
          <a:xfrm>
            <a:off x="3604735" y="2721135"/>
            <a:ext cx="630204" cy="574273"/>
          </a:xfrm>
          <a:custGeom>
            <a:avLst/>
            <a:gdLst>
              <a:gd name="T0" fmla="*/ 484 w 491"/>
              <a:gd name="T1" fmla="*/ 327 h 447"/>
              <a:gd name="T2" fmla="*/ 469 w 491"/>
              <a:gd name="T3" fmla="*/ 306 h 447"/>
              <a:gd name="T4" fmla="*/ 464 w 491"/>
              <a:gd name="T5" fmla="*/ 264 h 447"/>
              <a:gd name="T6" fmla="*/ 375 w 491"/>
              <a:gd name="T7" fmla="*/ 38 h 447"/>
              <a:gd name="T8" fmla="*/ 136 w 491"/>
              <a:gd name="T9" fmla="*/ 221 h 447"/>
              <a:gd name="T10" fmla="*/ 0 w 491"/>
              <a:gd name="T11" fmla="*/ 407 h 447"/>
              <a:gd name="T12" fmla="*/ 123 w 491"/>
              <a:gd name="T13" fmla="*/ 389 h 447"/>
              <a:gd name="T14" fmla="*/ 491 w 491"/>
              <a:gd name="T15" fmla="*/ 365 h 447"/>
              <a:gd name="T16" fmla="*/ 407 w 491"/>
              <a:gd name="T17" fmla="*/ 227 h 447"/>
              <a:gd name="T18" fmla="*/ 328 w 491"/>
              <a:gd name="T19" fmla="*/ 149 h 447"/>
              <a:gd name="T20" fmla="*/ 357 w 491"/>
              <a:gd name="T21" fmla="*/ 130 h 447"/>
              <a:gd name="T22" fmla="*/ 415 w 491"/>
              <a:gd name="T23" fmla="*/ 134 h 447"/>
              <a:gd name="T24" fmla="*/ 448 w 491"/>
              <a:gd name="T25" fmla="*/ 147 h 447"/>
              <a:gd name="T26" fmla="*/ 366 w 491"/>
              <a:gd name="T27" fmla="*/ 58 h 447"/>
              <a:gd name="T28" fmla="*/ 415 w 491"/>
              <a:gd name="T29" fmla="*/ 110 h 447"/>
              <a:gd name="T30" fmla="*/ 365 w 491"/>
              <a:gd name="T31" fmla="*/ 110 h 447"/>
              <a:gd name="T32" fmla="*/ 299 w 491"/>
              <a:gd name="T33" fmla="*/ 160 h 447"/>
              <a:gd name="T34" fmla="*/ 390 w 491"/>
              <a:gd name="T35" fmla="*/ 244 h 447"/>
              <a:gd name="T36" fmla="*/ 406 w 491"/>
              <a:gd name="T37" fmla="*/ 308 h 447"/>
              <a:gd name="T38" fmla="*/ 395 w 491"/>
              <a:gd name="T39" fmla="*/ 273 h 447"/>
              <a:gd name="T40" fmla="*/ 329 w 491"/>
              <a:gd name="T41" fmla="*/ 193 h 447"/>
              <a:gd name="T42" fmla="*/ 267 w 491"/>
              <a:gd name="T43" fmla="*/ 233 h 447"/>
              <a:gd name="T44" fmla="*/ 173 w 491"/>
              <a:gd name="T45" fmla="*/ 246 h 447"/>
              <a:gd name="T46" fmla="*/ 228 w 491"/>
              <a:gd name="T47" fmla="*/ 200 h 447"/>
              <a:gd name="T48" fmla="*/ 197 w 491"/>
              <a:gd name="T49" fmla="*/ 158 h 447"/>
              <a:gd name="T50" fmla="*/ 160 w 491"/>
              <a:gd name="T51" fmla="*/ 161 h 447"/>
              <a:gd name="T52" fmla="*/ 173 w 491"/>
              <a:gd name="T53" fmla="*/ 160 h 447"/>
              <a:gd name="T54" fmla="*/ 212 w 491"/>
              <a:gd name="T55" fmla="*/ 137 h 447"/>
              <a:gd name="T56" fmla="*/ 254 w 491"/>
              <a:gd name="T57" fmla="*/ 141 h 447"/>
              <a:gd name="T58" fmla="*/ 255 w 491"/>
              <a:gd name="T59" fmla="*/ 62 h 447"/>
              <a:gd name="T60" fmla="*/ 366 w 491"/>
              <a:gd name="T61" fmla="*/ 58 h 447"/>
              <a:gd name="T62" fmla="*/ 262 w 491"/>
              <a:gd name="T63" fmla="*/ 318 h 447"/>
              <a:gd name="T64" fmla="*/ 281 w 491"/>
              <a:gd name="T65" fmla="*/ 330 h 447"/>
              <a:gd name="T66" fmla="*/ 320 w 491"/>
              <a:gd name="T67" fmla="*/ 259 h 447"/>
              <a:gd name="T68" fmla="*/ 290 w 491"/>
              <a:gd name="T69" fmla="*/ 235 h 447"/>
              <a:gd name="T70" fmla="*/ 320 w 491"/>
              <a:gd name="T71" fmla="*/ 213 h 447"/>
              <a:gd name="T72" fmla="*/ 371 w 491"/>
              <a:gd name="T73" fmla="*/ 272 h 447"/>
              <a:gd name="T74" fmla="*/ 302 w 491"/>
              <a:gd name="T75" fmla="*/ 334 h 447"/>
              <a:gd name="T76" fmla="*/ 157 w 491"/>
              <a:gd name="T77" fmla="*/ 185 h 447"/>
              <a:gd name="T78" fmla="*/ 197 w 491"/>
              <a:gd name="T79" fmla="*/ 182 h 447"/>
              <a:gd name="T80" fmla="*/ 205 w 491"/>
              <a:gd name="T81" fmla="*/ 200 h 447"/>
              <a:gd name="T82" fmla="*/ 158 w 491"/>
              <a:gd name="T83" fmla="*/ 229 h 447"/>
              <a:gd name="T84" fmla="*/ 160 w 491"/>
              <a:gd name="T85" fmla="*/ 227 h 447"/>
              <a:gd name="T86" fmla="*/ 222 w 491"/>
              <a:gd name="T87" fmla="*/ 72 h 447"/>
              <a:gd name="T88" fmla="*/ 251 w 491"/>
              <a:gd name="T89" fmla="*/ 94 h 447"/>
              <a:gd name="T90" fmla="*/ 230 w 491"/>
              <a:gd name="T91" fmla="*/ 107 h 447"/>
              <a:gd name="T92" fmla="*/ 191 w 491"/>
              <a:gd name="T93" fmla="*/ 130 h 447"/>
              <a:gd name="T94" fmla="*/ 169 w 491"/>
              <a:gd name="T95" fmla="*/ 135 h 447"/>
              <a:gd name="T96" fmla="*/ 27 w 491"/>
              <a:gd name="T97" fmla="*/ 384 h 447"/>
              <a:gd name="T98" fmla="*/ 132 w 491"/>
              <a:gd name="T99" fmla="*/ 243 h 447"/>
              <a:gd name="T100" fmla="*/ 27 w 491"/>
              <a:gd name="T101" fmla="*/ 384 h 447"/>
              <a:gd name="T102" fmla="*/ 297 w 491"/>
              <a:gd name="T103" fmla="*/ 256 h 447"/>
              <a:gd name="T104" fmla="*/ 298 w 491"/>
              <a:gd name="T105" fmla="*/ 264 h 447"/>
              <a:gd name="T106" fmla="*/ 211 w 491"/>
              <a:gd name="T107" fmla="*/ 311 h 447"/>
              <a:gd name="T108" fmla="*/ 430 w 491"/>
              <a:gd name="T109" fmla="*/ 324 h 447"/>
              <a:gd name="T110" fmla="*/ 462 w 491"/>
              <a:gd name="T111" fmla="*/ 331 h 447"/>
              <a:gd name="T112" fmla="*/ 256 w 491"/>
              <a:gd name="T113" fmla="*/ 424 h 447"/>
              <a:gd name="T114" fmla="*/ 149 w 491"/>
              <a:gd name="T115" fmla="*/ 27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447">
                <a:moveTo>
                  <a:pt x="491" y="365"/>
                </a:moveTo>
                <a:cubicBezTo>
                  <a:pt x="484" y="327"/>
                  <a:pt x="484" y="327"/>
                  <a:pt x="484" y="327"/>
                </a:cubicBezTo>
                <a:cubicBezTo>
                  <a:pt x="484" y="326"/>
                  <a:pt x="484" y="326"/>
                  <a:pt x="484" y="326"/>
                </a:cubicBezTo>
                <a:cubicBezTo>
                  <a:pt x="482" y="317"/>
                  <a:pt x="477" y="310"/>
                  <a:pt x="469" y="306"/>
                </a:cubicBezTo>
                <a:cubicBezTo>
                  <a:pt x="461" y="301"/>
                  <a:pt x="452" y="300"/>
                  <a:pt x="443" y="300"/>
                </a:cubicBezTo>
                <a:cubicBezTo>
                  <a:pt x="453" y="287"/>
                  <a:pt x="459" y="275"/>
                  <a:pt x="464" y="264"/>
                </a:cubicBezTo>
                <a:cubicBezTo>
                  <a:pt x="482" y="222"/>
                  <a:pt x="483" y="175"/>
                  <a:pt x="466" y="132"/>
                </a:cubicBezTo>
                <a:cubicBezTo>
                  <a:pt x="449" y="90"/>
                  <a:pt x="417" y="56"/>
                  <a:pt x="375" y="38"/>
                </a:cubicBezTo>
                <a:cubicBezTo>
                  <a:pt x="288" y="0"/>
                  <a:pt x="186" y="40"/>
                  <a:pt x="149" y="127"/>
                </a:cubicBezTo>
                <a:cubicBezTo>
                  <a:pt x="136" y="157"/>
                  <a:pt x="132" y="189"/>
                  <a:pt x="136" y="221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0" y="407"/>
                  <a:pt x="0" y="407"/>
                  <a:pt x="0" y="407"/>
                </a:cubicBezTo>
                <a:cubicBezTo>
                  <a:pt x="119" y="405"/>
                  <a:pt x="119" y="405"/>
                  <a:pt x="119" y="405"/>
                </a:cubicBezTo>
                <a:cubicBezTo>
                  <a:pt x="123" y="389"/>
                  <a:pt x="123" y="389"/>
                  <a:pt x="123" y="389"/>
                </a:cubicBezTo>
                <a:cubicBezTo>
                  <a:pt x="255" y="447"/>
                  <a:pt x="255" y="447"/>
                  <a:pt x="255" y="447"/>
                </a:cubicBezTo>
                <a:lnTo>
                  <a:pt x="491" y="365"/>
                </a:lnTo>
                <a:close/>
                <a:moveTo>
                  <a:pt x="448" y="245"/>
                </a:moveTo>
                <a:cubicBezTo>
                  <a:pt x="407" y="227"/>
                  <a:pt x="407" y="227"/>
                  <a:pt x="407" y="227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1" y="140"/>
                  <a:pt x="331" y="140"/>
                  <a:pt x="331" y="140"/>
                </a:cubicBezTo>
                <a:cubicBezTo>
                  <a:pt x="336" y="131"/>
                  <a:pt x="347" y="126"/>
                  <a:pt x="357" y="130"/>
                </a:cubicBezTo>
                <a:cubicBezTo>
                  <a:pt x="388" y="144"/>
                  <a:pt x="388" y="144"/>
                  <a:pt x="388" y="14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48" y="148"/>
                  <a:pt x="448" y="148"/>
                  <a:pt x="448" y="148"/>
                </a:cubicBezTo>
                <a:cubicBezTo>
                  <a:pt x="448" y="147"/>
                  <a:pt x="448" y="147"/>
                  <a:pt x="448" y="147"/>
                </a:cubicBezTo>
                <a:cubicBezTo>
                  <a:pt x="459" y="179"/>
                  <a:pt x="459" y="213"/>
                  <a:pt x="448" y="245"/>
                </a:cubicBezTo>
                <a:close/>
                <a:moveTo>
                  <a:pt x="366" y="58"/>
                </a:moveTo>
                <a:cubicBezTo>
                  <a:pt x="395" y="71"/>
                  <a:pt x="419" y="92"/>
                  <a:pt x="435" y="119"/>
                </a:cubicBezTo>
                <a:cubicBezTo>
                  <a:pt x="415" y="110"/>
                  <a:pt x="415" y="110"/>
                  <a:pt x="415" y="110"/>
                </a:cubicBezTo>
                <a:cubicBezTo>
                  <a:pt x="389" y="120"/>
                  <a:pt x="389" y="120"/>
                  <a:pt x="389" y="120"/>
                </a:cubicBezTo>
                <a:cubicBezTo>
                  <a:pt x="365" y="110"/>
                  <a:pt x="365" y="110"/>
                  <a:pt x="365" y="110"/>
                </a:cubicBezTo>
                <a:cubicBezTo>
                  <a:pt x="344" y="101"/>
                  <a:pt x="320" y="111"/>
                  <a:pt x="311" y="132"/>
                </a:cubicBezTo>
                <a:cubicBezTo>
                  <a:pt x="299" y="160"/>
                  <a:pt x="299" y="160"/>
                  <a:pt x="299" y="160"/>
                </a:cubicBezTo>
                <a:cubicBezTo>
                  <a:pt x="369" y="191"/>
                  <a:pt x="369" y="191"/>
                  <a:pt x="369" y="191"/>
                </a:cubicBezTo>
                <a:cubicBezTo>
                  <a:pt x="390" y="244"/>
                  <a:pt x="390" y="244"/>
                  <a:pt x="390" y="244"/>
                </a:cubicBezTo>
                <a:cubicBezTo>
                  <a:pt x="439" y="265"/>
                  <a:pt x="439" y="265"/>
                  <a:pt x="439" y="265"/>
                </a:cubicBezTo>
                <a:cubicBezTo>
                  <a:pt x="433" y="279"/>
                  <a:pt x="424" y="292"/>
                  <a:pt x="406" y="308"/>
                </a:cubicBezTo>
                <a:cubicBezTo>
                  <a:pt x="373" y="316"/>
                  <a:pt x="373" y="316"/>
                  <a:pt x="373" y="316"/>
                </a:cubicBezTo>
                <a:cubicBezTo>
                  <a:pt x="395" y="273"/>
                  <a:pt x="395" y="273"/>
                  <a:pt x="395" y="273"/>
                </a:cubicBezTo>
                <a:cubicBezTo>
                  <a:pt x="370" y="211"/>
                  <a:pt x="370" y="211"/>
                  <a:pt x="370" y="211"/>
                </a:cubicBezTo>
                <a:cubicBezTo>
                  <a:pt x="329" y="193"/>
                  <a:pt x="329" y="193"/>
                  <a:pt x="329" y="193"/>
                </a:cubicBezTo>
                <a:cubicBezTo>
                  <a:pt x="308" y="184"/>
                  <a:pt x="284" y="194"/>
                  <a:pt x="275" y="215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66" y="234"/>
                  <a:pt x="266" y="236"/>
                  <a:pt x="266" y="237"/>
                </a:cubicBezTo>
                <a:cubicBezTo>
                  <a:pt x="173" y="246"/>
                  <a:pt x="173" y="246"/>
                  <a:pt x="173" y="246"/>
                </a:cubicBezTo>
                <a:cubicBezTo>
                  <a:pt x="221" y="217"/>
                  <a:pt x="221" y="217"/>
                  <a:pt x="221" y="217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197" y="158"/>
                  <a:pt x="197" y="158"/>
                  <a:pt x="197" y="15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1" y="159"/>
                  <a:pt x="161" y="157"/>
                  <a:pt x="16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54" y="141"/>
                  <a:pt x="254" y="141"/>
                  <a:pt x="254" y="141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78" y="87"/>
                  <a:pt x="270" y="69"/>
                  <a:pt x="255" y="62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83" y="42"/>
                  <a:pt x="326" y="41"/>
                  <a:pt x="366" y="58"/>
                </a:cubicBezTo>
                <a:close/>
                <a:moveTo>
                  <a:pt x="281" y="330"/>
                </a:moveTo>
                <a:cubicBezTo>
                  <a:pt x="262" y="318"/>
                  <a:pt x="262" y="318"/>
                  <a:pt x="262" y="318"/>
                </a:cubicBezTo>
                <a:cubicBezTo>
                  <a:pt x="282" y="312"/>
                  <a:pt x="282" y="312"/>
                  <a:pt x="282" y="312"/>
                </a:cubicBezTo>
                <a:lnTo>
                  <a:pt x="281" y="330"/>
                </a:lnTo>
                <a:close/>
                <a:moveTo>
                  <a:pt x="306" y="302"/>
                </a:moveTo>
                <a:cubicBezTo>
                  <a:pt x="322" y="289"/>
                  <a:pt x="322" y="270"/>
                  <a:pt x="320" y="25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3"/>
                  <a:pt x="295" y="223"/>
                  <a:pt x="295" y="223"/>
                </a:cubicBezTo>
                <a:cubicBezTo>
                  <a:pt x="299" y="214"/>
                  <a:pt x="311" y="209"/>
                  <a:pt x="320" y="213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71" y="272"/>
                  <a:pt x="371" y="272"/>
                  <a:pt x="371" y="272"/>
                </a:cubicBezTo>
                <a:cubicBezTo>
                  <a:pt x="345" y="323"/>
                  <a:pt x="345" y="323"/>
                  <a:pt x="345" y="323"/>
                </a:cubicBezTo>
                <a:cubicBezTo>
                  <a:pt x="302" y="334"/>
                  <a:pt x="302" y="334"/>
                  <a:pt x="302" y="334"/>
                </a:cubicBezTo>
                <a:lnTo>
                  <a:pt x="306" y="302"/>
                </a:lnTo>
                <a:close/>
                <a:moveTo>
                  <a:pt x="157" y="185"/>
                </a:moveTo>
                <a:cubicBezTo>
                  <a:pt x="169" y="192"/>
                  <a:pt x="169" y="192"/>
                  <a:pt x="169" y="19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4" y="202"/>
                  <a:pt x="204" y="202"/>
                  <a:pt x="204" y="202"/>
                </a:cubicBezTo>
                <a:cubicBezTo>
                  <a:pt x="158" y="229"/>
                  <a:pt x="158" y="229"/>
                  <a:pt x="158" y="229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57" y="213"/>
                  <a:pt x="156" y="199"/>
                  <a:pt x="157" y="185"/>
                </a:cubicBezTo>
                <a:close/>
                <a:moveTo>
                  <a:pt x="222" y="72"/>
                </a:moveTo>
                <a:cubicBezTo>
                  <a:pt x="246" y="82"/>
                  <a:pt x="246" y="82"/>
                  <a:pt x="246" y="82"/>
                </a:cubicBezTo>
                <a:cubicBezTo>
                  <a:pt x="250" y="84"/>
                  <a:pt x="253" y="90"/>
                  <a:pt x="251" y="94"/>
                </a:cubicBezTo>
                <a:cubicBezTo>
                  <a:pt x="243" y="112"/>
                  <a:pt x="243" y="112"/>
                  <a:pt x="243" y="112"/>
                </a:cubicBezTo>
                <a:cubicBezTo>
                  <a:pt x="230" y="107"/>
                  <a:pt x="230" y="107"/>
                  <a:pt x="230" y="107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81" y="108"/>
                  <a:pt x="199" y="87"/>
                  <a:pt x="222" y="72"/>
                </a:cubicBezTo>
                <a:close/>
                <a:moveTo>
                  <a:pt x="27" y="384"/>
                </a:moveTo>
                <a:cubicBezTo>
                  <a:pt x="61" y="225"/>
                  <a:pt x="61" y="225"/>
                  <a:pt x="61" y="225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01" y="384"/>
                  <a:pt x="101" y="384"/>
                  <a:pt x="101" y="384"/>
                </a:cubicBezTo>
                <a:lnTo>
                  <a:pt x="27" y="384"/>
                </a:lnTo>
                <a:close/>
                <a:moveTo>
                  <a:pt x="149" y="270"/>
                </a:moveTo>
                <a:cubicBezTo>
                  <a:pt x="297" y="256"/>
                  <a:pt x="297" y="256"/>
                  <a:pt x="297" y="256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64"/>
                  <a:pt x="298" y="264"/>
                  <a:pt x="298" y="264"/>
                </a:cubicBezTo>
                <a:cubicBezTo>
                  <a:pt x="299" y="268"/>
                  <a:pt x="301" y="282"/>
                  <a:pt x="285" y="288"/>
                </a:cubicBezTo>
                <a:cubicBezTo>
                  <a:pt x="211" y="311"/>
                  <a:pt x="211" y="311"/>
                  <a:pt x="211" y="311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430" y="324"/>
                  <a:pt x="430" y="324"/>
                  <a:pt x="430" y="324"/>
                </a:cubicBezTo>
                <a:cubicBezTo>
                  <a:pt x="436" y="323"/>
                  <a:pt x="451" y="321"/>
                  <a:pt x="458" y="325"/>
                </a:cubicBezTo>
                <a:cubicBezTo>
                  <a:pt x="460" y="326"/>
                  <a:pt x="462" y="328"/>
                  <a:pt x="462" y="331"/>
                </a:cubicBezTo>
                <a:cubicBezTo>
                  <a:pt x="466" y="350"/>
                  <a:pt x="466" y="350"/>
                  <a:pt x="466" y="350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127" y="367"/>
                  <a:pt x="127" y="367"/>
                  <a:pt x="127" y="367"/>
                </a:cubicBezTo>
                <a:lnTo>
                  <a:pt x="149" y="27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>
            <a:off x="9463161" y="2688942"/>
            <a:ext cx="532649" cy="638659"/>
          </a:xfrm>
          <a:custGeom>
            <a:avLst/>
            <a:gdLst>
              <a:gd name="T0" fmla="*/ 415 w 415"/>
              <a:gd name="T1" fmla="*/ 119 h 497"/>
              <a:gd name="T2" fmla="*/ 331 w 415"/>
              <a:gd name="T3" fmla="*/ 119 h 497"/>
              <a:gd name="T4" fmla="*/ 335 w 415"/>
              <a:gd name="T5" fmla="*/ 26 h 497"/>
              <a:gd name="T6" fmla="*/ 281 w 415"/>
              <a:gd name="T7" fmla="*/ 0 h 497"/>
              <a:gd name="T8" fmla="*/ 236 w 415"/>
              <a:gd name="T9" fmla="*/ 16 h 497"/>
              <a:gd name="T10" fmla="*/ 210 w 415"/>
              <a:gd name="T11" fmla="*/ 60 h 497"/>
              <a:gd name="T12" fmla="*/ 207 w 415"/>
              <a:gd name="T13" fmla="*/ 75 h 497"/>
              <a:gd name="T14" fmla="*/ 204 w 415"/>
              <a:gd name="T15" fmla="*/ 60 h 497"/>
              <a:gd name="T16" fmla="*/ 179 w 415"/>
              <a:gd name="T17" fmla="*/ 16 h 497"/>
              <a:gd name="T18" fmla="*/ 134 w 415"/>
              <a:gd name="T19" fmla="*/ 0 h 497"/>
              <a:gd name="T20" fmla="*/ 79 w 415"/>
              <a:gd name="T21" fmla="*/ 26 h 497"/>
              <a:gd name="T22" fmla="*/ 83 w 415"/>
              <a:gd name="T23" fmla="*/ 119 h 497"/>
              <a:gd name="T24" fmla="*/ 0 w 415"/>
              <a:gd name="T25" fmla="*/ 119 h 497"/>
              <a:gd name="T26" fmla="*/ 0 w 415"/>
              <a:gd name="T27" fmla="*/ 252 h 497"/>
              <a:gd name="T28" fmla="*/ 34 w 415"/>
              <a:gd name="T29" fmla="*/ 252 h 497"/>
              <a:gd name="T30" fmla="*/ 34 w 415"/>
              <a:gd name="T31" fmla="*/ 497 h 497"/>
              <a:gd name="T32" fmla="*/ 324 w 415"/>
              <a:gd name="T33" fmla="*/ 497 h 497"/>
              <a:gd name="T34" fmla="*/ 380 w 415"/>
              <a:gd name="T35" fmla="*/ 440 h 497"/>
              <a:gd name="T36" fmla="*/ 380 w 415"/>
              <a:gd name="T37" fmla="*/ 252 h 497"/>
              <a:gd name="T38" fmla="*/ 415 w 415"/>
              <a:gd name="T39" fmla="*/ 252 h 497"/>
              <a:gd name="T40" fmla="*/ 415 w 415"/>
              <a:gd name="T41" fmla="*/ 119 h 497"/>
              <a:gd name="T42" fmla="*/ 232 w 415"/>
              <a:gd name="T43" fmla="*/ 64 h 497"/>
              <a:gd name="T44" fmla="*/ 250 w 415"/>
              <a:gd name="T45" fmla="*/ 33 h 497"/>
              <a:gd name="T46" fmla="*/ 281 w 415"/>
              <a:gd name="T47" fmla="*/ 22 h 497"/>
              <a:gd name="T48" fmla="*/ 318 w 415"/>
              <a:gd name="T49" fmla="*/ 40 h 497"/>
              <a:gd name="T50" fmla="*/ 311 w 415"/>
              <a:gd name="T51" fmla="*/ 108 h 497"/>
              <a:gd name="T52" fmla="*/ 275 w 415"/>
              <a:gd name="T53" fmla="*/ 119 h 497"/>
              <a:gd name="T54" fmla="*/ 221 w 415"/>
              <a:gd name="T55" fmla="*/ 119 h 497"/>
              <a:gd name="T56" fmla="*/ 232 w 415"/>
              <a:gd name="T57" fmla="*/ 64 h 497"/>
              <a:gd name="T58" fmla="*/ 96 w 415"/>
              <a:gd name="T59" fmla="*/ 40 h 497"/>
              <a:gd name="T60" fmla="*/ 134 w 415"/>
              <a:gd name="T61" fmla="*/ 22 h 497"/>
              <a:gd name="T62" fmla="*/ 165 w 415"/>
              <a:gd name="T63" fmla="*/ 33 h 497"/>
              <a:gd name="T64" fmla="*/ 183 w 415"/>
              <a:gd name="T65" fmla="*/ 64 h 497"/>
              <a:gd name="T66" fmla="*/ 194 w 415"/>
              <a:gd name="T67" fmla="*/ 119 h 497"/>
              <a:gd name="T68" fmla="*/ 139 w 415"/>
              <a:gd name="T69" fmla="*/ 119 h 497"/>
              <a:gd name="T70" fmla="*/ 104 w 415"/>
              <a:gd name="T71" fmla="*/ 108 h 497"/>
              <a:gd name="T72" fmla="*/ 96 w 415"/>
              <a:gd name="T73" fmla="*/ 40 h 497"/>
              <a:gd name="T74" fmla="*/ 22 w 415"/>
              <a:gd name="T75" fmla="*/ 141 h 497"/>
              <a:gd name="T76" fmla="*/ 196 w 415"/>
              <a:gd name="T77" fmla="*/ 141 h 497"/>
              <a:gd name="T78" fmla="*/ 196 w 415"/>
              <a:gd name="T79" fmla="*/ 230 h 497"/>
              <a:gd name="T80" fmla="*/ 22 w 415"/>
              <a:gd name="T81" fmla="*/ 230 h 497"/>
              <a:gd name="T82" fmla="*/ 22 w 415"/>
              <a:gd name="T83" fmla="*/ 141 h 497"/>
              <a:gd name="T84" fmla="*/ 56 w 415"/>
              <a:gd name="T85" fmla="*/ 252 h 497"/>
              <a:gd name="T86" fmla="*/ 196 w 415"/>
              <a:gd name="T87" fmla="*/ 252 h 497"/>
              <a:gd name="T88" fmla="*/ 196 w 415"/>
              <a:gd name="T89" fmla="*/ 475 h 497"/>
              <a:gd name="T90" fmla="*/ 56 w 415"/>
              <a:gd name="T91" fmla="*/ 475 h 497"/>
              <a:gd name="T92" fmla="*/ 56 w 415"/>
              <a:gd name="T93" fmla="*/ 252 h 497"/>
              <a:gd name="T94" fmla="*/ 358 w 415"/>
              <a:gd name="T95" fmla="*/ 440 h 497"/>
              <a:gd name="T96" fmla="*/ 324 w 415"/>
              <a:gd name="T97" fmla="*/ 475 h 497"/>
              <a:gd name="T98" fmla="*/ 218 w 415"/>
              <a:gd name="T99" fmla="*/ 475 h 497"/>
              <a:gd name="T100" fmla="*/ 218 w 415"/>
              <a:gd name="T101" fmla="*/ 252 h 497"/>
              <a:gd name="T102" fmla="*/ 358 w 415"/>
              <a:gd name="T103" fmla="*/ 252 h 497"/>
              <a:gd name="T104" fmla="*/ 358 w 415"/>
              <a:gd name="T105" fmla="*/ 440 h 497"/>
              <a:gd name="T106" fmla="*/ 393 w 415"/>
              <a:gd name="T107" fmla="*/ 230 h 497"/>
              <a:gd name="T108" fmla="*/ 218 w 415"/>
              <a:gd name="T109" fmla="*/ 230 h 497"/>
              <a:gd name="T110" fmla="*/ 218 w 415"/>
              <a:gd name="T111" fmla="*/ 141 h 497"/>
              <a:gd name="T112" fmla="*/ 393 w 415"/>
              <a:gd name="T113" fmla="*/ 141 h 497"/>
              <a:gd name="T114" fmla="*/ 393 w 415"/>
              <a:gd name="T115" fmla="*/ 23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497">
                <a:moveTo>
                  <a:pt x="415" y="119"/>
                </a:moveTo>
                <a:cubicBezTo>
                  <a:pt x="331" y="119"/>
                  <a:pt x="331" y="119"/>
                  <a:pt x="331" y="119"/>
                </a:cubicBezTo>
                <a:cubicBezTo>
                  <a:pt x="355" y="93"/>
                  <a:pt x="358" y="53"/>
                  <a:pt x="335" y="26"/>
                </a:cubicBezTo>
                <a:cubicBezTo>
                  <a:pt x="322" y="9"/>
                  <a:pt x="302" y="0"/>
                  <a:pt x="281" y="0"/>
                </a:cubicBezTo>
                <a:cubicBezTo>
                  <a:pt x="264" y="0"/>
                  <a:pt x="248" y="5"/>
                  <a:pt x="236" y="16"/>
                </a:cubicBezTo>
                <a:cubicBezTo>
                  <a:pt x="222" y="27"/>
                  <a:pt x="213" y="42"/>
                  <a:pt x="210" y="60"/>
                </a:cubicBezTo>
                <a:cubicBezTo>
                  <a:pt x="207" y="75"/>
                  <a:pt x="207" y="75"/>
                  <a:pt x="207" y="75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01" y="42"/>
                  <a:pt x="192" y="27"/>
                  <a:pt x="179" y="16"/>
                </a:cubicBezTo>
                <a:cubicBezTo>
                  <a:pt x="166" y="5"/>
                  <a:pt x="150" y="0"/>
                  <a:pt x="134" y="0"/>
                </a:cubicBezTo>
                <a:cubicBezTo>
                  <a:pt x="112" y="0"/>
                  <a:pt x="93" y="9"/>
                  <a:pt x="79" y="26"/>
                </a:cubicBezTo>
                <a:cubicBezTo>
                  <a:pt x="57" y="53"/>
                  <a:pt x="59" y="93"/>
                  <a:pt x="8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252"/>
                  <a:pt x="0" y="252"/>
                  <a:pt x="0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34" y="497"/>
                  <a:pt x="34" y="497"/>
                  <a:pt x="34" y="497"/>
                </a:cubicBezTo>
                <a:cubicBezTo>
                  <a:pt x="324" y="497"/>
                  <a:pt x="324" y="497"/>
                  <a:pt x="324" y="497"/>
                </a:cubicBezTo>
                <a:cubicBezTo>
                  <a:pt x="355" y="497"/>
                  <a:pt x="380" y="472"/>
                  <a:pt x="380" y="440"/>
                </a:cubicBezTo>
                <a:cubicBezTo>
                  <a:pt x="380" y="252"/>
                  <a:pt x="380" y="252"/>
                  <a:pt x="380" y="252"/>
                </a:cubicBezTo>
                <a:cubicBezTo>
                  <a:pt x="415" y="252"/>
                  <a:pt x="415" y="252"/>
                  <a:pt x="415" y="252"/>
                </a:cubicBezTo>
                <a:lnTo>
                  <a:pt x="415" y="119"/>
                </a:lnTo>
                <a:close/>
                <a:moveTo>
                  <a:pt x="232" y="64"/>
                </a:moveTo>
                <a:cubicBezTo>
                  <a:pt x="234" y="51"/>
                  <a:pt x="240" y="41"/>
                  <a:pt x="250" y="33"/>
                </a:cubicBezTo>
                <a:cubicBezTo>
                  <a:pt x="258" y="26"/>
                  <a:pt x="269" y="22"/>
                  <a:pt x="281" y="22"/>
                </a:cubicBezTo>
                <a:cubicBezTo>
                  <a:pt x="295" y="22"/>
                  <a:pt x="309" y="28"/>
                  <a:pt x="318" y="40"/>
                </a:cubicBezTo>
                <a:cubicBezTo>
                  <a:pt x="335" y="60"/>
                  <a:pt x="332" y="91"/>
                  <a:pt x="311" y="108"/>
                </a:cubicBezTo>
                <a:cubicBezTo>
                  <a:pt x="302" y="115"/>
                  <a:pt x="290" y="119"/>
                  <a:pt x="275" y="119"/>
                </a:cubicBezTo>
                <a:cubicBezTo>
                  <a:pt x="221" y="119"/>
                  <a:pt x="221" y="119"/>
                  <a:pt x="221" y="119"/>
                </a:cubicBezTo>
                <a:lnTo>
                  <a:pt x="232" y="64"/>
                </a:lnTo>
                <a:close/>
                <a:moveTo>
                  <a:pt x="96" y="40"/>
                </a:moveTo>
                <a:cubicBezTo>
                  <a:pt x="105" y="28"/>
                  <a:pt x="119" y="22"/>
                  <a:pt x="134" y="22"/>
                </a:cubicBezTo>
                <a:cubicBezTo>
                  <a:pt x="145" y="22"/>
                  <a:pt x="156" y="26"/>
                  <a:pt x="165" y="33"/>
                </a:cubicBezTo>
                <a:cubicBezTo>
                  <a:pt x="174" y="41"/>
                  <a:pt x="180" y="51"/>
                  <a:pt x="183" y="64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24" y="119"/>
                  <a:pt x="113" y="115"/>
                  <a:pt x="104" y="108"/>
                </a:cubicBezTo>
                <a:cubicBezTo>
                  <a:pt x="83" y="91"/>
                  <a:pt x="80" y="60"/>
                  <a:pt x="96" y="40"/>
                </a:cubicBezTo>
                <a:close/>
                <a:moveTo>
                  <a:pt x="22" y="141"/>
                </a:moveTo>
                <a:cubicBezTo>
                  <a:pt x="196" y="141"/>
                  <a:pt x="196" y="141"/>
                  <a:pt x="196" y="141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22" y="230"/>
                  <a:pt x="22" y="230"/>
                  <a:pt x="22" y="230"/>
                </a:cubicBezTo>
                <a:lnTo>
                  <a:pt x="22" y="141"/>
                </a:lnTo>
                <a:close/>
                <a:moveTo>
                  <a:pt x="56" y="252"/>
                </a:moveTo>
                <a:cubicBezTo>
                  <a:pt x="196" y="252"/>
                  <a:pt x="196" y="252"/>
                  <a:pt x="196" y="252"/>
                </a:cubicBezTo>
                <a:cubicBezTo>
                  <a:pt x="196" y="475"/>
                  <a:pt x="196" y="475"/>
                  <a:pt x="196" y="475"/>
                </a:cubicBezTo>
                <a:cubicBezTo>
                  <a:pt x="56" y="475"/>
                  <a:pt x="56" y="475"/>
                  <a:pt x="56" y="475"/>
                </a:cubicBezTo>
                <a:lnTo>
                  <a:pt x="56" y="252"/>
                </a:lnTo>
                <a:close/>
                <a:moveTo>
                  <a:pt x="358" y="440"/>
                </a:moveTo>
                <a:cubicBezTo>
                  <a:pt x="358" y="459"/>
                  <a:pt x="343" y="475"/>
                  <a:pt x="324" y="475"/>
                </a:cubicBezTo>
                <a:cubicBezTo>
                  <a:pt x="218" y="475"/>
                  <a:pt x="218" y="475"/>
                  <a:pt x="218" y="475"/>
                </a:cubicBezTo>
                <a:cubicBezTo>
                  <a:pt x="218" y="252"/>
                  <a:pt x="218" y="252"/>
                  <a:pt x="218" y="252"/>
                </a:cubicBezTo>
                <a:cubicBezTo>
                  <a:pt x="358" y="252"/>
                  <a:pt x="358" y="252"/>
                  <a:pt x="358" y="252"/>
                </a:cubicBezTo>
                <a:lnTo>
                  <a:pt x="358" y="440"/>
                </a:lnTo>
                <a:close/>
                <a:moveTo>
                  <a:pt x="393" y="230"/>
                </a:moveTo>
                <a:cubicBezTo>
                  <a:pt x="218" y="230"/>
                  <a:pt x="218" y="230"/>
                  <a:pt x="218" y="230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393" y="141"/>
                  <a:pt x="393" y="141"/>
                  <a:pt x="393" y="141"/>
                </a:cubicBezTo>
                <a:lnTo>
                  <a:pt x="393" y="23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535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9CA070B-DD84-714E-9B60-61384808302B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sólido</a:t>
            </a:r>
            <a:r>
              <a:rPr lang="en-US" dirty="0"/>
              <a:t> 1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948698" y="5250024"/>
            <a:ext cx="242586" cy="391520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3"/>
          <p:cNvSpPr>
            <a:spLocks noChangeAspect="1" noEditPoints="1"/>
          </p:cNvSpPr>
          <p:nvPr/>
        </p:nvSpPr>
        <p:spPr bwMode="auto">
          <a:xfrm>
            <a:off x="713525" y="1529809"/>
            <a:ext cx="604800" cy="504153"/>
          </a:xfrm>
          <a:custGeom>
            <a:avLst/>
            <a:gdLst>
              <a:gd name="T0" fmla="*/ 159 w 325"/>
              <a:gd name="T1" fmla="*/ 106 h 271"/>
              <a:gd name="T2" fmla="*/ 212 w 325"/>
              <a:gd name="T3" fmla="*/ 53 h 271"/>
              <a:gd name="T4" fmla="*/ 159 w 325"/>
              <a:gd name="T5" fmla="*/ 0 h 271"/>
              <a:gd name="T6" fmla="*/ 107 w 325"/>
              <a:gd name="T7" fmla="*/ 53 h 271"/>
              <a:gd name="T8" fmla="*/ 159 w 325"/>
              <a:gd name="T9" fmla="*/ 106 h 271"/>
              <a:gd name="T10" fmla="*/ 58 w 325"/>
              <a:gd name="T11" fmla="*/ 88 h 271"/>
              <a:gd name="T12" fmla="*/ 96 w 325"/>
              <a:gd name="T13" fmla="*/ 50 h 271"/>
              <a:gd name="T14" fmla="*/ 58 w 325"/>
              <a:gd name="T15" fmla="*/ 12 h 271"/>
              <a:gd name="T16" fmla="*/ 20 w 325"/>
              <a:gd name="T17" fmla="*/ 50 h 271"/>
              <a:gd name="T18" fmla="*/ 58 w 325"/>
              <a:gd name="T19" fmla="*/ 88 h 271"/>
              <a:gd name="T20" fmla="*/ 305 w 325"/>
              <a:gd name="T21" fmla="*/ 50 h 271"/>
              <a:gd name="T22" fmla="*/ 267 w 325"/>
              <a:gd name="T23" fmla="*/ 12 h 271"/>
              <a:gd name="T24" fmla="*/ 229 w 325"/>
              <a:gd name="T25" fmla="*/ 50 h 271"/>
              <a:gd name="T26" fmla="*/ 267 w 325"/>
              <a:gd name="T27" fmla="*/ 88 h 271"/>
              <a:gd name="T28" fmla="*/ 305 w 325"/>
              <a:gd name="T29" fmla="*/ 50 h 271"/>
              <a:gd name="T30" fmla="*/ 89 w 325"/>
              <a:gd name="T31" fmla="*/ 106 h 271"/>
              <a:gd name="T32" fmla="*/ 89 w 325"/>
              <a:gd name="T33" fmla="*/ 94 h 271"/>
              <a:gd name="T34" fmla="*/ 52 w 325"/>
              <a:gd name="T35" fmla="*/ 94 h 271"/>
              <a:gd name="T36" fmla="*/ 13 w 325"/>
              <a:gd name="T37" fmla="*/ 108 h 271"/>
              <a:gd name="T38" fmla="*/ 0 w 325"/>
              <a:gd name="T39" fmla="*/ 139 h 271"/>
              <a:gd name="T40" fmla="*/ 0 w 325"/>
              <a:gd name="T41" fmla="*/ 227 h 271"/>
              <a:gd name="T42" fmla="*/ 57 w 325"/>
              <a:gd name="T43" fmla="*/ 227 h 271"/>
              <a:gd name="T44" fmla="*/ 56 w 325"/>
              <a:gd name="T45" fmla="*/ 155 h 271"/>
              <a:gd name="T46" fmla="*/ 89 w 325"/>
              <a:gd name="T47" fmla="*/ 106 h 271"/>
              <a:gd name="T48" fmla="*/ 312 w 325"/>
              <a:gd name="T49" fmla="*/ 108 h 271"/>
              <a:gd name="T50" fmla="*/ 274 w 325"/>
              <a:gd name="T51" fmla="*/ 94 h 271"/>
              <a:gd name="T52" fmla="*/ 254 w 325"/>
              <a:gd name="T53" fmla="*/ 94 h 271"/>
              <a:gd name="T54" fmla="*/ 254 w 325"/>
              <a:gd name="T55" fmla="*/ 227 h 271"/>
              <a:gd name="T56" fmla="*/ 325 w 325"/>
              <a:gd name="T57" fmla="*/ 227 h 271"/>
              <a:gd name="T58" fmla="*/ 325 w 325"/>
              <a:gd name="T59" fmla="*/ 139 h 271"/>
              <a:gd name="T60" fmla="*/ 312 w 325"/>
              <a:gd name="T61" fmla="*/ 108 h 271"/>
              <a:gd name="T62" fmla="*/ 90 w 325"/>
              <a:gd name="T63" fmla="*/ 125 h 271"/>
              <a:gd name="T64" fmla="*/ 74 w 325"/>
              <a:gd name="T65" fmla="*/ 155 h 271"/>
              <a:gd name="T66" fmla="*/ 75 w 325"/>
              <a:gd name="T67" fmla="*/ 238 h 271"/>
              <a:gd name="T68" fmla="*/ 74 w 325"/>
              <a:gd name="T69" fmla="*/ 238 h 271"/>
              <a:gd name="T70" fmla="*/ 74 w 325"/>
              <a:gd name="T71" fmla="*/ 271 h 271"/>
              <a:gd name="T72" fmla="*/ 236 w 325"/>
              <a:gd name="T73" fmla="*/ 271 h 271"/>
              <a:gd name="T74" fmla="*/ 236 w 325"/>
              <a:gd name="T75" fmla="*/ 115 h 271"/>
              <a:gd name="T76" fmla="*/ 120 w 325"/>
              <a:gd name="T77" fmla="*/ 115 h 271"/>
              <a:gd name="T78" fmla="*/ 90 w 325"/>
              <a:gd name="T79" fmla="*/ 12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5" h="271">
                <a:moveTo>
                  <a:pt x="159" y="106"/>
                </a:moveTo>
                <a:cubicBezTo>
                  <a:pt x="189" y="106"/>
                  <a:pt x="212" y="82"/>
                  <a:pt x="212" y="53"/>
                </a:cubicBezTo>
                <a:cubicBezTo>
                  <a:pt x="212" y="24"/>
                  <a:pt x="189" y="0"/>
                  <a:pt x="159" y="0"/>
                </a:cubicBezTo>
                <a:cubicBezTo>
                  <a:pt x="130" y="0"/>
                  <a:pt x="107" y="24"/>
                  <a:pt x="107" y="53"/>
                </a:cubicBezTo>
                <a:cubicBezTo>
                  <a:pt x="107" y="82"/>
                  <a:pt x="130" y="106"/>
                  <a:pt x="159" y="106"/>
                </a:cubicBezTo>
                <a:close/>
                <a:moveTo>
                  <a:pt x="58" y="88"/>
                </a:moveTo>
                <a:cubicBezTo>
                  <a:pt x="79" y="88"/>
                  <a:pt x="96" y="71"/>
                  <a:pt x="96" y="50"/>
                </a:cubicBezTo>
                <a:cubicBezTo>
                  <a:pt x="96" y="29"/>
                  <a:pt x="79" y="12"/>
                  <a:pt x="58" y="12"/>
                </a:cubicBezTo>
                <a:cubicBezTo>
                  <a:pt x="37" y="12"/>
                  <a:pt x="20" y="29"/>
                  <a:pt x="20" y="50"/>
                </a:cubicBezTo>
                <a:cubicBezTo>
                  <a:pt x="20" y="71"/>
                  <a:pt x="37" y="88"/>
                  <a:pt x="58" y="88"/>
                </a:cubicBezTo>
                <a:close/>
                <a:moveTo>
                  <a:pt x="305" y="50"/>
                </a:moveTo>
                <a:cubicBezTo>
                  <a:pt x="305" y="29"/>
                  <a:pt x="288" y="12"/>
                  <a:pt x="267" y="12"/>
                </a:cubicBezTo>
                <a:cubicBezTo>
                  <a:pt x="246" y="12"/>
                  <a:pt x="229" y="29"/>
                  <a:pt x="229" y="50"/>
                </a:cubicBezTo>
                <a:cubicBezTo>
                  <a:pt x="229" y="71"/>
                  <a:pt x="246" y="88"/>
                  <a:pt x="267" y="88"/>
                </a:cubicBezTo>
                <a:cubicBezTo>
                  <a:pt x="288" y="88"/>
                  <a:pt x="305" y="71"/>
                  <a:pt x="305" y="50"/>
                </a:cubicBezTo>
                <a:close/>
                <a:moveTo>
                  <a:pt x="89" y="106"/>
                </a:moveTo>
                <a:cubicBezTo>
                  <a:pt x="89" y="94"/>
                  <a:pt x="89" y="94"/>
                  <a:pt x="89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35" y="94"/>
                  <a:pt x="22" y="98"/>
                  <a:pt x="13" y="108"/>
                </a:cubicBezTo>
                <a:cubicBezTo>
                  <a:pt x="0" y="121"/>
                  <a:pt x="0" y="138"/>
                  <a:pt x="0" y="139"/>
                </a:cubicBezTo>
                <a:cubicBezTo>
                  <a:pt x="0" y="227"/>
                  <a:pt x="0" y="227"/>
                  <a:pt x="0" y="227"/>
                </a:cubicBezTo>
                <a:cubicBezTo>
                  <a:pt x="57" y="227"/>
                  <a:pt x="57" y="227"/>
                  <a:pt x="57" y="227"/>
                </a:cubicBezTo>
                <a:cubicBezTo>
                  <a:pt x="56" y="155"/>
                  <a:pt x="56" y="155"/>
                  <a:pt x="56" y="155"/>
                </a:cubicBezTo>
                <a:cubicBezTo>
                  <a:pt x="56" y="123"/>
                  <a:pt x="80" y="109"/>
                  <a:pt x="89" y="106"/>
                </a:cubicBezTo>
                <a:close/>
                <a:moveTo>
                  <a:pt x="312" y="108"/>
                </a:moveTo>
                <a:cubicBezTo>
                  <a:pt x="303" y="98"/>
                  <a:pt x="290" y="94"/>
                  <a:pt x="274" y="94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4" y="227"/>
                  <a:pt x="254" y="227"/>
                  <a:pt x="254" y="227"/>
                </a:cubicBezTo>
                <a:cubicBezTo>
                  <a:pt x="325" y="227"/>
                  <a:pt x="325" y="227"/>
                  <a:pt x="325" y="227"/>
                </a:cubicBezTo>
                <a:cubicBezTo>
                  <a:pt x="325" y="139"/>
                  <a:pt x="325" y="139"/>
                  <a:pt x="325" y="139"/>
                </a:cubicBezTo>
                <a:cubicBezTo>
                  <a:pt x="325" y="138"/>
                  <a:pt x="325" y="121"/>
                  <a:pt x="312" y="108"/>
                </a:cubicBezTo>
                <a:close/>
                <a:moveTo>
                  <a:pt x="90" y="125"/>
                </a:moveTo>
                <a:cubicBezTo>
                  <a:pt x="83" y="131"/>
                  <a:pt x="74" y="141"/>
                  <a:pt x="74" y="155"/>
                </a:cubicBezTo>
                <a:cubicBezTo>
                  <a:pt x="75" y="238"/>
                  <a:pt x="75" y="238"/>
                  <a:pt x="75" y="238"/>
                </a:cubicBezTo>
                <a:cubicBezTo>
                  <a:pt x="74" y="238"/>
                  <a:pt x="74" y="238"/>
                  <a:pt x="74" y="238"/>
                </a:cubicBezTo>
                <a:cubicBezTo>
                  <a:pt x="74" y="271"/>
                  <a:pt x="74" y="271"/>
                  <a:pt x="74" y="271"/>
                </a:cubicBezTo>
                <a:cubicBezTo>
                  <a:pt x="236" y="271"/>
                  <a:pt x="236" y="271"/>
                  <a:pt x="236" y="271"/>
                </a:cubicBezTo>
                <a:cubicBezTo>
                  <a:pt x="236" y="115"/>
                  <a:pt x="236" y="115"/>
                  <a:pt x="236" y="115"/>
                </a:cubicBezTo>
                <a:cubicBezTo>
                  <a:pt x="120" y="115"/>
                  <a:pt x="120" y="115"/>
                  <a:pt x="120" y="115"/>
                </a:cubicBezTo>
                <a:cubicBezTo>
                  <a:pt x="108" y="115"/>
                  <a:pt x="98" y="119"/>
                  <a:pt x="90" y="12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O" dirty="0" smtClean="0">
                <a:solidFill>
                  <a:schemeClr val="accent2"/>
                </a:solidFill>
              </a:rPr>
              <a:t> </a:t>
            </a:r>
            <a:endParaRPr lang="es-CO" dirty="0">
              <a:solidFill>
                <a:schemeClr val="accent2"/>
              </a:solidFill>
            </a:endParaRPr>
          </a:p>
        </p:txBody>
      </p:sp>
      <p:sp>
        <p:nvSpPr>
          <p:cNvPr id="8" name="Freeform 12"/>
          <p:cNvSpPr>
            <a:spLocks noChangeAspect="1" noEditPoints="1"/>
          </p:cNvSpPr>
          <p:nvPr/>
        </p:nvSpPr>
        <p:spPr bwMode="auto">
          <a:xfrm>
            <a:off x="7311843" y="1476908"/>
            <a:ext cx="385200" cy="638738"/>
          </a:xfrm>
          <a:custGeom>
            <a:avLst/>
            <a:gdLst>
              <a:gd name="T0" fmla="*/ 50 w 213"/>
              <a:gd name="T1" fmla="*/ 148 h 353"/>
              <a:gd name="T2" fmla="*/ 0 w 213"/>
              <a:gd name="T3" fmla="*/ 198 h 353"/>
              <a:gd name="T4" fmla="*/ 0 w 213"/>
              <a:gd name="T5" fmla="*/ 353 h 353"/>
              <a:gd name="T6" fmla="*/ 213 w 213"/>
              <a:gd name="T7" fmla="*/ 353 h 353"/>
              <a:gd name="T8" fmla="*/ 213 w 213"/>
              <a:gd name="T9" fmla="*/ 148 h 353"/>
              <a:gd name="T10" fmla="*/ 50 w 213"/>
              <a:gd name="T11" fmla="*/ 148 h 353"/>
              <a:gd name="T12" fmla="*/ 106 w 213"/>
              <a:gd name="T13" fmla="*/ 136 h 353"/>
              <a:gd name="T14" fmla="*/ 174 w 213"/>
              <a:gd name="T15" fmla="*/ 68 h 353"/>
              <a:gd name="T16" fmla="*/ 106 w 213"/>
              <a:gd name="T17" fmla="*/ 0 h 353"/>
              <a:gd name="T18" fmla="*/ 38 w 213"/>
              <a:gd name="T19" fmla="*/ 68 h 353"/>
              <a:gd name="T20" fmla="*/ 106 w 213"/>
              <a:gd name="T21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3" h="353">
                <a:moveTo>
                  <a:pt x="50" y="148"/>
                </a:moveTo>
                <a:cubicBezTo>
                  <a:pt x="22" y="148"/>
                  <a:pt x="0" y="171"/>
                  <a:pt x="0" y="198"/>
                </a:cubicBezTo>
                <a:cubicBezTo>
                  <a:pt x="0" y="353"/>
                  <a:pt x="0" y="353"/>
                  <a:pt x="0" y="353"/>
                </a:cubicBezTo>
                <a:cubicBezTo>
                  <a:pt x="213" y="353"/>
                  <a:pt x="213" y="353"/>
                  <a:pt x="213" y="353"/>
                </a:cubicBezTo>
                <a:cubicBezTo>
                  <a:pt x="213" y="148"/>
                  <a:pt x="213" y="148"/>
                  <a:pt x="213" y="148"/>
                </a:cubicBezTo>
                <a:lnTo>
                  <a:pt x="50" y="148"/>
                </a:lnTo>
                <a:close/>
                <a:moveTo>
                  <a:pt x="106" y="136"/>
                </a:moveTo>
                <a:cubicBezTo>
                  <a:pt x="144" y="136"/>
                  <a:pt x="174" y="106"/>
                  <a:pt x="174" y="68"/>
                </a:cubicBezTo>
                <a:cubicBezTo>
                  <a:pt x="174" y="31"/>
                  <a:pt x="144" y="0"/>
                  <a:pt x="106" y="0"/>
                </a:cubicBezTo>
                <a:cubicBezTo>
                  <a:pt x="69" y="0"/>
                  <a:pt x="38" y="31"/>
                  <a:pt x="38" y="68"/>
                </a:cubicBezTo>
                <a:cubicBezTo>
                  <a:pt x="38" y="106"/>
                  <a:pt x="69" y="136"/>
                  <a:pt x="106" y="13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6"/>
          <p:cNvSpPr>
            <a:spLocks noChangeAspect="1" noEditPoints="1"/>
          </p:cNvSpPr>
          <p:nvPr/>
        </p:nvSpPr>
        <p:spPr bwMode="auto">
          <a:xfrm>
            <a:off x="2923847" y="1482274"/>
            <a:ext cx="486000" cy="636388"/>
          </a:xfrm>
          <a:custGeom>
            <a:avLst/>
            <a:gdLst>
              <a:gd name="T0" fmla="*/ 126 w 275"/>
              <a:gd name="T1" fmla="*/ 89 h 360"/>
              <a:gd name="T2" fmla="*/ 171 w 275"/>
              <a:gd name="T3" fmla="*/ 45 h 360"/>
              <a:gd name="T4" fmla="*/ 126 w 275"/>
              <a:gd name="T5" fmla="*/ 0 h 360"/>
              <a:gd name="T6" fmla="*/ 81 w 275"/>
              <a:gd name="T7" fmla="*/ 45 h 360"/>
              <a:gd name="T8" fmla="*/ 126 w 275"/>
              <a:gd name="T9" fmla="*/ 89 h 360"/>
              <a:gd name="T10" fmla="*/ 111 w 275"/>
              <a:gd name="T11" fmla="*/ 343 h 360"/>
              <a:gd name="T12" fmla="*/ 17 w 275"/>
              <a:gd name="T13" fmla="*/ 249 h 360"/>
              <a:gd name="T14" fmla="*/ 63 w 275"/>
              <a:gd name="T15" fmla="*/ 168 h 360"/>
              <a:gd name="T16" fmla="*/ 63 w 275"/>
              <a:gd name="T17" fmla="*/ 150 h 360"/>
              <a:gd name="T18" fmla="*/ 62 w 275"/>
              <a:gd name="T19" fmla="*/ 149 h 360"/>
              <a:gd name="T20" fmla="*/ 0 w 275"/>
              <a:gd name="T21" fmla="*/ 249 h 360"/>
              <a:gd name="T22" fmla="*/ 111 w 275"/>
              <a:gd name="T23" fmla="*/ 360 h 360"/>
              <a:gd name="T24" fmla="*/ 207 w 275"/>
              <a:gd name="T25" fmla="*/ 305 h 360"/>
              <a:gd name="T26" fmla="*/ 194 w 275"/>
              <a:gd name="T27" fmla="*/ 293 h 360"/>
              <a:gd name="T28" fmla="*/ 111 w 275"/>
              <a:gd name="T29" fmla="*/ 343 h 360"/>
              <a:gd name="T30" fmla="*/ 177 w 275"/>
              <a:gd name="T31" fmla="*/ 135 h 360"/>
              <a:gd name="T32" fmla="*/ 145 w 275"/>
              <a:gd name="T33" fmla="*/ 103 h 360"/>
              <a:gd name="T34" fmla="*/ 75 w 275"/>
              <a:gd name="T35" fmla="*/ 103 h 360"/>
              <a:gd name="T36" fmla="*/ 75 w 275"/>
              <a:gd name="T37" fmla="*/ 228 h 360"/>
              <a:gd name="T38" fmla="*/ 177 w 275"/>
              <a:gd name="T39" fmla="*/ 228 h 360"/>
              <a:gd name="T40" fmla="*/ 177 w 275"/>
              <a:gd name="T41" fmla="*/ 135 h 360"/>
              <a:gd name="T42" fmla="*/ 263 w 275"/>
              <a:gd name="T43" fmla="*/ 288 h 360"/>
              <a:gd name="T44" fmla="*/ 248 w 275"/>
              <a:gd name="T45" fmla="*/ 303 h 360"/>
              <a:gd name="T46" fmla="*/ 177 w 275"/>
              <a:gd name="T47" fmla="*/ 234 h 360"/>
              <a:gd name="T48" fmla="*/ 75 w 275"/>
              <a:gd name="T49" fmla="*/ 234 h 360"/>
              <a:gd name="T50" fmla="*/ 75 w 275"/>
              <a:gd name="T51" fmla="*/ 251 h 360"/>
              <a:gd name="T52" fmla="*/ 170 w 275"/>
              <a:gd name="T53" fmla="*/ 251 h 360"/>
              <a:gd name="T54" fmla="*/ 248 w 275"/>
              <a:gd name="T55" fmla="*/ 327 h 360"/>
              <a:gd name="T56" fmla="*/ 275 w 275"/>
              <a:gd name="T57" fmla="*/ 301 h 360"/>
              <a:gd name="T58" fmla="*/ 263 w 275"/>
              <a:gd name="T59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5" h="360">
                <a:moveTo>
                  <a:pt x="126" y="89"/>
                </a:moveTo>
                <a:cubicBezTo>
                  <a:pt x="151" y="89"/>
                  <a:pt x="171" y="69"/>
                  <a:pt x="171" y="45"/>
                </a:cubicBezTo>
                <a:cubicBezTo>
                  <a:pt x="171" y="20"/>
                  <a:pt x="151" y="0"/>
                  <a:pt x="126" y="0"/>
                </a:cubicBezTo>
                <a:cubicBezTo>
                  <a:pt x="101" y="0"/>
                  <a:pt x="81" y="20"/>
                  <a:pt x="81" y="45"/>
                </a:cubicBezTo>
                <a:cubicBezTo>
                  <a:pt x="81" y="69"/>
                  <a:pt x="101" y="89"/>
                  <a:pt x="126" y="89"/>
                </a:cubicBezTo>
                <a:close/>
                <a:moveTo>
                  <a:pt x="111" y="343"/>
                </a:moveTo>
                <a:cubicBezTo>
                  <a:pt x="59" y="343"/>
                  <a:pt x="17" y="301"/>
                  <a:pt x="17" y="249"/>
                </a:cubicBezTo>
                <a:cubicBezTo>
                  <a:pt x="17" y="215"/>
                  <a:pt x="35" y="185"/>
                  <a:pt x="63" y="168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24" y="168"/>
                  <a:pt x="0" y="206"/>
                  <a:pt x="0" y="249"/>
                </a:cubicBezTo>
                <a:cubicBezTo>
                  <a:pt x="0" y="310"/>
                  <a:pt x="50" y="360"/>
                  <a:pt x="111" y="360"/>
                </a:cubicBezTo>
                <a:cubicBezTo>
                  <a:pt x="151" y="360"/>
                  <a:pt x="187" y="339"/>
                  <a:pt x="207" y="305"/>
                </a:cubicBezTo>
                <a:cubicBezTo>
                  <a:pt x="194" y="293"/>
                  <a:pt x="194" y="293"/>
                  <a:pt x="194" y="293"/>
                </a:cubicBezTo>
                <a:cubicBezTo>
                  <a:pt x="178" y="324"/>
                  <a:pt x="146" y="343"/>
                  <a:pt x="111" y="343"/>
                </a:cubicBezTo>
                <a:close/>
                <a:moveTo>
                  <a:pt x="177" y="135"/>
                </a:moveTo>
                <a:cubicBezTo>
                  <a:pt x="177" y="118"/>
                  <a:pt x="162" y="103"/>
                  <a:pt x="145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177" y="228"/>
                  <a:pt x="177" y="228"/>
                  <a:pt x="177" y="228"/>
                </a:cubicBezTo>
                <a:lnTo>
                  <a:pt x="177" y="135"/>
                </a:lnTo>
                <a:close/>
                <a:moveTo>
                  <a:pt x="263" y="288"/>
                </a:moveTo>
                <a:cubicBezTo>
                  <a:pt x="248" y="303"/>
                  <a:pt x="248" y="303"/>
                  <a:pt x="248" y="303"/>
                </a:cubicBezTo>
                <a:cubicBezTo>
                  <a:pt x="177" y="234"/>
                  <a:pt x="177" y="234"/>
                  <a:pt x="177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5" y="251"/>
                  <a:pt x="75" y="251"/>
                  <a:pt x="75" y="251"/>
                </a:cubicBezTo>
                <a:cubicBezTo>
                  <a:pt x="170" y="251"/>
                  <a:pt x="170" y="251"/>
                  <a:pt x="170" y="251"/>
                </a:cubicBezTo>
                <a:cubicBezTo>
                  <a:pt x="248" y="327"/>
                  <a:pt x="248" y="327"/>
                  <a:pt x="248" y="327"/>
                </a:cubicBezTo>
                <a:cubicBezTo>
                  <a:pt x="275" y="301"/>
                  <a:pt x="275" y="301"/>
                  <a:pt x="275" y="301"/>
                </a:cubicBezTo>
                <a:lnTo>
                  <a:pt x="263" y="28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 noChangeAspect="1" noEditPoints="1"/>
          </p:cNvSpPr>
          <p:nvPr/>
        </p:nvSpPr>
        <p:spPr bwMode="auto">
          <a:xfrm>
            <a:off x="4031888" y="1499696"/>
            <a:ext cx="664731" cy="613256"/>
          </a:xfrm>
          <a:custGeom>
            <a:avLst/>
            <a:gdLst>
              <a:gd name="T0" fmla="*/ 47 w 360"/>
              <a:gd name="T1" fmla="*/ 88 h 332"/>
              <a:gd name="T2" fmla="*/ 18 w 360"/>
              <a:gd name="T3" fmla="*/ 114 h 332"/>
              <a:gd name="T4" fmla="*/ 0 w 360"/>
              <a:gd name="T5" fmla="*/ 276 h 332"/>
              <a:gd name="T6" fmla="*/ 35 w 360"/>
              <a:gd name="T7" fmla="*/ 276 h 332"/>
              <a:gd name="T8" fmla="*/ 35 w 360"/>
              <a:gd name="T9" fmla="*/ 322 h 332"/>
              <a:gd name="T10" fmla="*/ 83 w 360"/>
              <a:gd name="T11" fmla="*/ 322 h 332"/>
              <a:gd name="T12" fmla="*/ 83 w 360"/>
              <a:gd name="T13" fmla="*/ 275 h 332"/>
              <a:gd name="T14" fmla="*/ 117 w 360"/>
              <a:gd name="T15" fmla="*/ 275 h 332"/>
              <a:gd name="T16" fmla="*/ 96 w 360"/>
              <a:gd name="T17" fmla="*/ 88 h 332"/>
              <a:gd name="T18" fmla="*/ 47 w 360"/>
              <a:gd name="T19" fmla="*/ 88 h 332"/>
              <a:gd name="T20" fmla="*/ 64 w 360"/>
              <a:gd name="T21" fmla="*/ 62 h 332"/>
              <a:gd name="T22" fmla="*/ 95 w 360"/>
              <a:gd name="T23" fmla="*/ 31 h 332"/>
              <a:gd name="T24" fmla="*/ 64 w 360"/>
              <a:gd name="T25" fmla="*/ 0 h 332"/>
              <a:gd name="T26" fmla="*/ 33 w 360"/>
              <a:gd name="T27" fmla="*/ 31 h 332"/>
              <a:gd name="T28" fmla="*/ 64 w 360"/>
              <a:gd name="T29" fmla="*/ 62 h 332"/>
              <a:gd name="T30" fmla="*/ 239 w 360"/>
              <a:gd name="T31" fmla="*/ 115 h 332"/>
              <a:gd name="T32" fmla="*/ 276 w 360"/>
              <a:gd name="T33" fmla="*/ 77 h 332"/>
              <a:gd name="T34" fmla="*/ 239 w 360"/>
              <a:gd name="T35" fmla="*/ 40 h 332"/>
              <a:gd name="T36" fmla="*/ 201 w 360"/>
              <a:gd name="T37" fmla="*/ 77 h 332"/>
              <a:gd name="T38" fmla="*/ 239 w 360"/>
              <a:gd name="T39" fmla="*/ 115 h 332"/>
              <a:gd name="T40" fmla="*/ 227 w 360"/>
              <a:gd name="T41" fmla="*/ 315 h 332"/>
              <a:gd name="T42" fmla="*/ 153 w 360"/>
              <a:gd name="T43" fmla="*/ 242 h 332"/>
              <a:gd name="T44" fmla="*/ 187 w 360"/>
              <a:gd name="T45" fmla="*/ 180 h 332"/>
              <a:gd name="T46" fmla="*/ 187 w 360"/>
              <a:gd name="T47" fmla="*/ 160 h 332"/>
              <a:gd name="T48" fmla="*/ 136 w 360"/>
              <a:gd name="T49" fmla="*/ 242 h 332"/>
              <a:gd name="T50" fmla="*/ 227 w 360"/>
              <a:gd name="T51" fmla="*/ 332 h 332"/>
              <a:gd name="T52" fmla="*/ 305 w 360"/>
              <a:gd name="T53" fmla="*/ 288 h 332"/>
              <a:gd name="T54" fmla="*/ 292 w 360"/>
              <a:gd name="T55" fmla="*/ 275 h 332"/>
              <a:gd name="T56" fmla="*/ 227 w 360"/>
              <a:gd name="T57" fmla="*/ 315 h 332"/>
              <a:gd name="T58" fmla="*/ 281 w 360"/>
              <a:gd name="T59" fmla="*/ 150 h 332"/>
              <a:gd name="T60" fmla="*/ 254 w 360"/>
              <a:gd name="T61" fmla="*/ 123 h 332"/>
              <a:gd name="T62" fmla="*/ 196 w 360"/>
              <a:gd name="T63" fmla="*/ 123 h 332"/>
              <a:gd name="T64" fmla="*/ 196 w 360"/>
              <a:gd name="T65" fmla="*/ 222 h 332"/>
              <a:gd name="T66" fmla="*/ 281 w 360"/>
              <a:gd name="T67" fmla="*/ 222 h 332"/>
              <a:gd name="T68" fmla="*/ 281 w 360"/>
              <a:gd name="T69" fmla="*/ 150 h 332"/>
              <a:gd name="T70" fmla="*/ 348 w 360"/>
              <a:gd name="T71" fmla="*/ 272 h 332"/>
              <a:gd name="T72" fmla="*/ 337 w 360"/>
              <a:gd name="T73" fmla="*/ 283 h 332"/>
              <a:gd name="T74" fmla="*/ 280 w 360"/>
              <a:gd name="T75" fmla="*/ 228 h 332"/>
              <a:gd name="T76" fmla="*/ 196 w 360"/>
              <a:gd name="T77" fmla="*/ 228 h 332"/>
              <a:gd name="T78" fmla="*/ 196 w 360"/>
              <a:gd name="T79" fmla="*/ 245 h 332"/>
              <a:gd name="T80" fmla="*/ 273 w 360"/>
              <a:gd name="T81" fmla="*/ 245 h 332"/>
              <a:gd name="T82" fmla="*/ 337 w 360"/>
              <a:gd name="T83" fmla="*/ 306 h 332"/>
              <a:gd name="T84" fmla="*/ 360 w 360"/>
              <a:gd name="T85" fmla="*/ 285 h 332"/>
              <a:gd name="T86" fmla="*/ 348 w 360"/>
              <a:gd name="T87" fmla="*/ 27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0" h="332">
                <a:moveTo>
                  <a:pt x="47" y="88"/>
                </a:moveTo>
                <a:cubicBezTo>
                  <a:pt x="33" y="88"/>
                  <a:pt x="20" y="99"/>
                  <a:pt x="18" y="114"/>
                </a:cubicBezTo>
                <a:cubicBezTo>
                  <a:pt x="0" y="276"/>
                  <a:pt x="0" y="276"/>
                  <a:pt x="0" y="276"/>
                </a:cubicBezTo>
                <a:cubicBezTo>
                  <a:pt x="35" y="276"/>
                  <a:pt x="35" y="276"/>
                  <a:pt x="35" y="276"/>
                </a:cubicBezTo>
                <a:cubicBezTo>
                  <a:pt x="35" y="322"/>
                  <a:pt x="35" y="322"/>
                  <a:pt x="35" y="322"/>
                </a:cubicBezTo>
                <a:cubicBezTo>
                  <a:pt x="83" y="322"/>
                  <a:pt x="83" y="322"/>
                  <a:pt x="83" y="322"/>
                </a:cubicBezTo>
                <a:cubicBezTo>
                  <a:pt x="83" y="275"/>
                  <a:pt x="83" y="275"/>
                  <a:pt x="83" y="275"/>
                </a:cubicBezTo>
                <a:cubicBezTo>
                  <a:pt x="117" y="275"/>
                  <a:pt x="117" y="275"/>
                  <a:pt x="117" y="275"/>
                </a:cubicBezTo>
                <a:cubicBezTo>
                  <a:pt x="96" y="88"/>
                  <a:pt x="96" y="88"/>
                  <a:pt x="96" y="88"/>
                </a:cubicBezTo>
                <a:lnTo>
                  <a:pt x="47" y="88"/>
                </a:lnTo>
                <a:close/>
                <a:moveTo>
                  <a:pt x="64" y="62"/>
                </a:moveTo>
                <a:cubicBezTo>
                  <a:pt x="81" y="62"/>
                  <a:pt x="95" y="48"/>
                  <a:pt x="95" y="31"/>
                </a:cubicBezTo>
                <a:cubicBezTo>
                  <a:pt x="95" y="14"/>
                  <a:pt x="81" y="0"/>
                  <a:pt x="64" y="0"/>
                </a:cubicBezTo>
                <a:cubicBezTo>
                  <a:pt x="46" y="0"/>
                  <a:pt x="33" y="14"/>
                  <a:pt x="33" y="31"/>
                </a:cubicBezTo>
                <a:cubicBezTo>
                  <a:pt x="33" y="48"/>
                  <a:pt x="46" y="62"/>
                  <a:pt x="64" y="62"/>
                </a:cubicBezTo>
                <a:close/>
                <a:moveTo>
                  <a:pt x="239" y="115"/>
                </a:moveTo>
                <a:cubicBezTo>
                  <a:pt x="259" y="115"/>
                  <a:pt x="276" y="98"/>
                  <a:pt x="276" y="77"/>
                </a:cubicBezTo>
                <a:cubicBezTo>
                  <a:pt x="276" y="57"/>
                  <a:pt x="259" y="40"/>
                  <a:pt x="239" y="40"/>
                </a:cubicBezTo>
                <a:cubicBezTo>
                  <a:pt x="218" y="40"/>
                  <a:pt x="201" y="57"/>
                  <a:pt x="201" y="77"/>
                </a:cubicBezTo>
                <a:cubicBezTo>
                  <a:pt x="201" y="98"/>
                  <a:pt x="218" y="115"/>
                  <a:pt x="239" y="115"/>
                </a:cubicBezTo>
                <a:close/>
                <a:moveTo>
                  <a:pt x="227" y="315"/>
                </a:moveTo>
                <a:cubicBezTo>
                  <a:pt x="186" y="315"/>
                  <a:pt x="153" y="282"/>
                  <a:pt x="153" y="242"/>
                </a:cubicBezTo>
                <a:cubicBezTo>
                  <a:pt x="153" y="216"/>
                  <a:pt x="166" y="193"/>
                  <a:pt x="187" y="180"/>
                </a:cubicBezTo>
                <a:cubicBezTo>
                  <a:pt x="187" y="160"/>
                  <a:pt x="187" y="160"/>
                  <a:pt x="187" y="160"/>
                </a:cubicBezTo>
                <a:cubicBezTo>
                  <a:pt x="155" y="175"/>
                  <a:pt x="136" y="207"/>
                  <a:pt x="136" y="242"/>
                </a:cubicBezTo>
                <a:cubicBezTo>
                  <a:pt x="136" y="292"/>
                  <a:pt x="177" y="332"/>
                  <a:pt x="227" y="332"/>
                </a:cubicBezTo>
                <a:cubicBezTo>
                  <a:pt x="259" y="332"/>
                  <a:pt x="289" y="315"/>
                  <a:pt x="305" y="288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79" y="300"/>
                  <a:pt x="254" y="315"/>
                  <a:pt x="227" y="315"/>
                </a:cubicBezTo>
                <a:close/>
                <a:moveTo>
                  <a:pt x="281" y="150"/>
                </a:moveTo>
                <a:cubicBezTo>
                  <a:pt x="281" y="135"/>
                  <a:pt x="269" y="123"/>
                  <a:pt x="254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281" y="222"/>
                  <a:pt x="281" y="222"/>
                  <a:pt x="281" y="222"/>
                </a:cubicBezTo>
                <a:lnTo>
                  <a:pt x="281" y="150"/>
                </a:lnTo>
                <a:close/>
                <a:moveTo>
                  <a:pt x="348" y="272"/>
                </a:moveTo>
                <a:cubicBezTo>
                  <a:pt x="337" y="283"/>
                  <a:pt x="337" y="283"/>
                  <a:pt x="337" y="283"/>
                </a:cubicBezTo>
                <a:cubicBezTo>
                  <a:pt x="280" y="228"/>
                  <a:pt x="280" y="228"/>
                  <a:pt x="280" y="228"/>
                </a:cubicBezTo>
                <a:cubicBezTo>
                  <a:pt x="196" y="228"/>
                  <a:pt x="196" y="228"/>
                  <a:pt x="196" y="228"/>
                </a:cubicBezTo>
                <a:cubicBezTo>
                  <a:pt x="196" y="245"/>
                  <a:pt x="196" y="245"/>
                  <a:pt x="196" y="245"/>
                </a:cubicBezTo>
                <a:cubicBezTo>
                  <a:pt x="273" y="245"/>
                  <a:pt x="273" y="245"/>
                  <a:pt x="273" y="245"/>
                </a:cubicBezTo>
                <a:cubicBezTo>
                  <a:pt x="337" y="306"/>
                  <a:pt x="337" y="306"/>
                  <a:pt x="337" y="306"/>
                </a:cubicBezTo>
                <a:cubicBezTo>
                  <a:pt x="360" y="285"/>
                  <a:pt x="360" y="285"/>
                  <a:pt x="360" y="285"/>
                </a:cubicBezTo>
                <a:lnTo>
                  <a:pt x="348" y="27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 noEditPoints="1"/>
          </p:cNvSpPr>
          <p:nvPr/>
        </p:nvSpPr>
        <p:spPr bwMode="auto">
          <a:xfrm>
            <a:off x="5298088" y="1437421"/>
            <a:ext cx="273600" cy="733248"/>
          </a:xfrm>
          <a:custGeom>
            <a:avLst/>
            <a:gdLst>
              <a:gd name="T0" fmla="*/ 78 w 156"/>
              <a:gd name="T1" fmla="*/ 95 h 419"/>
              <a:gd name="T2" fmla="*/ 125 w 156"/>
              <a:gd name="T3" fmla="*/ 47 h 419"/>
              <a:gd name="T4" fmla="*/ 78 w 156"/>
              <a:gd name="T5" fmla="*/ 0 h 419"/>
              <a:gd name="T6" fmla="*/ 31 w 156"/>
              <a:gd name="T7" fmla="*/ 47 h 419"/>
              <a:gd name="T8" fmla="*/ 78 w 156"/>
              <a:gd name="T9" fmla="*/ 95 h 419"/>
              <a:gd name="T10" fmla="*/ 42 w 156"/>
              <a:gd name="T11" fmla="*/ 110 h 419"/>
              <a:gd name="T12" fmla="*/ 0 w 156"/>
              <a:gd name="T13" fmla="*/ 151 h 419"/>
              <a:gd name="T14" fmla="*/ 0 w 156"/>
              <a:gd name="T15" fmla="*/ 285 h 419"/>
              <a:gd name="T16" fmla="*/ 30 w 156"/>
              <a:gd name="T17" fmla="*/ 285 h 419"/>
              <a:gd name="T18" fmla="*/ 30 w 156"/>
              <a:gd name="T19" fmla="*/ 419 h 419"/>
              <a:gd name="T20" fmla="*/ 128 w 156"/>
              <a:gd name="T21" fmla="*/ 419 h 419"/>
              <a:gd name="T22" fmla="*/ 128 w 156"/>
              <a:gd name="T23" fmla="*/ 285 h 419"/>
              <a:gd name="T24" fmla="*/ 156 w 156"/>
              <a:gd name="T25" fmla="*/ 285 h 419"/>
              <a:gd name="T26" fmla="*/ 156 w 156"/>
              <a:gd name="T27" fmla="*/ 110 h 419"/>
              <a:gd name="T28" fmla="*/ 42 w 156"/>
              <a:gd name="T29" fmla="*/ 110 h 419"/>
              <a:gd name="T30" fmla="*/ 78 w 156"/>
              <a:gd name="T31" fmla="*/ 203 h 419"/>
              <a:gd name="T32" fmla="*/ 64 w 156"/>
              <a:gd name="T33" fmla="*/ 187 h 419"/>
              <a:gd name="T34" fmla="*/ 74 w 156"/>
              <a:gd name="T35" fmla="*/ 141 h 419"/>
              <a:gd name="T36" fmla="*/ 83 w 156"/>
              <a:gd name="T37" fmla="*/ 141 h 419"/>
              <a:gd name="T38" fmla="*/ 92 w 156"/>
              <a:gd name="T39" fmla="*/ 187 h 419"/>
              <a:gd name="T40" fmla="*/ 78 w 156"/>
              <a:gd name="T41" fmla="*/ 203 h 419"/>
              <a:gd name="T42" fmla="*/ 83 w 156"/>
              <a:gd name="T43" fmla="*/ 138 h 419"/>
              <a:gd name="T44" fmla="*/ 74 w 156"/>
              <a:gd name="T45" fmla="*/ 138 h 419"/>
              <a:gd name="T46" fmla="*/ 64 w 156"/>
              <a:gd name="T47" fmla="*/ 118 h 419"/>
              <a:gd name="T48" fmla="*/ 92 w 156"/>
              <a:gd name="T49" fmla="*/ 118 h 419"/>
              <a:gd name="T50" fmla="*/ 83 w 156"/>
              <a:gd name="T51" fmla="*/ 138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419">
                <a:moveTo>
                  <a:pt x="78" y="95"/>
                </a:moveTo>
                <a:cubicBezTo>
                  <a:pt x="104" y="95"/>
                  <a:pt x="125" y="73"/>
                  <a:pt x="125" y="47"/>
                </a:cubicBezTo>
                <a:cubicBezTo>
                  <a:pt x="125" y="21"/>
                  <a:pt x="104" y="0"/>
                  <a:pt x="78" y="0"/>
                </a:cubicBezTo>
                <a:cubicBezTo>
                  <a:pt x="52" y="0"/>
                  <a:pt x="31" y="21"/>
                  <a:pt x="31" y="47"/>
                </a:cubicBezTo>
                <a:cubicBezTo>
                  <a:pt x="31" y="73"/>
                  <a:pt x="52" y="95"/>
                  <a:pt x="78" y="95"/>
                </a:cubicBezTo>
                <a:close/>
                <a:moveTo>
                  <a:pt x="42" y="110"/>
                </a:moveTo>
                <a:cubicBezTo>
                  <a:pt x="19" y="110"/>
                  <a:pt x="0" y="128"/>
                  <a:pt x="0" y="151"/>
                </a:cubicBezTo>
                <a:cubicBezTo>
                  <a:pt x="0" y="285"/>
                  <a:pt x="0" y="285"/>
                  <a:pt x="0" y="285"/>
                </a:cubicBezTo>
                <a:cubicBezTo>
                  <a:pt x="30" y="285"/>
                  <a:pt x="30" y="285"/>
                  <a:pt x="30" y="285"/>
                </a:cubicBezTo>
                <a:cubicBezTo>
                  <a:pt x="30" y="419"/>
                  <a:pt x="30" y="419"/>
                  <a:pt x="30" y="419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28" y="285"/>
                  <a:pt x="128" y="285"/>
                  <a:pt x="128" y="285"/>
                </a:cubicBezTo>
                <a:cubicBezTo>
                  <a:pt x="156" y="285"/>
                  <a:pt x="156" y="285"/>
                  <a:pt x="156" y="285"/>
                </a:cubicBezTo>
                <a:cubicBezTo>
                  <a:pt x="156" y="110"/>
                  <a:pt x="156" y="110"/>
                  <a:pt x="156" y="110"/>
                </a:cubicBezTo>
                <a:lnTo>
                  <a:pt x="42" y="110"/>
                </a:lnTo>
                <a:close/>
                <a:moveTo>
                  <a:pt x="78" y="203"/>
                </a:moveTo>
                <a:cubicBezTo>
                  <a:pt x="64" y="187"/>
                  <a:pt x="64" y="187"/>
                  <a:pt x="64" y="187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2" y="187"/>
                  <a:pt x="92" y="187"/>
                  <a:pt x="92" y="187"/>
                </a:cubicBezTo>
                <a:lnTo>
                  <a:pt x="78" y="203"/>
                </a:lnTo>
                <a:close/>
                <a:moveTo>
                  <a:pt x="83" y="138"/>
                </a:moveTo>
                <a:cubicBezTo>
                  <a:pt x="74" y="138"/>
                  <a:pt x="74" y="138"/>
                  <a:pt x="74" y="138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92" y="118"/>
                  <a:pt x="92" y="118"/>
                  <a:pt x="92" y="118"/>
                </a:cubicBezTo>
                <a:lnTo>
                  <a:pt x="83" y="13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2"/>
          <p:cNvSpPr>
            <a:spLocks noChangeAspect="1" noEditPoints="1"/>
          </p:cNvSpPr>
          <p:nvPr/>
        </p:nvSpPr>
        <p:spPr bwMode="auto">
          <a:xfrm>
            <a:off x="1921013" y="1482390"/>
            <a:ext cx="385200" cy="630561"/>
          </a:xfrm>
          <a:custGeom>
            <a:avLst/>
            <a:gdLst>
              <a:gd name="T0" fmla="*/ 165 w 216"/>
              <a:gd name="T1" fmla="*/ 148 h 353"/>
              <a:gd name="T2" fmla="*/ 0 w 216"/>
              <a:gd name="T3" fmla="*/ 148 h 353"/>
              <a:gd name="T4" fmla="*/ 0 w 216"/>
              <a:gd name="T5" fmla="*/ 353 h 353"/>
              <a:gd name="T6" fmla="*/ 216 w 216"/>
              <a:gd name="T7" fmla="*/ 353 h 353"/>
              <a:gd name="T8" fmla="*/ 216 w 216"/>
              <a:gd name="T9" fmla="*/ 198 h 353"/>
              <a:gd name="T10" fmla="*/ 165 w 216"/>
              <a:gd name="T11" fmla="*/ 148 h 353"/>
              <a:gd name="T12" fmla="*/ 108 w 216"/>
              <a:gd name="T13" fmla="*/ 306 h 353"/>
              <a:gd name="T14" fmla="*/ 82 w 216"/>
              <a:gd name="T15" fmla="*/ 277 h 353"/>
              <a:gd name="T16" fmla="*/ 100 w 216"/>
              <a:gd name="T17" fmla="*/ 195 h 353"/>
              <a:gd name="T18" fmla="*/ 117 w 216"/>
              <a:gd name="T19" fmla="*/ 195 h 353"/>
              <a:gd name="T20" fmla="*/ 133 w 216"/>
              <a:gd name="T21" fmla="*/ 277 h 353"/>
              <a:gd name="T22" fmla="*/ 108 w 216"/>
              <a:gd name="T23" fmla="*/ 306 h 353"/>
              <a:gd name="T24" fmla="*/ 117 w 216"/>
              <a:gd name="T25" fmla="*/ 192 h 353"/>
              <a:gd name="T26" fmla="*/ 100 w 216"/>
              <a:gd name="T27" fmla="*/ 192 h 353"/>
              <a:gd name="T28" fmla="*/ 82 w 216"/>
              <a:gd name="T29" fmla="*/ 157 h 353"/>
              <a:gd name="T30" fmla="*/ 133 w 216"/>
              <a:gd name="T31" fmla="*/ 157 h 353"/>
              <a:gd name="T32" fmla="*/ 117 w 216"/>
              <a:gd name="T33" fmla="*/ 192 h 353"/>
              <a:gd name="T34" fmla="*/ 108 w 216"/>
              <a:gd name="T35" fmla="*/ 136 h 353"/>
              <a:gd name="T36" fmla="*/ 177 w 216"/>
              <a:gd name="T37" fmla="*/ 68 h 353"/>
              <a:gd name="T38" fmla="*/ 108 w 216"/>
              <a:gd name="T39" fmla="*/ 0 h 353"/>
              <a:gd name="T40" fmla="*/ 39 w 216"/>
              <a:gd name="T41" fmla="*/ 68 h 353"/>
              <a:gd name="T42" fmla="*/ 108 w 216"/>
              <a:gd name="T43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6" h="353">
                <a:moveTo>
                  <a:pt x="165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353"/>
                  <a:pt x="0" y="353"/>
                  <a:pt x="0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198"/>
                  <a:pt x="216" y="198"/>
                  <a:pt x="216" y="198"/>
                </a:cubicBezTo>
                <a:cubicBezTo>
                  <a:pt x="216" y="171"/>
                  <a:pt x="193" y="148"/>
                  <a:pt x="165" y="148"/>
                </a:cubicBezTo>
                <a:close/>
                <a:moveTo>
                  <a:pt x="108" y="306"/>
                </a:moveTo>
                <a:cubicBezTo>
                  <a:pt x="82" y="277"/>
                  <a:pt x="82" y="277"/>
                  <a:pt x="82" y="277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17" y="195"/>
                  <a:pt x="117" y="195"/>
                  <a:pt x="117" y="195"/>
                </a:cubicBezTo>
                <a:cubicBezTo>
                  <a:pt x="133" y="277"/>
                  <a:pt x="133" y="277"/>
                  <a:pt x="133" y="277"/>
                </a:cubicBezTo>
                <a:lnTo>
                  <a:pt x="108" y="306"/>
                </a:lnTo>
                <a:close/>
                <a:moveTo>
                  <a:pt x="117" y="192"/>
                </a:moveTo>
                <a:cubicBezTo>
                  <a:pt x="100" y="192"/>
                  <a:pt x="100" y="192"/>
                  <a:pt x="100" y="192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133" y="157"/>
                  <a:pt x="133" y="157"/>
                  <a:pt x="133" y="157"/>
                </a:cubicBezTo>
                <a:lnTo>
                  <a:pt x="117" y="192"/>
                </a:lnTo>
                <a:close/>
                <a:moveTo>
                  <a:pt x="108" y="136"/>
                </a:moveTo>
                <a:cubicBezTo>
                  <a:pt x="146" y="136"/>
                  <a:pt x="177" y="106"/>
                  <a:pt x="177" y="68"/>
                </a:cubicBezTo>
                <a:cubicBezTo>
                  <a:pt x="177" y="31"/>
                  <a:pt x="146" y="0"/>
                  <a:pt x="108" y="0"/>
                </a:cubicBezTo>
                <a:cubicBezTo>
                  <a:pt x="70" y="0"/>
                  <a:pt x="39" y="31"/>
                  <a:pt x="39" y="68"/>
                </a:cubicBezTo>
                <a:cubicBezTo>
                  <a:pt x="39" y="106"/>
                  <a:pt x="70" y="136"/>
                  <a:pt x="108" y="13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8"/>
          <p:cNvSpPr>
            <a:spLocks noChangeAspect="1" noEditPoints="1"/>
          </p:cNvSpPr>
          <p:nvPr/>
        </p:nvSpPr>
        <p:spPr bwMode="auto">
          <a:xfrm>
            <a:off x="6186742" y="1497460"/>
            <a:ext cx="511200" cy="598711"/>
          </a:xfrm>
          <a:custGeom>
            <a:avLst/>
            <a:gdLst>
              <a:gd name="T0" fmla="*/ 0 w 290"/>
              <a:gd name="T1" fmla="*/ 123 h 340"/>
              <a:gd name="T2" fmla="*/ 0 w 290"/>
              <a:gd name="T3" fmla="*/ 232 h 340"/>
              <a:gd name="T4" fmla="*/ 24 w 290"/>
              <a:gd name="T5" fmla="*/ 232 h 340"/>
              <a:gd name="T6" fmla="*/ 24 w 290"/>
              <a:gd name="T7" fmla="*/ 340 h 340"/>
              <a:gd name="T8" fmla="*/ 105 w 290"/>
              <a:gd name="T9" fmla="*/ 340 h 340"/>
              <a:gd name="T10" fmla="*/ 105 w 290"/>
              <a:gd name="T11" fmla="*/ 232 h 340"/>
              <a:gd name="T12" fmla="*/ 128 w 290"/>
              <a:gd name="T13" fmla="*/ 232 h 340"/>
              <a:gd name="T14" fmla="*/ 128 w 290"/>
              <a:gd name="T15" fmla="*/ 88 h 340"/>
              <a:gd name="T16" fmla="*/ 35 w 290"/>
              <a:gd name="T17" fmla="*/ 88 h 340"/>
              <a:gd name="T18" fmla="*/ 0 w 290"/>
              <a:gd name="T19" fmla="*/ 123 h 340"/>
              <a:gd name="T20" fmla="*/ 64 w 290"/>
              <a:gd name="T21" fmla="*/ 79 h 340"/>
              <a:gd name="T22" fmla="*/ 104 w 290"/>
              <a:gd name="T23" fmla="*/ 39 h 340"/>
              <a:gd name="T24" fmla="*/ 64 w 290"/>
              <a:gd name="T25" fmla="*/ 0 h 340"/>
              <a:gd name="T26" fmla="*/ 24 w 290"/>
              <a:gd name="T27" fmla="*/ 39 h 340"/>
              <a:gd name="T28" fmla="*/ 64 w 290"/>
              <a:gd name="T29" fmla="*/ 79 h 340"/>
              <a:gd name="T30" fmla="*/ 268 w 290"/>
              <a:gd name="T31" fmla="*/ 88 h 340"/>
              <a:gd name="T32" fmla="*/ 211 w 290"/>
              <a:gd name="T33" fmla="*/ 88 h 340"/>
              <a:gd name="T34" fmla="*/ 173 w 290"/>
              <a:gd name="T35" fmla="*/ 122 h 340"/>
              <a:gd name="T36" fmla="*/ 154 w 290"/>
              <a:gd name="T37" fmla="*/ 293 h 340"/>
              <a:gd name="T38" fmla="*/ 190 w 290"/>
              <a:gd name="T39" fmla="*/ 293 h 340"/>
              <a:gd name="T40" fmla="*/ 190 w 290"/>
              <a:gd name="T41" fmla="*/ 340 h 340"/>
              <a:gd name="T42" fmla="*/ 255 w 290"/>
              <a:gd name="T43" fmla="*/ 340 h 340"/>
              <a:gd name="T44" fmla="*/ 255 w 290"/>
              <a:gd name="T45" fmla="*/ 292 h 340"/>
              <a:gd name="T46" fmla="*/ 290 w 290"/>
              <a:gd name="T47" fmla="*/ 292 h 340"/>
              <a:gd name="T48" fmla="*/ 268 w 290"/>
              <a:gd name="T49" fmla="*/ 88 h 340"/>
              <a:gd name="T50" fmla="*/ 228 w 290"/>
              <a:gd name="T51" fmla="*/ 79 h 340"/>
              <a:gd name="T52" fmla="*/ 267 w 290"/>
              <a:gd name="T53" fmla="*/ 39 h 340"/>
              <a:gd name="T54" fmla="*/ 228 w 290"/>
              <a:gd name="T55" fmla="*/ 0 h 340"/>
              <a:gd name="T56" fmla="*/ 188 w 290"/>
              <a:gd name="T57" fmla="*/ 39 h 340"/>
              <a:gd name="T58" fmla="*/ 228 w 290"/>
              <a:gd name="T59" fmla="*/ 7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0" h="340">
                <a:moveTo>
                  <a:pt x="0" y="123"/>
                </a:moveTo>
                <a:cubicBezTo>
                  <a:pt x="0" y="232"/>
                  <a:pt x="0" y="232"/>
                  <a:pt x="0" y="232"/>
                </a:cubicBezTo>
                <a:cubicBezTo>
                  <a:pt x="24" y="232"/>
                  <a:pt x="24" y="232"/>
                  <a:pt x="24" y="232"/>
                </a:cubicBezTo>
                <a:cubicBezTo>
                  <a:pt x="24" y="340"/>
                  <a:pt x="24" y="340"/>
                  <a:pt x="24" y="340"/>
                </a:cubicBezTo>
                <a:cubicBezTo>
                  <a:pt x="105" y="340"/>
                  <a:pt x="105" y="340"/>
                  <a:pt x="105" y="340"/>
                </a:cubicBezTo>
                <a:cubicBezTo>
                  <a:pt x="105" y="232"/>
                  <a:pt x="105" y="232"/>
                  <a:pt x="105" y="232"/>
                </a:cubicBezTo>
                <a:cubicBezTo>
                  <a:pt x="128" y="232"/>
                  <a:pt x="128" y="232"/>
                  <a:pt x="128" y="23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35" y="88"/>
                  <a:pt x="35" y="88"/>
                  <a:pt x="35" y="88"/>
                </a:cubicBezTo>
                <a:cubicBezTo>
                  <a:pt x="16" y="88"/>
                  <a:pt x="0" y="103"/>
                  <a:pt x="0" y="123"/>
                </a:cubicBezTo>
                <a:close/>
                <a:moveTo>
                  <a:pt x="64" y="79"/>
                </a:moveTo>
                <a:cubicBezTo>
                  <a:pt x="86" y="79"/>
                  <a:pt x="104" y="61"/>
                  <a:pt x="104" y="39"/>
                </a:cubicBezTo>
                <a:cubicBezTo>
                  <a:pt x="104" y="17"/>
                  <a:pt x="86" y="0"/>
                  <a:pt x="64" y="0"/>
                </a:cubicBezTo>
                <a:cubicBezTo>
                  <a:pt x="42" y="0"/>
                  <a:pt x="24" y="17"/>
                  <a:pt x="24" y="39"/>
                </a:cubicBezTo>
                <a:cubicBezTo>
                  <a:pt x="24" y="61"/>
                  <a:pt x="42" y="79"/>
                  <a:pt x="64" y="79"/>
                </a:cubicBezTo>
                <a:close/>
                <a:moveTo>
                  <a:pt x="268" y="88"/>
                </a:moveTo>
                <a:cubicBezTo>
                  <a:pt x="211" y="88"/>
                  <a:pt x="211" y="88"/>
                  <a:pt x="211" y="88"/>
                </a:cubicBezTo>
                <a:cubicBezTo>
                  <a:pt x="192" y="88"/>
                  <a:pt x="176" y="102"/>
                  <a:pt x="173" y="122"/>
                </a:cubicBezTo>
                <a:cubicBezTo>
                  <a:pt x="154" y="293"/>
                  <a:pt x="154" y="293"/>
                  <a:pt x="154" y="293"/>
                </a:cubicBezTo>
                <a:cubicBezTo>
                  <a:pt x="190" y="293"/>
                  <a:pt x="190" y="293"/>
                  <a:pt x="190" y="293"/>
                </a:cubicBezTo>
                <a:cubicBezTo>
                  <a:pt x="190" y="340"/>
                  <a:pt x="190" y="340"/>
                  <a:pt x="190" y="340"/>
                </a:cubicBezTo>
                <a:cubicBezTo>
                  <a:pt x="255" y="340"/>
                  <a:pt x="255" y="340"/>
                  <a:pt x="255" y="340"/>
                </a:cubicBezTo>
                <a:cubicBezTo>
                  <a:pt x="255" y="292"/>
                  <a:pt x="255" y="292"/>
                  <a:pt x="255" y="292"/>
                </a:cubicBezTo>
                <a:cubicBezTo>
                  <a:pt x="290" y="292"/>
                  <a:pt x="290" y="292"/>
                  <a:pt x="290" y="292"/>
                </a:cubicBezTo>
                <a:lnTo>
                  <a:pt x="268" y="88"/>
                </a:lnTo>
                <a:close/>
                <a:moveTo>
                  <a:pt x="228" y="79"/>
                </a:moveTo>
                <a:cubicBezTo>
                  <a:pt x="249" y="79"/>
                  <a:pt x="267" y="61"/>
                  <a:pt x="267" y="39"/>
                </a:cubicBezTo>
                <a:cubicBezTo>
                  <a:pt x="267" y="17"/>
                  <a:pt x="249" y="0"/>
                  <a:pt x="228" y="0"/>
                </a:cubicBezTo>
                <a:cubicBezTo>
                  <a:pt x="206" y="0"/>
                  <a:pt x="188" y="17"/>
                  <a:pt x="188" y="39"/>
                </a:cubicBezTo>
                <a:cubicBezTo>
                  <a:pt x="188" y="61"/>
                  <a:pt x="206" y="79"/>
                  <a:pt x="228" y="7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9"/>
          <p:cNvSpPr>
            <a:spLocks noChangeAspect="1" noEditPoints="1"/>
          </p:cNvSpPr>
          <p:nvPr/>
        </p:nvSpPr>
        <p:spPr bwMode="auto">
          <a:xfrm>
            <a:off x="8318021" y="1462281"/>
            <a:ext cx="630000" cy="680261"/>
          </a:xfrm>
          <a:custGeom>
            <a:avLst/>
            <a:gdLst>
              <a:gd name="T0" fmla="*/ 173 w 358"/>
              <a:gd name="T1" fmla="*/ 386 h 386"/>
              <a:gd name="T2" fmla="*/ 190 w 358"/>
              <a:gd name="T3" fmla="*/ 386 h 386"/>
              <a:gd name="T4" fmla="*/ 190 w 358"/>
              <a:gd name="T5" fmla="*/ 0 h 386"/>
              <a:gd name="T6" fmla="*/ 173 w 358"/>
              <a:gd name="T7" fmla="*/ 0 h 386"/>
              <a:gd name="T8" fmla="*/ 173 w 358"/>
              <a:gd name="T9" fmla="*/ 386 h 386"/>
              <a:gd name="T10" fmla="*/ 0 w 358"/>
              <a:gd name="T11" fmla="*/ 152 h 386"/>
              <a:gd name="T12" fmla="*/ 0 w 358"/>
              <a:gd name="T13" fmla="*/ 250 h 386"/>
              <a:gd name="T14" fmla="*/ 21 w 358"/>
              <a:gd name="T15" fmla="*/ 250 h 386"/>
              <a:gd name="T16" fmla="*/ 21 w 358"/>
              <a:gd name="T17" fmla="*/ 346 h 386"/>
              <a:gd name="T18" fmla="*/ 96 w 358"/>
              <a:gd name="T19" fmla="*/ 346 h 386"/>
              <a:gd name="T20" fmla="*/ 96 w 358"/>
              <a:gd name="T21" fmla="*/ 250 h 386"/>
              <a:gd name="T22" fmla="*/ 116 w 358"/>
              <a:gd name="T23" fmla="*/ 250 h 386"/>
              <a:gd name="T24" fmla="*/ 116 w 358"/>
              <a:gd name="T25" fmla="*/ 120 h 386"/>
              <a:gd name="T26" fmla="*/ 32 w 358"/>
              <a:gd name="T27" fmla="*/ 120 h 386"/>
              <a:gd name="T28" fmla="*/ 0 w 358"/>
              <a:gd name="T29" fmla="*/ 152 h 386"/>
              <a:gd name="T30" fmla="*/ 58 w 358"/>
              <a:gd name="T31" fmla="*/ 114 h 386"/>
              <a:gd name="T32" fmla="*/ 94 w 358"/>
              <a:gd name="T33" fmla="*/ 77 h 386"/>
              <a:gd name="T34" fmla="*/ 58 w 358"/>
              <a:gd name="T35" fmla="*/ 41 h 386"/>
              <a:gd name="T36" fmla="*/ 22 w 358"/>
              <a:gd name="T37" fmla="*/ 77 h 386"/>
              <a:gd name="T38" fmla="*/ 58 w 358"/>
              <a:gd name="T39" fmla="*/ 114 h 386"/>
              <a:gd name="T40" fmla="*/ 338 w 358"/>
              <a:gd name="T41" fmla="*/ 120 h 386"/>
              <a:gd name="T42" fmla="*/ 286 w 358"/>
              <a:gd name="T43" fmla="*/ 120 h 386"/>
              <a:gd name="T44" fmla="*/ 252 w 358"/>
              <a:gd name="T45" fmla="*/ 151 h 386"/>
              <a:gd name="T46" fmla="*/ 235 w 358"/>
              <a:gd name="T47" fmla="*/ 304 h 386"/>
              <a:gd name="T48" fmla="*/ 267 w 358"/>
              <a:gd name="T49" fmla="*/ 304 h 386"/>
              <a:gd name="T50" fmla="*/ 267 w 358"/>
              <a:gd name="T51" fmla="*/ 346 h 386"/>
              <a:gd name="T52" fmla="*/ 327 w 358"/>
              <a:gd name="T53" fmla="*/ 346 h 386"/>
              <a:gd name="T54" fmla="*/ 327 w 358"/>
              <a:gd name="T55" fmla="*/ 304 h 386"/>
              <a:gd name="T56" fmla="*/ 358 w 358"/>
              <a:gd name="T57" fmla="*/ 304 h 386"/>
              <a:gd name="T58" fmla="*/ 338 w 358"/>
              <a:gd name="T59" fmla="*/ 120 h 386"/>
              <a:gd name="T60" fmla="*/ 301 w 358"/>
              <a:gd name="T61" fmla="*/ 114 h 386"/>
              <a:gd name="T62" fmla="*/ 337 w 358"/>
              <a:gd name="T63" fmla="*/ 77 h 386"/>
              <a:gd name="T64" fmla="*/ 301 w 358"/>
              <a:gd name="T65" fmla="*/ 41 h 386"/>
              <a:gd name="T66" fmla="*/ 265 w 358"/>
              <a:gd name="T67" fmla="*/ 77 h 386"/>
              <a:gd name="T68" fmla="*/ 301 w 358"/>
              <a:gd name="T69" fmla="*/ 11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8" h="386">
                <a:moveTo>
                  <a:pt x="173" y="386"/>
                </a:moveTo>
                <a:cubicBezTo>
                  <a:pt x="190" y="386"/>
                  <a:pt x="190" y="386"/>
                  <a:pt x="190" y="386"/>
                </a:cubicBezTo>
                <a:cubicBezTo>
                  <a:pt x="190" y="0"/>
                  <a:pt x="190" y="0"/>
                  <a:pt x="190" y="0"/>
                </a:cubicBezTo>
                <a:cubicBezTo>
                  <a:pt x="173" y="0"/>
                  <a:pt x="173" y="0"/>
                  <a:pt x="173" y="0"/>
                </a:cubicBezTo>
                <a:lnTo>
                  <a:pt x="173" y="386"/>
                </a:lnTo>
                <a:close/>
                <a:moveTo>
                  <a:pt x="0" y="152"/>
                </a:moveTo>
                <a:cubicBezTo>
                  <a:pt x="0" y="250"/>
                  <a:pt x="0" y="250"/>
                  <a:pt x="0" y="250"/>
                </a:cubicBezTo>
                <a:cubicBezTo>
                  <a:pt x="21" y="250"/>
                  <a:pt x="21" y="250"/>
                  <a:pt x="21" y="250"/>
                </a:cubicBezTo>
                <a:cubicBezTo>
                  <a:pt x="21" y="346"/>
                  <a:pt x="21" y="346"/>
                  <a:pt x="21" y="346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116" y="250"/>
                  <a:pt x="116" y="250"/>
                  <a:pt x="116" y="25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14" y="120"/>
                  <a:pt x="0" y="134"/>
                  <a:pt x="0" y="152"/>
                </a:cubicBezTo>
                <a:close/>
                <a:moveTo>
                  <a:pt x="58" y="114"/>
                </a:moveTo>
                <a:cubicBezTo>
                  <a:pt x="78" y="114"/>
                  <a:pt x="94" y="97"/>
                  <a:pt x="94" y="77"/>
                </a:cubicBezTo>
                <a:cubicBezTo>
                  <a:pt x="94" y="58"/>
                  <a:pt x="78" y="41"/>
                  <a:pt x="58" y="41"/>
                </a:cubicBezTo>
                <a:cubicBezTo>
                  <a:pt x="38" y="41"/>
                  <a:pt x="22" y="58"/>
                  <a:pt x="22" y="77"/>
                </a:cubicBezTo>
                <a:cubicBezTo>
                  <a:pt x="22" y="97"/>
                  <a:pt x="38" y="114"/>
                  <a:pt x="58" y="114"/>
                </a:cubicBezTo>
                <a:close/>
                <a:moveTo>
                  <a:pt x="338" y="120"/>
                </a:moveTo>
                <a:cubicBezTo>
                  <a:pt x="286" y="120"/>
                  <a:pt x="286" y="120"/>
                  <a:pt x="286" y="120"/>
                </a:cubicBezTo>
                <a:cubicBezTo>
                  <a:pt x="269" y="120"/>
                  <a:pt x="254" y="133"/>
                  <a:pt x="252" y="151"/>
                </a:cubicBezTo>
                <a:cubicBezTo>
                  <a:pt x="235" y="304"/>
                  <a:pt x="235" y="304"/>
                  <a:pt x="235" y="304"/>
                </a:cubicBezTo>
                <a:cubicBezTo>
                  <a:pt x="267" y="304"/>
                  <a:pt x="267" y="304"/>
                  <a:pt x="267" y="304"/>
                </a:cubicBezTo>
                <a:cubicBezTo>
                  <a:pt x="267" y="346"/>
                  <a:pt x="267" y="346"/>
                  <a:pt x="267" y="346"/>
                </a:cubicBezTo>
                <a:cubicBezTo>
                  <a:pt x="327" y="346"/>
                  <a:pt x="327" y="346"/>
                  <a:pt x="327" y="346"/>
                </a:cubicBezTo>
                <a:cubicBezTo>
                  <a:pt x="327" y="304"/>
                  <a:pt x="327" y="304"/>
                  <a:pt x="327" y="304"/>
                </a:cubicBezTo>
                <a:cubicBezTo>
                  <a:pt x="358" y="304"/>
                  <a:pt x="358" y="304"/>
                  <a:pt x="358" y="304"/>
                </a:cubicBezTo>
                <a:lnTo>
                  <a:pt x="338" y="120"/>
                </a:lnTo>
                <a:close/>
                <a:moveTo>
                  <a:pt x="301" y="114"/>
                </a:moveTo>
                <a:cubicBezTo>
                  <a:pt x="321" y="114"/>
                  <a:pt x="337" y="97"/>
                  <a:pt x="337" y="77"/>
                </a:cubicBezTo>
                <a:cubicBezTo>
                  <a:pt x="337" y="58"/>
                  <a:pt x="321" y="41"/>
                  <a:pt x="301" y="41"/>
                </a:cubicBezTo>
                <a:cubicBezTo>
                  <a:pt x="281" y="41"/>
                  <a:pt x="265" y="58"/>
                  <a:pt x="265" y="77"/>
                </a:cubicBezTo>
                <a:cubicBezTo>
                  <a:pt x="265" y="97"/>
                  <a:pt x="281" y="114"/>
                  <a:pt x="301" y="11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20"/>
          <p:cNvSpPr>
            <a:spLocks noChangeAspect="1" noEditPoints="1"/>
          </p:cNvSpPr>
          <p:nvPr/>
        </p:nvSpPr>
        <p:spPr bwMode="auto">
          <a:xfrm>
            <a:off x="9568180" y="1563571"/>
            <a:ext cx="586800" cy="503549"/>
          </a:xfrm>
          <a:custGeom>
            <a:avLst/>
            <a:gdLst>
              <a:gd name="T0" fmla="*/ 84 w 373"/>
              <a:gd name="T1" fmla="*/ 169 h 320"/>
              <a:gd name="T2" fmla="*/ 84 w 373"/>
              <a:gd name="T3" fmla="*/ 112 h 320"/>
              <a:gd name="T4" fmla="*/ 0 w 373"/>
              <a:gd name="T5" fmla="*/ 112 h 320"/>
              <a:gd name="T6" fmla="*/ 0 w 373"/>
              <a:gd name="T7" fmla="*/ 274 h 320"/>
              <a:gd name="T8" fmla="*/ 34 w 373"/>
              <a:gd name="T9" fmla="*/ 274 h 320"/>
              <a:gd name="T10" fmla="*/ 34 w 373"/>
              <a:gd name="T11" fmla="*/ 320 h 320"/>
              <a:gd name="T12" fmla="*/ 100 w 373"/>
              <a:gd name="T13" fmla="*/ 274 h 320"/>
              <a:gd name="T14" fmla="*/ 174 w 373"/>
              <a:gd name="T15" fmla="*/ 274 h 320"/>
              <a:gd name="T16" fmla="*/ 208 w 373"/>
              <a:gd name="T17" fmla="*/ 240 h 320"/>
              <a:gd name="T18" fmla="*/ 208 w 373"/>
              <a:gd name="T19" fmla="*/ 216 h 320"/>
              <a:gd name="T20" fmla="*/ 130 w 373"/>
              <a:gd name="T21" fmla="*/ 216 h 320"/>
              <a:gd name="T22" fmla="*/ 84 w 373"/>
              <a:gd name="T23" fmla="*/ 169 h 320"/>
              <a:gd name="T24" fmla="*/ 100 w 373"/>
              <a:gd name="T25" fmla="*/ 0 h 320"/>
              <a:gd name="T26" fmla="*/ 100 w 373"/>
              <a:gd name="T27" fmla="*/ 169 h 320"/>
              <a:gd name="T28" fmla="*/ 125 w 373"/>
              <a:gd name="T29" fmla="*/ 199 h 320"/>
              <a:gd name="T30" fmla="*/ 251 w 373"/>
              <a:gd name="T31" fmla="*/ 200 h 320"/>
              <a:gd name="T32" fmla="*/ 323 w 373"/>
              <a:gd name="T33" fmla="*/ 250 h 320"/>
              <a:gd name="T34" fmla="*/ 323 w 373"/>
              <a:gd name="T35" fmla="*/ 199 h 320"/>
              <a:gd name="T36" fmla="*/ 373 w 373"/>
              <a:gd name="T37" fmla="*/ 199 h 320"/>
              <a:gd name="T38" fmla="*/ 373 w 373"/>
              <a:gd name="T39" fmla="*/ 0 h 320"/>
              <a:gd name="T40" fmla="*/ 100 w 373"/>
              <a:gd name="T41" fmla="*/ 0 h 320"/>
              <a:gd name="T42" fmla="*/ 283 w 373"/>
              <a:gd name="T43" fmla="*/ 139 h 320"/>
              <a:gd name="T44" fmla="*/ 126 w 373"/>
              <a:gd name="T45" fmla="*/ 139 h 320"/>
              <a:gd name="T46" fmla="*/ 126 w 373"/>
              <a:gd name="T47" fmla="*/ 138 h 320"/>
              <a:gd name="T48" fmla="*/ 124 w 373"/>
              <a:gd name="T49" fmla="*/ 138 h 320"/>
              <a:gd name="T50" fmla="*/ 124 w 373"/>
              <a:gd name="T51" fmla="*/ 122 h 320"/>
              <a:gd name="T52" fmla="*/ 126 w 373"/>
              <a:gd name="T53" fmla="*/ 122 h 320"/>
              <a:gd name="T54" fmla="*/ 126 w 373"/>
              <a:gd name="T55" fmla="*/ 121 h 320"/>
              <a:gd name="T56" fmla="*/ 283 w 373"/>
              <a:gd name="T57" fmla="*/ 121 h 320"/>
              <a:gd name="T58" fmla="*/ 283 w 373"/>
              <a:gd name="T59" fmla="*/ 139 h 320"/>
              <a:gd name="T60" fmla="*/ 344 w 373"/>
              <a:gd name="T61" fmla="*/ 93 h 320"/>
              <a:gd name="T62" fmla="*/ 124 w 373"/>
              <a:gd name="T63" fmla="*/ 93 h 320"/>
              <a:gd name="T64" fmla="*/ 124 w 373"/>
              <a:gd name="T65" fmla="*/ 77 h 320"/>
              <a:gd name="T66" fmla="*/ 344 w 373"/>
              <a:gd name="T67" fmla="*/ 77 h 320"/>
              <a:gd name="T68" fmla="*/ 344 w 373"/>
              <a:gd name="T69" fmla="*/ 93 h 320"/>
              <a:gd name="T70" fmla="*/ 344 w 373"/>
              <a:gd name="T71" fmla="*/ 48 h 320"/>
              <a:gd name="T72" fmla="*/ 124 w 373"/>
              <a:gd name="T73" fmla="*/ 48 h 320"/>
              <a:gd name="T74" fmla="*/ 124 w 373"/>
              <a:gd name="T75" fmla="*/ 32 h 320"/>
              <a:gd name="T76" fmla="*/ 344 w 373"/>
              <a:gd name="T77" fmla="*/ 32 h 320"/>
              <a:gd name="T78" fmla="*/ 344 w 373"/>
              <a:gd name="T79" fmla="*/ 4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320">
                <a:moveTo>
                  <a:pt x="84" y="169"/>
                </a:moveTo>
                <a:cubicBezTo>
                  <a:pt x="84" y="112"/>
                  <a:pt x="84" y="112"/>
                  <a:pt x="84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274"/>
                  <a:pt x="0" y="274"/>
                  <a:pt x="0" y="274"/>
                </a:cubicBezTo>
                <a:cubicBezTo>
                  <a:pt x="34" y="274"/>
                  <a:pt x="34" y="274"/>
                  <a:pt x="34" y="274"/>
                </a:cubicBezTo>
                <a:cubicBezTo>
                  <a:pt x="34" y="320"/>
                  <a:pt x="34" y="320"/>
                  <a:pt x="34" y="320"/>
                </a:cubicBezTo>
                <a:cubicBezTo>
                  <a:pt x="100" y="274"/>
                  <a:pt x="100" y="274"/>
                  <a:pt x="100" y="274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93" y="274"/>
                  <a:pt x="208" y="259"/>
                  <a:pt x="208" y="240"/>
                </a:cubicBezTo>
                <a:cubicBezTo>
                  <a:pt x="208" y="216"/>
                  <a:pt x="208" y="216"/>
                  <a:pt x="208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04" y="216"/>
                  <a:pt x="84" y="195"/>
                  <a:pt x="84" y="169"/>
                </a:cubicBezTo>
                <a:close/>
                <a:moveTo>
                  <a:pt x="100" y="0"/>
                </a:moveTo>
                <a:cubicBezTo>
                  <a:pt x="100" y="169"/>
                  <a:pt x="100" y="169"/>
                  <a:pt x="100" y="169"/>
                </a:cubicBezTo>
                <a:cubicBezTo>
                  <a:pt x="100" y="186"/>
                  <a:pt x="113" y="199"/>
                  <a:pt x="125" y="199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323" y="250"/>
                  <a:pt x="323" y="250"/>
                  <a:pt x="323" y="250"/>
                </a:cubicBezTo>
                <a:cubicBezTo>
                  <a:pt x="323" y="199"/>
                  <a:pt x="323" y="199"/>
                  <a:pt x="323" y="199"/>
                </a:cubicBezTo>
                <a:cubicBezTo>
                  <a:pt x="373" y="199"/>
                  <a:pt x="373" y="199"/>
                  <a:pt x="373" y="199"/>
                </a:cubicBezTo>
                <a:cubicBezTo>
                  <a:pt x="373" y="0"/>
                  <a:pt x="373" y="0"/>
                  <a:pt x="373" y="0"/>
                </a:cubicBezTo>
                <a:lnTo>
                  <a:pt x="100" y="0"/>
                </a:lnTo>
                <a:close/>
                <a:moveTo>
                  <a:pt x="283" y="139"/>
                </a:moveTo>
                <a:cubicBezTo>
                  <a:pt x="126" y="139"/>
                  <a:pt x="126" y="139"/>
                  <a:pt x="126" y="139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24" y="138"/>
                  <a:pt x="124" y="138"/>
                  <a:pt x="124" y="138"/>
                </a:cubicBezTo>
                <a:cubicBezTo>
                  <a:pt x="124" y="122"/>
                  <a:pt x="124" y="122"/>
                  <a:pt x="124" y="122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283" y="121"/>
                  <a:pt x="283" y="121"/>
                  <a:pt x="283" y="121"/>
                </a:cubicBezTo>
                <a:lnTo>
                  <a:pt x="283" y="139"/>
                </a:lnTo>
                <a:close/>
                <a:moveTo>
                  <a:pt x="344" y="93"/>
                </a:moveTo>
                <a:cubicBezTo>
                  <a:pt x="124" y="93"/>
                  <a:pt x="124" y="93"/>
                  <a:pt x="124" y="93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344" y="77"/>
                  <a:pt x="344" y="77"/>
                  <a:pt x="344" y="77"/>
                </a:cubicBezTo>
                <a:lnTo>
                  <a:pt x="344" y="93"/>
                </a:lnTo>
                <a:close/>
                <a:moveTo>
                  <a:pt x="344" y="48"/>
                </a:moveTo>
                <a:cubicBezTo>
                  <a:pt x="124" y="48"/>
                  <a:pt x="124" y="48"/>
                  <a:pt x="124" y="48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344" y="32"/>
                  <a:pt x="344" y="32"/>
                  <a:pt x="344" y="32"/>
                </a:cubicBezTo>
                <a:lnTo>
                  <a:pt x="344" y="4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4"/>
          <p:cNvSpPr>
            <a:spLocks noChangeAspect="1" noEditPoints="1"/>
          </p:cNvSpPr>
          <p:nvPr/>
        </p:nvSpPr>
        <p:spPr bwMode="auto">
          <a:xfrm>
            <a:off x="711249" y="2679148"/>
            <a:ext cx="604800" cy="518751"/>
          </a:xfrm>
          <a:custGeom>
            <a:avLst/>
            <a:gdLst>
              <a:gd name="T0" fmla="*/ 355 w 355"/>
              <a:gd name="T1" fmla="*/ 70 h 304"/>
              <a:gd name="T2" fmla="*/ 355 w 355"/>
              <a:gd name="T3" fmla="*/ 0 h 304"/>
              <a:gd name="T4" fmla="*/ 0 w 355"/>
              <a:gd name="T5" fmla="*/ 0 h 304"/>
              <a:gd name="T6" fmla="*/ 0 w 355"/>
              <a:gd name="T7" fmla="*/ 70 h 304"/>
              <a:gd name="T8" fmla="*/ 181 w 355"/>
              <a:gd name="T9" fmla="*/ 193 h 304"/>
              <a:gd name="T10" fmla="*/ 355 w 355"/>
              <a:gd name="T11" fmla="*/ 70 h 304"/>
              <a:gd name="T12" fmla="*/ 0 w 355"/>
              <a:gd name="T13" fmla="*/ 89 h 304"/>
              <a:gd name="T14" fmla="*/ 0 w 355"/>
              <a:gd name="T15" fmla="*/ 249 h 304"/>
              <a:gd name="T16" fmla="*/ 94 w 355"/>
              <a:gd name="T17" fmla="*/ 153 h 304"/>
              <a:gd name="T18" fmla="*/ 0 w 355"/>
              <a:gd name="T19" fmla="*/ 89 h 304"/>
              <a:gd name="T20" fmla="*/ 355 w 355"/>
              <a:gd name="T21" fmla="*/ 90 h 304"/>
              <a:gd name="T22" fmla="*/ 261 w 355"/>
              <a:gd name="T23" fmla="*/ 157 h 304"/>
              <a:gd name="T24" fmla="*/ 355 w 355"/>
              <a:gd name="T25" fmla="*/ 255 h 304"/>
              <a:gd name="T26" fmla="*/ 355 w 355"/>
              <a:gd name="T27" fmla="*/ 90 h 304"/>
              <a:gd name="T28" fmla="*/ 247 w 355"/>
              <a:gd name="T29" fmla="*/ 166 h 304"/>
              <a:gd name="T30" fmla="*/ 181 w 355"/>
              <a:gd name="T31" fmla="*/ 213 h 304"/>
              <a:gd name="T32" fmla="*/ 108 w 355"/>
              <a:gd name="T33" fmla="*/ 162 h 304"/>
              <a:gd name="T34" fmla="*/ 0 w 355"/>
              <a:gd name="T35" fmla="*/ 272 h 304"/>
              <a:gd name="T36" fmla="*/ 0 w 355"/>
              <a:gd name="T37" fmla="*/ 304 h 304"/>
              <a:gd name="T38" fmla="*/ 325 w 355"/>
              <a:gd name="T39" fmla="*/ 304 h 304"/>
              <a:gd name="T40" fmla="*/ 355 w 355"/>
              <a:gd name="T41" fmla="*/ 278 h 304"/>
              <a:gd name="T42" fmla="*/ 247 w 355"/>
              <a:gd name="T43" fmla="*/ 16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5" h="304">
                <a:moveTo>
                  <a:pt x="355" y="70"/>
                </a:moveTo>
                <a:cubicBezTo>
                  <a:pt x="355" y="0"/>
                  <a:pt x="355" y="0"/>
                  <a:pt x="3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0"/>
                  <a:pt x="0" y="70"/>
                  <a:pt x="0" y="70"/>
                </a:cubicBezTo>
                <a:cubicBezTo>
                  <a:pt x="181" y="193"/>
                  <a:pt x="181" y="193"/>
                  <a:pt x="181" y="193"/>
                </a:cubicBezTo>
                <a:lnTo>
                  <a:pt x="355" y="70"/>
                </a:lnTo>
                <a:close/>
                <a:moveTo>
                  <a:pt x="0" y="89"/>
                </a:moveTo>
                <a:cubicBezTo>
                  <a:pt x="0" y="249"/>
                  <a:pt x="0" y="249"/>
                  <a:pt x="0" y="249"/>
                </a:cubicBezTo>
                <a:cubicBezTo>
                  <a:pt x="94" y="153"/>
                  <a:pt x="94" y="153"/>
                  <a:pt x="94" y="153"/>
                </a:cubicBezTo>
                <a:lnTo>
                  <a:pt x="0" y="89"/>
                </a:lnTo>
                <a:close/>
                <a:moveTo>
                  <a:pt x="355" y="90"/>
                </a:moveTo>
                <a:cubicBezTo>
                  <a:pt x="261" y="157"/>
                  <a:pt x="261" y="157"/>
                  <a:pt x="261" y="157"/>
                </a:cubicBezTo>
                <a:cubicBezTo>
                  <a:pt x="355" y="255"/>
                  <a:pt x="355" y="255"/>
                  <a:pt x="355" y="255"/>
                </a:cubicBezTo>
                <a:lnTo>
                  <a:pt x="355" y="90"/>
                </a:lnTo>
                <a:close/>
                <a:moveTo>
                  <a:pt x="247" y="166"/>
                </a:moveTo>
                <a:cubicBezTo>
                  <a:pt x="181" y="213"/>
                  <a:pt x="181" y="213"/>
                  <a:pt x="181" y="213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304"/>
                  <a:pt x="0" y="304"/>
                  <a:pt x="0" y="304"/>
                </a:cubicBezTo>
                <a:cubicBezTo>
                  <a:pt x="325" y="304"/>
                  <a:pt x="325" y="304"/>
                  <a:pt x="325" y="304"/>
                </a:cubicBezTo>
                <a:cubicBezTo>
                  <a:pt x="350" y="304"/>
                  <a:pt x="355" y="278"/>
                  <a:pt x="355" y="278"/>
                </a:cubicBezTo>
                <a:lnTo>
                  <a:pt x="247" y="16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 noChangeAspect="1" noEditPoints="1"/>
          </p:cNvSpPr>
          <p:nvPr/>
        </p:nvSpPr>
        <p:spPr bwMode="auto">
          <a:xfrm>
            <a:off x="1767137" y="2694581"/>
            <a:ext cx="824400" cy="469298"/>
          </a:xfrm>
          <a:custGeom>
            <a:avLst/>
            <a:gdLst>
              <a:gd name="T0" fmla="*/ 451 w 498"/>
              <a:gd name="T1" fmla="*/ 75 h 283"/>
              <a:gd name="T2" fmla="*/ 227 w 498"/>
              <a:gd name="T3" fmla="*/ 75 h 283"/>
              <a:gd name="T4" fmla="*/ 227 w 498"/>
              <a:gd name="T5" fmla="*/ 43 h 283"/>
              <a:gd name="T6" fmla="*/ 182 w 498"/>
              <a:gd name="T7" fmla="*/ 0 h 283"/>
              <a:gd name="T8" fmla="*/ 0 w 498"/>
              <a:gd name="T9" fmla="*/ 0 h 283"/>
              <a:gd name="T10" fmla="*/ 0 w 498"/>
              <a:gd name="T11" fmla="*/ 282 h 283"/>
              <a:gd name="T12" fmla="*/ 227 w 498"/>
              <a:gd name="T13" fmla="*/ 283 h 283"/>
              <a:gd name="T14" fmla="*/ 227 w 498"/>
              <a:gd name="T15" fmla="*/ 208 h 283"/>
              <a:gd name="T16" fmla="*/ 265 w 498"/>
              <a:gd name="T17" fmla="*/ 208 h 283"/>
              <a:gd name="T18" fmla="*/ 300 w 498"/>
              <a:gd name="T19" fmla="*/ 173 h 283"/>
              <a:gd name="T20" fmla="*/ 328 w 498"/>
              <a:gd name="T21" fmla="*/ 201 h 283"/>
              <a:gd name="T22" fmla="*/ 356 w 498"/>
              <a:gd name="T23" fmla="*/ 173 h 283"/>
              <a:gd name="T24" fmla="*/ 382 w 498"/>
              <a:gd name="T25" fmla="*/ 199 h 283"/>
              <a:gd name="T26" fmla="*/ 409 w 498"/>
              <a:gd name="T27" fmla="*/ 172 h 283"/>
              <a:gd name="T28" fmla="*/ 438 w 498"/>
              <a:gd name="T29" fmla="*/ 201 h 283"/>
              <a:gd name="T30" fmla="*/ 498 w 498"/>
              <a:gd name="T31" fmla="*/ 122 h 283"/>
              <a:gd name="T32" fmla="*/ 451 w 498"/>
              <a:gd name="T33" fmla="*/ 75 h 283"/>
              <a:gd name="T34" fmla="*/ 75 w 498"/>
              <a:gd name="T35" fmla="*/ 178 h 283"/>
              <a:gd name="T36" fmla="*/ 40 w 498"/>
              <a:gd name="T37" fmla="*/ 143 h 283"/>
              <a:gd name="T38" fmla="*/ 75 w 498"/>
              <a:gd name="T39" fmla="*/ 108 h 283"/>
              <a:gd name="T40" fmla="*/ 109 w 498"/>
              <a:gd name="T41" fmla="*/ 143 h 283"/>
              <a:gd name="T42" fmla="*/ 75 w 498"/>
              <a:gd name="T43" fmla="*/ 178 h 283"/>
              <a:gd name="T44" fmla="*/ 437 w 498"/>
              <a:gd name="T45" fmla="*/ 175 h 283"/>
              <a:gd name="T46" fmla="*/ 409 w 498"/>
              <a:gd name="T47" fmla="*/ 147 h 283"/>
              <a:gd name="T48" fmla="*/ 382 w 498"/>
              <a:gd name="T49" fmla="*/ 175 h 283"/>
              <a:gd name="T50" fmla="*/ 356 w 498"/>
              <a:gd name="T51" fmla="*/ 149 h 283"/>
              <a:gd name="T52" fmla="*/ 328 w 498"/>
              <a:gd name="T53" fmla="*/ 176 h 283"/>
              <a:gd name="T54" fmla="*/ 300 w 498"/>
              <a:gd name="T55" fmla="*/ 148 h 283"/>
              <a:gd name="T56" fmla="*/ 258 w 498"/>
              <a:gd name="T57" fmla="*/ 190 h 283"/>
              <a:gd name="T58" fmla="*/ 227 w 498"/>
              <a:gd name="T59" fmla="*/ 190 h 283"/>
              <a:gd name="T60" fmla="*/ 227 w 498"/>
              <a:gd name="T61" fmla="*/ 92 h 283"/>
              <a:gd name="T62" fmla="*/ 444 w 498"/>
              <a:gd name="T63" fmla="*/ 92 h 283"/>
              <a:gd name="T64" fmla="*/ 468 w 498"/>
              <a:gd name="T65" fmla="*/ 117 h 283"/>
              <a:gd name="T66" fmla="*/ 265 w 498"/>
              <a:gd name="T67" fmla="*/ 117 h 283"/>
              <a:gd name="T68" fmla="*/ 265 w 498"/>
              <a:gd name="T69" fmla="*/ 134 h 283"/>
              <a:gd name="T70" fmla="*/ 467 w 498"/>
              <a:gd name="T71" fmla="*/ 134 h 283"/>
              <a:gd name="T72" fmla="*/ 437 w 498"/>
              <a:gd name="T73" fmla="*/ 175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8" h="283">
                <a:moveTo>
                  <a:pt x="451" y="75"/>
                </a:moveTo>
                <a:cubicBezTo>
                  <a:pt x="227" y="75"/>
                  <a:pt x="227" y="75"/>
                  <a:pt x="227" y="75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19"/>
                  <a:pt x="207" y="0"/>
                  <a:pt x="1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227" y="283"/>
                  <a:pt x="227" y="283"/>
                  <a:pt x="227" y="283"/>
                </a:cubicBezTo>
                <a:cubicBezTo>
                  <a:pt x="227" y="208"/>
                  <a:pt x="227" y="208"/>
                  <a:pt x="227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300" y="173"/>
                  <a:pt x="300" y="173"/>
                  <a:pt x="300" y="173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56" y="173"/>
                  <a:pt x="356" y="173"/>
                  <a:pt x="356" y="173"/>
                </a:cubicBezTo>
                <a:cubicBezTo>
                  <a:pt x="382" y="199"/>
                  <a:pt x="382" y="199"/>
                  <a:pt x="382" y="199"/>
                </a:cubicBezTo>
                <a:cubicBezTo>
                  <a:pt x="409" y="172"/>
                  <a:pt x="409" y="172"/>
                  <a:pt x="409" y="172"/>
                </a:cubicBezTo>
                <a:cubicBezTo>
                  <a:pt x="438" y="201"/>
                  <a:pt x="438" y="201"/>
                  <a:pt x="438" y="201"/>
                </a:cubicBezTo>
                <a:cubicBezTo>
                  <a:pt x="498" y="122"/>
                  <a:pt x="498" y="122"/>
                  <a:pt x="498" y="122"/>
                </a:cubicBezTo>
                <a:lnTo>
                  <a:pt x="451" y="75"/>
                </a:lnTo>
                <a:close/>
                <a:moveTo>
                  <a:pt x="75" y="178"/>
                </a:moveTo>
                <a:cubicBezTo>
                  <a:pt x="55" y="178"/>
                  <a:pt x="40" y="162"/>
                  <a:pt x="40" y="143"/>
                </a:cubicBezTo>
                <a:cubicBezTo>
                  <a:pt x="40" y="124"/>
                  <a:pt x="55" y="108"/>
                  <a:pt x="75" y="108"/>
                </a:cubicBezTo>
                <a:cubicBezTo>
                  <a:pt x="94" y="108"/>
                  <a:pt x="109" y="124"/>
                  <a:pt x="109" y="143"/>
                </a:cubicBezTo>
                <a:cubicBezTo>
                  <a:pt x="109" y="162"/>
                  <a:pt x="94" y="178"/>
                  <a:pt x="75" y="178"/>
                </a:cubicBezTo>
                <a:close/>
                <a:moveTo>
                  <a:pt x="437" y="175"/>
                </a:moveTo>
                <a:cubicBezTo>
                  <a:pt x="409" y="147"/>
                  <a:pt x="409" y="147"/>
                  <a:pt x="409" y="147"/>
                </a:cubicBezTo>
                <a:cubicBezTo>
                  <a:pt x="382" y="175"/>
                  <a:pt x="382" y="175"/>
                  <a:pt x="382" y="175"/>
                </a:cubicBezTo>
                <a:cubicBezTo>
                  <a:pt x="356" y="149"/>
                  <a:pt x="356" y="149"/>
                  <a:pt x="356" y="149"/>
                </a:cubicBezTo>
                <a:cubicBezTo>
                  <a:pt x="328" y="176"/>
                  <a:pt x="328" y="176"/>
                  <a:pt x="328" y="176"/>
                </a:cubicBezTo>
                <a:cubicBezTo>
                  <a:pt x="300" y="148"/>
                  <a:pt x="300" y="148"/>
                  <a:pt x="300" y="148"/>
                </a:cubicBezTo>
                <a:cubicBezTo>
                  <a:pt x="258" y="190"/>
                  <a:pt x="258" y="190"/>
                  <a:pt x="258" y="190"/>
                </a:cubicBezTo>
                <a:cubicBezTo>
                  <a:pt x="227" y="190"/>
                  <a:pt x="227" y="190"/>
                  <a:pt x="227" y="190"/>
                </a:cubicBezTo>
                <a:cubicBezTo>
                  <a:pt x="227" y="92"/>
                  <a:pt x="227" y="92"/>
                  <a:pt x="227" y="92"/>
                </a:cubicBezTo>
                <a:cubicBezTo>
                  <a:pt x="444" y="92"/>
                  <a:pt x="444" y="92"/>
                  <a:pt x="444" y="92"/>
                </a:cubicBezTo>
                <a:cubicBezTo>
                  <a:pt x="468" y="117"/>
                  <a:pt x="468" y="117"/>
                  <a:pt x="468" y="117"/>
                </a:cubicBezTo>
                <a:cubicBezTo>
                  <a:pt x="265" y="117"/>
                  <a:pt x="265" y="117"/>
                  <a:pt x="265" y="117"/>
                </a:cubicBezTo>
                <a:cubicBezTo>
                  <a:pt x="265" y="134"/>
                  <a:pt x="265" y="134"/>
                  <a:pt x="265" y="134"/>
                </a:cubicBezTo>
                <a:cubicBezTo>
                  <a:pt x="467" y="134"/>
                  <a:pt x="467" y="134"/>
                  <a:pt x="467" y="134"/>
                </a:cubicBezTo>
                <a:lnTo>
                  <a:pt x="437" y="17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6"/>
          <p:cNvSpPr>
            <a:spLocks noChangeAspect="1" noEditPoints="1"/>
          </p:cNvSpPr>
          <p:nvPr/>
        </p:nvSpPr>
        <p:spPr bwMode="auto">
          <a:xfrm>
            <a:off x="3039598" y="2586927"/>
            <a:ext cx="791668" cy="700517"/>
          </a:xfrm>
          <a:custGeom>
            <a:avLst/>
            <a:gdLst>
              <a:gd name="T0" fmla="*/ 401 w 938"/>
              <a:gd name="T1" fmla="*/ 110 h 830"/>
              <a:gd name="T2" fmla="*/ 281 w 938"/>
              <a:gd name="T3" fmla="*/ 0 h 830"/>
              <a:gd name="T4" fmla="*/ 0 w 938"/>
              <a:gd name="T5" fmla="*/ 0 h 830"/>
              <a:gd name="T6" fmla="*/ 0 w 938"/>
              <a:gd name="T7" fmla="*/ 618 h 830"/>
              <a:gd name="T8" fmla="*/ 320 w 938"/>
              <a:gd name="T9" fmla="*/ 618 h 830"/>
              <a:gd name="T10" fmla="*/ 320 w 938"/>
              <a:gd name="T11" fmla="*/ 283 h 830"/>
              <a:gd name="T12" fmla="*/ 401 w 938"/>
              <a:gd name="T13" fmla="*/ 185 h 830"/>
              <a:gd name="T14" fmla="*/ 401 w 938"/>
              <a:gd name="T15" fmla="*/ 110 h 830"/>
              <a:gd name="T16" fmla="*/ 279 w 938"/>
              <a:gd name="T17" fmla="*/ 110 h 830"/>
              <a:gd name="T18" fmla="*/ 279 w 938"/>
              <a:gd name="T19" fmla="*/ 56 h 830"/>
              <a:gd name="T20" fmla="*/ 335 w 938"/>
              <a:gd name="T21" fmla="*/ 110 h 830"/>
              <a:gd name="T22" fmla="*/ 279 w 938"/>
              <a:gd name="T23" fmla="*/ 110 h 830"/>
              <a:gd name="T24" fmla="*/ 923 w 938"/>
              <a:gd name="T25" fmla="*/ 275 h 830"/>
              <a:gd name="T26" fmla="*/ 878 w 938"/>
              <a:gd name="T27" fmla="*/ 221 h 830"/>
              <a:gd name="T28" fmla="*/ 414 w 938"/>
              <a:gd name="T29" fmla="*/ 221 h 830"/>
              <a:gd name="T30" fmla="*/ 366 w 938"/>
              <a:gd name="T31" fmla="*/ 275 h 830"/>
              <a:gd name="T32" fmla="*/ 923 w 938"/>
              <a:gd name="T33" fmla="*/ 275 h 830"/>
              <a:gd name="T34" fmla="*/ 351 w 938"/>
              <a:gd name="T35" fmla="*/ 310 h 830"/>
              <a:gd name="T36" fmla="*/ 351 w 938"/>
              <a:gd name="T37" fmla="*/ 830 h 830"/>
              <a:gd name="T38" fmla="*/ 938 w 938"/>
              <a:gd name="T39" fmla="*/ 830 h 830"/>
              <a:gd name="T40" fmla="*/ 938 w 938"/>
              <a:gd name="T41" fmla="*/ 310 h 830"/>
              <a:gd name="T42" fmla="*/ 351 w 938"/>
              <a:gd name="T43" fmla="*/ 310 h 830"/>
              <a:gd name="T44" fmla="*/ 738 w 938"/>
              <a:gd name="T45" fmla="*/ 445 h 830"/>
              <a:gd name="T46" fmla="*/ 553 w 938"/>
              <a:gd name="T47" fmla="*/ 445 h 830"/>
              <a:gd name="T48" fmla="*/ 553 w 938"/>
              <a:gd name="T49" fmla="*/ 372 h 830"/>
              <a:gd name="T50" fmla="*/ 738 w 938"/>
              <a:gd name="T51" fmla="*/ 372 h 830"/>
              <a:gd name="T52" fmla="*/ 738 w 938"/>
              <a:gd name="T53" fmla="*/ 44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8" h="830">
                <a:moveTo>
                  <a:pt x="401" y="110"/>
                </a:moveTo>
                <a:lnTo>
                  <a:pt x="281" y="0"/>
                </a:lnTo>
                <a:lnTo>
                  <a:pt x="0" y="0"/>
                </a:lnTo>
                <a:lnTo>
                  <a:pt x="0" y="618"/>
                </a:lnTo>
                <a:lnTo>
                  <a:pt x="320" y="618"/>
                </a:lnTo>
                <a:lnTo>
                  <a:pt x="320" y="283"/>
                </a:lnTo>
                <a:lnTo>
                  <a:pt x="401" y="185"/>
                </a:lnTo>
                <a:lnTo>
                  <a:pt x="401" y="110"/>
                </a:lnTo>
                <a:close/>
                <a:moveTo>
                  <a:pt x="279" y="110"/>
                </a:moveTo>
                <a:lnTo>
                  <a:pt x="279" y="56"/>
                </a:lnTo>
                <a:lnTo>
                  <a:pt x="335" y="110"/>
                </a:lnTo>
                <a:lnTo>
                  <a:pt x="279" y="110"/>
                </a:lnTo>
                <a:close/>
                <a:moveTo>
                  <a:pt x="923" y="275"/>
                </a:moveTo>
                <a:lnTo>
                  <a:pt x="878" y="221"/>
                </a:lnTo>
                <a:lnTo>
                  <a:pt x="414" y="221"/>
                </a:lnTo>
                <a:lnTo>
                  <a:pt x="366" y="275"/>
                </a:lnTo>
                <a:lnTo>
                  <a:pt x="923" y="275"/>
                </a:lnTo>
                <a:close/>
                <a:moveTo>
                  <a:pt x="351" y="310"/>
                </a:moveTo>
                <a:lnTo>
                  <a:pt x="351" y="830"/>
                </a:lnTo>
                <a:lnTo>
                  <a:pt x="938" y="830"/>
                </a:lnTo>
                <a:lnTo>
                  <a:pt x="938" y="310"/>
                </a:lnTo>
                <a:lnTo>
                  <a:pt x="351" y="310"/>
                </a:lnTo>
                <a:close/>
                <a:moveTo>
                  <a:pt x="738" y="445"/>
                </a:moveTo>
                <a:lnTo>
                  <a:pt x="553" y="445"/>
                </a:lnTo>
                <a:lnTo>
                  <a:pt x="553" y="372"/>
                </a:lnTo>
                <a:lnTo>
                  <a:pt x="738" y="372"/>
                </a:lnTo>
                <a:lnTo>
                  <a:pt x="738" y="44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7"/>
          <p:cNvSpPr>
            <a:spLocks noChangeAspect="1" noEditPoints="1"/>
          </p:cNvSpPr>
          <p:nvPr/>
        </p:nvSpPr>
        <p:spPr bwMode="auto">
          <a:xfrm>
            <a:off x="4261862" y="2614379"/>
            <a:ext cx="705600" cy="651978"/>
          </a:xfrm>
          <a:custGeom>
            <a:avLst/>
            <a:gdLst>
              <a:gd name="T0" fmla="*/ 237 w 417"/>
              <a:gd name="T1" fmla="*/ 274 h 385"/>
              <a:gd name="T2" fmla="*/ 229 w 417"/>
              <a:gd name="T3" fmla="*/ 273 h 385"/>
              <a:gd name="T4" fmla="*/ 203 w 417"/>
              <a:gd name="T5" fmla="*/ 288 h 385"/>
              <a:gd name="T6" fmla="*/ 187 w 417"/>
              <a:gd name="T7" fmla="*/ 297 h 385"/>
              <a:gd name="T8" fmla="*/ 172 w 417"/>
              <a:gd name="T9" fmla="*/ 289 h 385"/>
              <a:gd name="T10" fmla="*/ 117 w 417"/>
              <a:gd name="T11" fmla="*/ 233 h 385"/>
              <a:gd name="T12" fmla="*/ 110 w 417"/>
              <a:gd name="T13" fmla="*/ 216 h 385"/>
              <a:gd name="T14" fmla="*/ 119 w 417"/>
              <a:gd name="T15" fmla="*/ 202 h 385"/>
              <a:gd name="T16" fmla="*/ 134 w 417"/>
              <a:gd name="T17" fmla="*/ 168 h 385"/>
              <a:gd name="T18" fmla="*/ 134 w 417"/>
              <a:gd name="T19" fmla="*/ 168 h 385"/>
              <a:gd name="T20" fmla="*/ 105 w 417"/>
              <a:gd name="T21" fmla="*/ 123 h 385"/>
              <a:gd name="T22" fmla="*/ 79 w 417"/>
              <a:gd name="T23" fmla="*/ 111 h 385"/>
              <a:gd name="T24" fmla="*/ 48 w 417"/>
              <a:gd name="T25" fmla="*/ 127 h 385"/>
              <a:gd name="T26" fmla="*/ 56 w 417"/>
              <a:gd name="T27" fmla="*/ 260 h 385"/>
              <a:gd name="T28" fmla="*/ 142 w 417"/>
              <a:gd name="T29" fmla="*/ 349 h 385"/>
              <a:gd name="T30" fmla="*/ 220 w 417"/>
              <a:gd name="T31" fmla="*/ 385 h 385"/>
              <a:gd name="T32" fmla="*/ 275 w 417"/>
              <a:gd name="T33" fmla="*/ 361 h 385"/>
              <a:gd name="T34" fmla="*/ 293 w 417"/>
              <a:gd name="T35" fmla="*/ 332 h 385"/>
              <a:gd name="T36" fmla="*/ 281 w 417"/>
              <a:gd name="T37" fmla="*/ 304 h 385"/>
              <a:gd name="T38" fmla="*/ 237 w 417"/>
              <a:gd name="T39" fmla="*/ 274 h 385"/>
              <a:gd name="T40" fmla="*/ 360 w 417"/>
              <a:gd name="T41" fmla="*/ 125 h 385"/>
              <a:gd name="T42" fmla="*/ 274 w 417"/>
              <a:gd name="T43" fmla="*/ 36 h 385"/>
              <a:gd name="T44" fmla="*/ 197 w 417"/>
              <a:gd name="T45" fmla="*/ 0 h 385"/>
              <a:gd name="T46" fmla="*/ 142 w 417"/>
              <a:gd name="T47" fmla="*/ 24 h 385"/>
              <a:gd name="T48" fmla="*/ 124 w 417"/>
              <a:gd name="T49" fmla="*/ 54 h 385"/>
              <a:gd name="T50" fmla="*/ 136 w 417"/>
              <a:gd name="T51" fmla="*/ 81 h 385"/>
              <a:gd name="T52" fmla="*/ 179 w 417"/>
              <a:gd name="T53" fmla="*/ 111 h 385"/>
              <a:gd name="T54" fmla="*/ 188 w 417"/>
              <a:gd name="T55" fmla="*/ 112 h 385"/>
              <a:gd name="T56" fmla="*/ 214 w 417"/>
              <a:gd name="T57" fmla="*/ 97 h 385"/>
              <a:gd name="T58" fmla="*/ 230 w 417"/>
              <a:gd name="T59" fmla="*/ 88 h 385"/>
              <a:gd name="T60" fmla="*/ 245 w 417"/>
              <a:gd name="T61" fmla="*/ 96 h 385"/>
              <a:gd name="T62" fmla="*/ 300 w 417"/>
              <a:gd name="T63" fmla="*/ 152 h 385"/>
              <a:gd name="T64" fmla="*/ 307 w 417"/>
              <a:gd name="T65" fmla="*/ 169 h 385"/>
              <a:gd name="T66" fmla="*/ 298 w 417"/>
              <a:gd name="T67" fmla="*/ 183 h 385"/>
              <a:gd name="T68" fmla="*/ 283 w 417"/>
              <a:gd name="T69" fmla="*/ 217 h 385"/>
              <a:gd name="T70" fmla="*/ 283 w 417"/>
              <a:gd name="T71" fmla="*/ 217 h 385"/>
              <a:gd name="T72" fmla="*/ 312 w 417"/>
              <a:gd name="T73" fmla="*/ 262 h 385"/>
              <a:gd name="T74" fmla="*/ 337 w 417"/>
              <a:gd name="T75" fmla="*/ 274 h 385"/>
              <a:gd name="T76" fmla="*/ 337 w 417"/>
              <a:gd name="T77" fmla="*/ 274 h 385"/>
              <a:gd name="T78" fmla="*/ 369 w 417"/>
              <a:gd name="T79" fmla="*/ 258 h 385"/>
              <a:gd name="T80" fmla="*/ 360 w 417"/>
              <a:gd name="T81" fmla="*/ 125 h 385"/>
              <a:gd name="T82" fmla="*/ 157 w 417"/>
              <a:gd name="T83" fmla="*/ 199 h 385"/>
              <a:gd name="T84" fmla="*/ 157 w 417"/>
              <a:gd name="T85" fmla="*/ 248 h 385"/>
              <a:gd name="T86" fmla="*/ 206 w 417"/>
              <a:gd name="T87" fmla="*/ 248 h 385"/>
              <a:gd name="T88" fmla="*/ 206 w 417"/>
              <a:gd name="T89" fmla="*/ 231 h 385"/>
              <a:gd name="T90" fmla="*/ 186 w 417"/>
              <a:gd name="T91" fmla="*/ 231 h 385"/>
              <a:gd name="T92" fmla="*/ 246 w 417"/>
              <a:gd name="T93" fmla="*/ 171 h 385"/>
              <a:gd name="T94" fmla="*/ 246 w 417"/>
              <a:gd name="T95" fmla="*/ 191 h 385"/>
              <a:gd name="T96" fmla="*/ 264 w 417"/>
              <a:gd name="T97" fmla="*/ 191 h 385"/>
              <a:gd name="T98" fmla="*/ 264 w 417"/>
              <a:gd name="T99" fmla="*/ 142 h 385"/>
              <a:gd name="T100" fmla="*/ 215 w 417"/>
              <a:gd name="T101" fmla="*/ 142 h 385"/>
              <a:gd name="T102" fmla="*/ 215 w 417"/>
              <a:gd name="T103" fmla="*/ 159 h 385"/>
              <a:gd name="T104" fmla="*/ 234 w 417"/>
              <a:gd name="T105" fmla="*/ 159 h 385"/>
              <a:gd name="T106" fmla="*/ 174 w 417"/>
              <a:gd name="T107" fmla="*/ 219 h 385"/>
              <a:gd name="T108" fmla="*/ 174 w 417"/>
              <a:gd name="T109" fmla="*/ 199 h 385"/>
              <a:gd name="T110" fmla="*/ 157 w 417"/>
              <a:gd name="T111" fmla="*/ 19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7" h="385">
                <a:moveTo>
                  <a:pt x="237" y="274"/>
                </a:moveTo>
                <a:cubicBezTo>
                  <a:pt x="236" y="274"/>
                  <a:pt x="233" y="273"/>
                  <a:pt x="229" y="273"/>
                </a:cubicBezTo>
                <a:cubicBezTo>
                  <a:pt x="222" y="273"/>
                  <a:pt x="212" y="275"/>
                  <a:pt x="203" y="288"/>
                </a:cubicBezTo>
                <a:cubicBezTo>
                  <a:pt x="198" y="294"/>
                  <a:pt x="193" y="297"/>
                  <a:pt x="187" y="297"/>
                </a:cubicBezTo>
                <a:cubicBezTo>
                  <a:pt x="182" y="297"/>
                  <a:pt x="177" y="295"/>
                  <a:pt x="172" y="289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1" y="227"/>
                  <a:pt x="109" y="222"/>
                  <a:pt x="110" y="216"/>
                </a:cubicBezTo>
                <a:cubicBezTo>
                  <a:pt x="110" y="211"/>
                  <a:pt x="114" y="206"/>
                  <a:pt x="119" y="202"/>
                </a:cubicBezTo>
                <a:cubicBezTo>
                  <a:pt x="140" y="187"/>
                  <a:pt x="135" y="171"/>
                  <a:pt x="134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24" y="143"/>
                  <a:pt x="107" y="125"/>
                  <a:pt x="105" y="123"/>
                </a:cubicBezTo>
                <a:cubicBezTo>
                  <a:pt x="97" y="115"/>
                  <a:pt x="89" y="111"/>
                  <a:pt x="79" y="111"/>
                </a:cubicBezTo>
                <a:cubicBezTo>
                  <a:pt x="63" y="111"/>
                  <a:pt x="51" y="124"/>
                  <a:pt x="48" y="127"/>
                </a:cubicBezTo>
                <a:cubicBezTo>
                  <a:pt x="0" y="175"/>
                  <a:pt x="32" y="235"/>
                  <a:pt x="56" y="260"/>
                </a:cubicBezTo>
                <a:cubicBezTo>
                  <a:pt x="142" y="349"/>
                  <a:pt x="142" y="349"/>
                  <a:pt x="142" y="349"/>
                </a:cubicBezTo>
                <a:cubicBezTo>
                  <a:pt x="144" y="350"/>
                  <a:pt x="178" y="385"/>
                  <a:pt x="220" y="385"/>
                </a:cubicBezTo>
                <a:cubicBezTo>
                  <a:pt x="240" y="385"/>
                  <a:pt x="259" y="377"/>
                  <a:pt x="275" y="361"/>
                </a:cubicBezTo>
                <a:cubicBezTo>
                  <a:pt x="278" y="359"/>
                  <a:pt x="292" y="348"/>
                  <a:pt x="293" y="332"/>
                </a:cubicBezTo>
                <a:cubicBezTo>
                  <a:pt x="293" y="325"/>
                  <a:pt x="291" y="315"/>
                  <a:pt x="281" y="304"/>
                </a:cubicBezTo>
                <a:cubicBezTo>
                  <a:pt x="279" y="302"/>
                  <a:pt x="262" y="285"/>
                  <a:pt x="237" y="274"/>
                </a:cubicBezTo>
                <a:close/>
                <a:moveTo>
                  <a:pt x="360" y="125"/>
                </a:moveTo>
                <a:cubicBezTo>
                  <a:pt x="274" y="36"/>
                  <a:pt x="274" y="36"/>
                  <a:pt x="274" y="36"/>
                </a:cubicBezTo>
                <a:cubicBezTo>
                  <a:pt x="273" y="35"/>
                  <a:pt x="239" y="0"/>
                  <a:pt x="197" y="0"/>
                </a:cubicBezTo>
                <a:cubicBezTo>
                  <a:pt x="176" y="0"/>
                  <a:pt x="158" y="8"/>
                  <a:pt x="142" y="24"/>
                </a:cubicBezTo>
                <a:cubicBezTo>
                  <a:pt x="139" y="26"/>
                  <a:pt x="125" y="38"/>
                  <a:pt x="124" y="54"/>
                </a:cubicBezTo>
                <a:cubicBezTo>
                  <a:pt x="124" y="60"/>
                  <a:pt x="125" y="70"/>
                  <a:pt x="136" y="81"/>
                </a:cubicBezTo>
                <a:cubicBezTo>
                  <a:pt x="138" y="83"/>
                  <a:pt x="155" y="100"/>
                  <a:pt x="179" y="111"/>
                </a:cubicBezTo>
                <a:cubicBezTo>
                  <a:pt x="181" y="111"/>
                  <a:pt x="184" y="112"/>
                  <a:pt x="188" y="112"/>
                </a:cubicBezTo>
                <a:cubicBezTo>
                  <a:pt x="195" y="112"/>
                  <a:pt x="205" y="110"/>
                  <a:pt x="214" y="97"/>
                </a:cubicBezTo>
                <a:cubicBezTo>
                  <a:pt x="218" y="91"/>
                  <a:pt x="224" y="88"/>
                  <a:pt x="230" y="88"/>
                </a:cubicBezTo>
                <a:cubicBezTo>
                  <a:pt x="235" y="88"/>
                  <a:pt x="240" y="91"/>
                  <a:pt x="245" y="96"/>
                </a:cubicBezTo>
                <a:cubicBezTo>
                  <a:pt x="300" y="152"/>
                  <a:pt x="300" y="152"/>
                  <a:pt x="300" y="152"/>
                </a:cubicBezTo>
                <a:cubicBezTo>
                  <a:pt x="305" y="158"/>
                  <a:pt x="308" y="163"/>
                  <a:pt x="307" y="169"/>
                </a:cubicBezTo>
                <a:cubicBezTo>
                  <a:pt x="307" y="174"/>
                  <a:pt x="303" y="179"/>
                  <a:pt x="298" y="183"/>
                </a:cubicBezTo>
                <a:cubicBezTo>
                  <a:pt x="277" y="198"/>
                  <a:pt x="282" y="214"/>
                  <a:pt x="283" y="217"/>
                </a:cubicBezTo>
                <a:cubicBezTo>
                  <a:pt x="283" y="217"/>
                  <a:pt x="283" y="217"/>
                  <a:pt x="283" y="217"/>
                </a:cubicBezTo>
                <a:cubicBezTo>
                  <a:pt x="293" y="242"/>
                  <a:pt x="310" y="260"/>
                  <a:pt x="312" y="262"/>
                </a:cubicBezTo>
                <a:cubicBezTo>
                  <a:pt x="319" y="270"/>
                  <a:pt x="328" y="274"/>
                  <a:pt x="337" y="274"/>
                </a:cubicBezTo>
                <a:cubicBezTo>
                  <a:pt x="337" y="274"/>
                  <a:pt x="337" y="274"/>
                  <a:pt x="337" y="274"/>
                </a:cubicBezTo>
                <a:cubicBezTo>
                  <a:pt x="354" y="274"/>
                  <a:pt x="366" y="261"/>
                  <a:pt x="369" y="258"/>
                </a:cubicBezTo>
                <a:cubicBezTo>
                  <a:pt x="417" y="210"/>
                  <a:pt x="384" y="150"/>
                  <a:pt x="360" y="125"/>
                </a:cubicBezTo>
                <a:close/>
                <a:moveTo>
                  <a:pt x="157" y="199"/>
                </a:moveTo>
                <a:cubicBezTo>
                  <a:pt x="157" y="248"/>
                  <a:pt x="157" y="248"/>
                  <a:pt x="157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246" y="171"/>
                  <a:pt x="246" y="171"/>
                  <a:pt x="246" y="171"/>
                </a:cubicBezTo>
                <a:cubicBezTo>
                  <a:pt x="246" y="191"/>
                  <a:pt x="246" y="191"/>
                  <a:pt x="246" y="191"/>
                </a:cubicBezTo>
                <a:cubicBezTo>
                  <a:pt x="264" y="191"/>
                  <a:pt x="264" y="191"/>
                  <a:pt x="264" y="191"/>
                </a:cubicBezTo>
                <a:cubicBezTo>
                  <a:pt x="264" y="142"/>
                  <a:pt x="264" y="142"/>
                  <a:pt x="264" y="142"/>
                </a:cubicBezTo>
                <a:cubicBezTo>
                  <a:pt x="215" y="142"/>
                  <a:pt x="215" y="142"/>
                  <a:pt x="215" y="142"/>
                </a:cubicBezTo>
                <a:cubicBezTo>
                  <a:pt x="215" y="159"/>
                  <a:pt x="215" y="159"/>
                  <a:pt x="215" y="159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174" y="219"/>
                  <a:pt x="174" y="219"/>
                  <a:pt x="174" y="219"/>
                </a:cubicBezTo>
                <a:cubicBezTo>
                  <a:pt x="174" y="199"/>
                  <a:pt x="174" y="199"/>
                  <a:pt x="174" y="199"/>
                </a:cubicBezTo>
                <a:lnTo>
                  <a:pt x="157" y="19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7"/>
          <p:cNvSpPr>
            <a:spLocks noChangeAspect="1"/>
          </p:cNvSpPr>
          <p:nvPr/>
        </p:nvSpPr>
        <p:spPr bwMode="auto">
          <a:xfrm>
            <a:off x="5416073" y="2700940"/>
            <a:ext cx="712800" cy="463492"/>
          </a:xfrm>
          <a:custGeom>
            <a:avLst/>
            <a:gdLst>
              <a:gd name="T0" fmla="*/ 102 w 409"/>
              <a:gd name="T1" fmla="*/ 65 h 266"/>
              <a:gd name="T2" fmla="*/ 17 w 409"/>
              <a:gd name="T3" fmla="*/ 232 h 266"/>
              <a:gd name="T4" fmla="*/ 17 w 409"/>
              <a:gd name="T5" fmla="*/ 17 h 266"/>
              <a:gd name="T6" fmla="*/ 95 w 409"/>
              <a:gd name="T7" fmla="*/ 17 h 266"/>
              <a:gd name="T8" fmla="*/ 95 w 409"/>
              <a:gd name="T9" fmla="*/ 46 h 266"/>
              <a:gd name="T10" fmla="*/ 304 w 409"/>
              <a:gd name="T11" fmla="*/ 46 h 266"/>
              <a:gd name="T12" fmla="*/ 304 w 409"/>
              <a:gd name="T13" fmla="*/ 28 h 266"/>
              <a:gd name="T14" fmla="*/ 112 w 409"/>
              <a:gd name="T15" fmla="*/ 28 h 266"/>
              <a:gd name="T16" fmla="*/ 112 w 409"/>
              <a:gd name="T17" fmla="*/ 0 h 266"/>
              <a:gd name="T18" fmla="*/ 0 w 409"/>
              <a:gd name="T19" fmla="*/ 0 h 266"/>
              <a:gd name="T20" fmla="*/ 0 w 409"/>
              <a:gd name="T21" fmla="*/ 266 h 266"/>
              <a:gd name="T22" fmla="*/ 0 w 409"/>
              <a:gd name="T23" fmla="*/ 266 h 266"/>
              <a:gd name="T24" fmla="*/ 0 w 409"/>
              <a:gd name="T25" fmla="*/ 266 h 266"/>
              <a:gd name="T26" fmla="*/ 352 w 409"/>
              <a:gd name="T27" fmla="*/ 266 h 266"/>
              <a:gd name="T28" fmla="*/ 409 w 409"/>
              <a:gd name="T29" fmla="*/ 190 h 266"/>
              <a:gd name="T30" fmla="*/ 409 w 409"/>
              <a:gd name="T31" fmla="*/ 65 h 266"/>
              <a:gd name="T32" fmla="*/ 102 w 409"/>
              <a:gd name="T33" fmla="*/ 65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9" h="266">
                <a:moveTo>
                  <a:pt x="102" y="65"/>
                </a:moveTo>
                <a:cubicBezTo>
                  <a:pt x="17" y="232"/>
                  <a:pt x="17" y="232"/>
                  <a:pt x="17" y="232"/>
                </a:cubicBezTo>
                <a:cubicBezTo>
                  <a:pt x="17" y="17"/>
                  <a:pt x="17" y="17"/>
                  <a:pt x="17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46"/>
                  <a:pt x="95" y="46"/>
                  <a:pt x="95" y="46"/>
                </a:cubicBezTo>
                <a:cubicBezTo>
                  <a:pt x="304" y="46"/>
                  <a:pt x="304" y="46"/>
                  <a:pt x="304" y="46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0"/>
                  <a:pt x="112" y="0"/>
                  <a:pt x="1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352" y="266"/>
                  <a:pt x="352" y="266"/>
                  <a:pt x="352" y="266"/>
                </a:cubicBezTo>
                <a:cubicBezTo>
                  <a:pt x="353" y="266"/>
                  <a:pt x="409" y="265"/>
                  <a:pt x="409" y="190"/>
                </a:cubicBezTo>
                <a:cubicBezTo>
                  <a:pt x="409" y="65"/>
                  <a:pt x="409" y="65"/>
                  <a:pt x="409" y="65"/>
                </a:cubicBezTo>
                <a:lnTo>
                  <a:pt x="102" y="6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2"/>
          <p:cNvSpPr>
            <a:spLocks noChangeAspect="1" noEditPoints="1"/>
          </p:cNvSpPr>
          <p:nvPr/>
        </p:nvSpPr>
        <p:spPr bwMode="auto">
          <a:xfrm>
            <a:off x="6579921" y="2692686"/>
            <a:ext cx="540000" cy="496007"/>
          </a:xfrm>
          <a:custGeom>
            <a:avLst/>
            <a:gdLst>
              <a:gd name="T0" fmla="*/ 52 w 321"/>
              <a:gd name="T1" fmla="*/ 51 h 295"/>
              <a:gd name="T2" fmla="*/ 116 w 321"/>
              <a:gd name="T3" fmla="*/ 245 h 295"/>
              <a:gd name="T4" fmla="*/ 0 w 321"/>
              <a:gd name="T5" fmla="*/ 0 h 295"/>
              <a:gd name="T6" fmla="*/ 272 w 321"/>
              <a:gd name="T7" fmla="*/ 295 h 295"/>
              <a:gd name="T8" fmla="*/ 321 w 321"/>
              <a:gd name="T9" fmla="*/ 0 h 295"/>
              <a:gd name="T10" fmla="*/ 133 w 321"/>
              <a:gd name="T11" fmla="*/ 262 h 295"/>
              <a:gd name="T12" fmla="*/ 36 w 321"/>
              <a:gd name="T13" fmla="*/ 34 h 295"/>
              <a:gd name="T14" fmla="*/ 133 w 321"/>
              <a:gd name="T15" fmla="*/ 262 h 295"/>
              <a:gd name="T16" fmla="*/ 153 w 321"/>
              <a:gd name="T17" fmla="*/ 220 h 295"/>
              <a:gd name="T18" fmla="*/ 180 w 321"/>
              <a:gd name="T19" fmla="*/ 200 h 295"/>
              <a:gd name="T20" fmla="*/ 180 w 321"/>
              <a:gd name="T21" fmla="*/ 174 h 295"/>
              <a:gd name="T22" fmla="*/ 153 w 321"/>
              <a:gd name="T23" fmla="*/ 154 h 295"/>
              <a:gd name="T24" fmla="*/ 180 w 321"/>
              <a:gd name="T25" fmla="*/ 174 h 295"/>
              <a:gd name="T26" fmla="*/ 153 w 321"/>
              <a:gd name="T27" fmla="*/ 128 h 295"/>
              <a:gd name="T28" fmla="*/ 180 w 321"/>
              <a:gd name="T29" fmla="*/ 108 h 295"/>
              <a:gd name="T30" fmla="*/ 180 w 321"/>
              <a:gd name="T31" fmla="*/ 82 h 295"/>
              <a:gd name="T32" fmla="*/ 153 w 321"/>
              <a:gd name="T33" fmla="*/ 62 h 295"/>
              <a:gd name="T34" fmla="*/ 180 w 321"/>
              <a:gd name="T35" fmla="*/ 82 h 295"/>
              <a:gd name="T36" fmla="*/ 202 w 321"/>
              <a:gd name="T37" fmla="*/ 220 h 295"/>
              <a:gd name="T38" fmla="*/ 229 w 321"/>
              <a:gd name="T39" fmla="*/ 200 h 295"/>
              <a:gd name="T40" fmla="*/ 229 w 321"/>
              <a:gd name="T41" fmla="*/ 174 h 295"/>
              <a:gd name="T42" fmla="*/ 202 w 321"/>
              <a:gd name="T43" fmla="*/ 154 h 295"/>
              <a:gd name="T44" fmla="*/ 229 w 321"/>
              <a:gd name="T45" fmla="*/ 174 h 295"/>
              <a:gd name="T46" fmla="*/ 202 w 321"/>
              <a:gd name="T47" fmla="*/ 128 h 295"/>
              <a:gd name="T48" fmla="*/ 229 w 321"/>
              <a:gd name="T49" fmla="*/ 108 h 295"/>
              <a:gd name="T50" fmla="*/ 229 w 321"/>
              <a:gd name="T51" fmla="*/ 82 h 295"/>
              <a:gd name="T52" fmla="*/ 202 w 321"/>
              <a:gd name="T53" fmla="*/ 62 h 295"/>
              <a:gd name="T54" fmla="*/ 229 w 321"/>
              <a:gd name="T55" fmla="*/ 82 h 295"/>
              <a:gd name="T56" fmla="*/ 252 w 321"/>
              <a:gd name="T57" fmla="*/ 220 h 295"/>
              <a:gd name="T58" fmla="*/ 279 w 321"/>
              <a:gd name="T59" fmla="*/ 200 h 295"/>
              <a:gd name="T60" fmla="*/ 279 w 321"/>
              <a:gd name="T61" fmla="*/ 174 h 295"/>
              <a:gd name="T62" fmla="*/ 252 w 321"/>
              <a:gd name="T63" fmla="*/ 154 h 295"/>
              <a:gd name="T64" fmla="*/ 279 w 321"/>
              <a:gd name="T65" fmla="*/ 174 h 295"/>
              <a:gd name="T66" fmla="*/ 252 w 321"/>
              <a:gd name="T67" fmla="*/ 128 h 295"/>
              <a:gd name="T68" fmla="*/ 279 w 321"/>
              <a:gd name="T69" fmla="*/ 108 h 295"/>
              <a:gd name="T70" fmla="*/ 279 w 321"/>
              <a:gd name="T71" fmla="*/ 82 h 295"/>
              <a:gd name="T72" fmla="*/ 252 w 321"/>
              <a:gd name="T73" fmla="*/ 62 h 295"/>
              <a:gd name="T74" fmla="*/ 279 w 321"/>
              <a:gd name="T75" fmla="*/ 82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1" h="295">
                <a:moveTo>
                  <a:pt x="116" y="51"/>
                </a:moveTo>
                <a:cubicBezTo>
                  <a:pt x="52" y="51"/>
                  <a:pt x="52" y="51"/>
                  <a:pt x="52" y="51"/>
                </a:cubicBezTo>
                <a:cubicBezTo>
                  <a:pt x="52" y="245"/>
                  <a:pt x="52" y="245"/>
                  <a:pt x="52" y="245"/>
                </a:cubicBezTo>
                <a:cubicBezTo>
                  <a:pt x="116" y="245"/>
                  <a:pt x="116" y="245"/>
                  <a:pt x="116" y="245"/>
                </a:cubicBezTo>
                <a:lnTo>
                  <a:pt x="116" y="51"/>
                </a:lnTo>
                <a:close/>
                <a:moveTo>
                  <a:pt x="0" y="0"/>
                </a:moveTo>
                <a:cubicBezTo>
                  <a:pt x="0" y="295"/>
                  <a:pt x="0" y="295"/>
                  <a:pt x="0" y="295"/>
                </a:cubicBezTo>
                <a:cubicBezTo>
                  <a:pt x="272" y="295"/>
                  <a:pt x="272" y="295"/>
                  <a:pt x="272" y="295"/>
                </a:cubicBezTo>
                <a:cubicBezTo>
                  <a:pt x="299" y="295"/>
                  <a:pt x="321" y="273"/>
                  <a:pt x="321" y="247"/>
                </a:cubicBezTo>
                <a:cubicBezTo>
                  <a:pt x="321" y="0"/>
                  <a:pt x="321" y="0"/>
                  <a:pt x="321" y="0"/>
                </a:cubicBezTo>
                <a:lnTo>
                  <a:pt x="0" y="0"/>
                </a:lnTo>
                <a:close/>
                <a:moveTo>
                  <a:pt x="133" y="262"/>
                </a:moveTo>
                <a:cubicBezTo>
                  <a:pt x="36" y="262"/>
                  <a:pt x="36" y="262"/>
                  <a:pt x="36" y="262"/>
                </a:cubicBezTo>
                <a:cubicBezTo>
                  <a:pt x="36" y="34"/>
                  <a:pt x="36" y="34"/>
                  <a:pt x="36" y="34"/>
                </a:cubicBezTo>
                <a:cubicBezTo>
                  <a:pt x="133" y="34"/>
                  <a:pt x="133" y="34"/>
                  <a:pt x="133" y="34"/>
                </a:cubicBezTo>
                <a:lnTo>
                  <a:pt x="133" y="262"/>
                </a:lnTo>
                <a:close/>
                <a:moveTo>
                  <a:pt x="180" y="220"/>
                </a:moveTo>
                <a:cubicBezTo>
                  <a:pt x="153" y="220"/>
                  <a:pt x="153" y="220"/>
                  <a:pt x="153" y="220"/>
                </a:cubicBezTo>
                <a:cubicBezTo>
                  <a:pt x="153" y="200"/>
                  <a:pt x="153" y="200"/>
                  <a:pt x="153" y="200"/>
                </a:cubicBezTo>
                <a:cubicBezTo>
                  <a:pt x="180" y="200"/>
                  <a:pt x="180" y="200"/>
                  <a:pt x="180" y="200"/>
                </a:cubicBezTo>
                <a:lnTo>
                  <a:pt x="180" y="220"/>
                </a:lnTo>
                <a:close/>
                <a:moveTo>
                  <a:pt x="180" y="174"/>
                </a:moveTo>
                <a:cubicBezTo>
                  <a:pt x="153" y="174"/>
                  <a:pt x="153" y="174"/>
                  <a:pt x="153" y="174"/>
                </a:cubicBezTo>
                <a:cubicBezTo>
                  <a:pt x="153" y="154"/>
                  <a:pt x="153" y="154"/>
                  <a:pt x="153" y="154"/>
                </a:cubicBezTo>
                <a:cubicBezTo>
                  <a:pt x="180" y="154"/>
                  <a:pt x="180" y="154"/>
                  <a:pt x="180" y="154"/>
                </a:cubicBezTo>
                <a:lnTo>
                  <a:pt x="180" y="174"/>
                </a:lnTo>
                <a:close/>
                <a:moveTo>
                  <a:pt x="180" y="128"/>
                </a:moveTo>
                <a:cubicBezTo>
                  <a:pt x="153" y="128"/>
                  <a:pt x="153" y="128"/>
                  <a:pt x="153" y="128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80" y="108"/>
                  <a:pt x="180" y="108"/>
                  <a:pt x="180" y="108"/>
                </a:cubicBezTo>
                <a:lnTo>
                  <a:pt x="180" y="128"/>
                </a:lnTo>
                <a:close/>
                <a:moveTo>
                  <a:pt x="180" y="82"/>
                </a:moveTo>
                <a:cubicBezTo>
                  <a:pt x="153" y="82"/>
                  <a:pt x="153" y="82"/>
                  <a:pt x="153" y="82"/>
                </a:cubicBezTo>
                <a:cubicBezTo>
                  <a:pt x="153" y="62"/>
                  <a:pt x="153" y="62"/>
                  <a:pt x="153" y="62"/>
                </a:cubicBezTo>
                <a:cubicBezTo>
                  <a:pt x="180" y="62"/>
                  <a:pt x="180" y="62"/>
                  <a:pt x="180" y="62"/>
                </a:cubicBezTo>
                <a:lnTo>
                  <a:pt x="180" y="82"/>
                </a:lnTo>
                <a:close/>
                <a:moveTo>
                  <a:pt x="229" y="220"/>
                </a:moveTo>
                <a:cubicBezTo>
                  <a:pt x="202" y="220"/>
                  <a:pt x="202" y="220"/>
                  <a:pt x="202" y="220"/>
                </a:cubicBezTo>
                <a:cubicBezTo>
                  <a:pt x="202" y="200"/>
                  <a:pt x="202" y="200"/>
                  <a:pt x="202" y="200"/>
                </a:cubicBezTo>
                <a:cubicBezTo>
                  <a:pt x="229" y="200"/>
                  <a:pt x="229" y="200"/>
                  <a:pt x="229" y="200"/>
                </a:cubicBezTo>
                <a:lnTo>
                  <a:pt x="229" y="220"/>
                </a:lnTo>
                <a:close/>
                <a:moveTo>
                  <a:pt x="229" y="174"/>
                </a:moveTo>
                <a:cubicBezTo>
                  <a:pt x="202" y="174"/>
                  <a:pt x="202" y="174"/>
                  <a:pt x="202" y="174"/>
                </a:cubicBezTo>
                <a:cubicBezTo>
                  <a:pt x="202" y="154"/>
                  <a:pt x="202" y="154"/>
                  <a:pt x="202" y="154"/>
                </a:cubicBezTo>
                <a:cubicBezTo>
                  <a:pt x="229" y="154"/>
                  <a:pt x="229" y="154"/>
                  <a:pt x="229" y="154"/>
                </a:cubicBezTo>
                <a:lnTo>
                  <a:pt x="229" y="174"/>
                </a:lnTo>
                <a:close/>
                <a:moveTo>
                  <a:pt x="229" y="128"/>
                </a:moveTo>
                <a:cubicBezTo>
                  <a:pt x="202" y="128"/>
                  <a:pt x="202" y="128"/>
                  <a:pt x="202" y="128"/>
                </a:cubicBezTo>
                <a:cubicBezTo>
                  <a:pt x="202" y="108"/>
                  <a:pt x="202" y="108"/>
                  <a:pt x="202" y="108"/>
                </a:cubicBezTo>
                <a:cubicBezTo>
                  <a:pt x="229" y="108"/>
                  <a:pt x="229" y="108"/>
                  <a:pt x="229" y="108"/>
                </a:cubicBezTo>
                <a:lnTo>
                  <a:pt x="229" y="128"/>
                </a:lnTo>
                <a:close/>
                <a:moveTo>
                  <a:pt x="229" y="82"/>
                </a:moveTo>
                <a:cubicBezTo>
                  <a:pt x="202" y="82"/>
                  <a:pt x="202" y="82"/>
                  <a:pt x="202" y="82"/>
                </a:cubicBezTo>
                <a:cubicBezTo>
                  <a:pt x="202" y="62"/>
                  <a:pt x="202" y="62"/>
                  <a:pt x="202" y="62"/>
                </a:cubicBezTo>
                <a:cubicBezTo>
                  <a:pt x="229" y="62"/>
                  <a:pt x="229" y="62"/>
                  <a:pt x="229" y="62"/>
                </a:cubicBezTo>
                <a:lnTo>
                  <a:pt x="229" y="82"/>
                </a:lnTo>
                <a:close/>
                <a:moveTo>
                  <a:pt x="279" y="220"/>
                </a:moveTo>
                <a:cubicBezTo>
                  <a:pt x="252" y="220"/>
                  <a:pt x="252" y="220"/>
                  <a:pt x="252" y="220"/>
                </a:cubicBezTo>
                <a:cubicBezTo>
                  <a:pt x="252" y="200"/>
                  <a:pt x="252" y="200"/>
                  <a:pt x="252" y="200"/>
                </a:cubicBezTo>
                <a:cubicBezTo>
                  <a:pt x="279" y="200"/>
                  <a:pt x="279" y="200"/>
                  <a:pt x="279" y="200"/>
                </a:cubicBezTo>
                <a:lnTo>
                  <a:pt x="279" y="220"/>
                </a:lnTo>
                <a:close/>
                <a:moveTo>
                  <a:pt x="279" y="174"/>
                </a:moveTo>
                <a:cubicBezTo>
                  <a:pt x="252" y="174"/>
                  <a:pt x="252" y="174"/>
                  <a:pt x="252" y="174"/>
                </a:cubicBezTo>
                <a:cubicBezTo>
                  <a:pt x="252" y="154"/>
                  <a:pt x="252" y="154"/>
                  <a:pt x="252" y="154"/>
                </a:cubicBezTo>
                <a:cubicBezTo>
                  <a:pt x="279" y="154"/>
                  <a:pt x="279" y="154"/>
                  <a:pt x="279" y="154"/>
                </a:cubicBezTo>
                <a:lnTo>
                  <a:pt x="279" y="174"/>
                </a:lnTo>
                <a:close/>
                <a:moveTo>
                  <a:pt x="279" y="128"/>
                </a:moveTo>
                <a:cubicBezTo>
                  <a:pt x="252" y="128"/>
                  <a:pt x="252" y="128"/>
                  <a:pt x="252" y="128"/>
                </a:cubicBezTo>
                <a:cubicBezTo>
                  <a:pt x="252" y="108"/>
                  <a:pt x="252" y="108"/>
                  <a:pt x="252" y="108"/>
                </a:cubicBezTo>
                <a:cubicBezTo>
                  <a:pt x="279" y="108"/>
                  <a:pt x="279" y="108"/>
                  <a:pt x="279" y="108"/>
                </a:cubicBezTo>
                <a:lnTo>
                  <a:pt x="279" y="128"/>
                </a:lnTo>
                <a:close/>
                <a:moveTo>
                  <a:pt x="279" y="82"/>
                </a:moveTo>
                <a:cubicBezTo>
                  <a:pt x="252" y="82"/>
                  <a:pt x="252" y="82"/>
                  <a:pt x="252" y="82"/>
                </a:cubicBezTo>
                <a:cubicBezTo>
                  <a:pt x="252" y="62"/>
                  <a:pt x="252" y="62"/>
                  <a:pt x="252" y="62"/>
                </a:cubicBezTo>
                <a:cubicBezTo>
                  <a:pt x="279" y="62"/>
                  <a:pt x="279" y="62"/>
                  <a:pt x="279" y="62"/>
                </a:cubicBezTo>
                <a:lnTo>
                  <a:pt x="279" y="8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2"/>
          <p:cNvSpPr>
            <a:spLocks noChangeAspect="1" noEditPoints="1"/>
          </p:cNvSpPr>
          <p:nvPr/>
        </p:nvSpPr>
        <p:spPr bwMode="auto">
          <a:xfrm>
            <a:off x="7568172" y="2639240"/>
            <a:ext cx="558000" cy="595889"/>
          </a:xfrm>
          <a:custGeom>
            <a:avLst/>
            <a:gdLst>
              <a:gd name="T0" fmla="*/ 331 w 332"/>
              <a:gd name="T1" fmla="*/ 280 h 354"/>
              <a:gd name="T2" fmla="*/ 331 w 332"/>
              <a:gd name="T3" fmla="*/ 109 h 354"/>
              <a:gd name="T4" fmla="*/ 203 w 332"/>
              <a:gd name="T5" fmla="*/ 109 h 354"/>
              <a:gd name="T6" fmla="*/ 203 w 332"/>
              <a:gd name="T7" fmla="*/ 48 h 354"/>
              <a:gd name="T8" fmla="*/ 203 w 332"/>
              <a:gd name="T9" fmla="*/ 47 h 354"/>
              <a:gd name="T10" fmla="*/ 153 w 332"/>
              <a:gd name="T11" fmla="*/ 0 h 354"/>
              <a:gd name="T12" fmla="*/ 141 w 332"/>
              <a:gd name="T13" fmla="*/ 2 h 354"/>
              <a:gd name="T14" fmla="*/ 135 w 332"/>
              <a:gd name="T15" fmla="*/ 3 h 354"/>
              <a:gd name="T16" fmla="*/ 114 w 332"/>
              <a:gd name="T17" fmla="*/ 124 h 354"/>
              <a:gd name="T18" fmla="*/ 0 w 332"/>
              <a:gd name="T19" fmla="*/ 124 h 354"/>
              <a:gd name="T20" fmla="*/ 0 w 332"/>
              <a:gd name="T21" fmla="*/ 303 h 354"/>
              <a:gd name="T22" fmla="*/ 52 w 332"/>
              <a:gd name="T23" fmla="*/ 354 h 354"/>
              <a:gd name="T24" fmla="*/ 56 w 332"/>
              <a:gd name="T25" fmla="*/ 354 h 354"/>
              <a:gd name="T26" fmla="*/ 130 w 332"/>
              <a:gd name="T27" fmla="*/ 354 h 354"/>
              <a:gd name="T28" fmla="*/ 130 w 332"/>
              <a:gd name="T29" fmla="*/ 333 h 354"/>
              <a:gd name="T30" fmla="*/ 279 w 332"/>
              <a:gd name="T31" fmla="*/ 333 h 354"/>
              <a:gd name="T32" fmla="*/ 280 w 332"/>
              <a:gd name="T33" fmla="*/ 333 h 354"/>
              <a:gd name="T34" fmla="*/ 319 w 332"/>
              <a:gd name="T35" fmla="*/ 316 h 354"/>
              <a:gd name="T36" fmla="*/ 331 w 332"/>
              <a:gd name="T37" fmla="*/ 280 h 354"/>
              <a:gd name="T38" fmla="*/ 279 w 332"/>
              <a:gd name="T39" fmla="*/ 316 h 354"/>
              <a:gd name="T40" fmla="*/ 130 w 332"/>
              <a:gd name="T41" fmla="*/ 316 h 354"/>
              <a:gd name="T42" fmla="*/ 130 w 332"/>
              <a:gd name="T43" fmla="*/ 134 h 354"/>
              <a:gd name="T44" fmla="*/ 150 w 332"/>
              <a:gd name="T45" fmla="*/ 18 h 354"/>
              <a:gd name="T46" fmla="*/ 153 w 332"/>
              <a:gd name="T47" fmla="*/ 18 h 354"/>
              <a:gd name="T48" fmla="*/ 186 w 332"/>
              <a:gd name="T49" fmla="*/ 48 h 354"/>
              <a:gd name="T50" fmla="*/ 186 w 332"/>
              <a:gd name="T51" fmla="*/ 126 h 354"/>
              <a:gd name="T52" fmla="*/ 314 w 332"/>
              <a:gd name="T53" fmla="*/ 126 h 354"/>
              <a:gd name="T54" fmla="*/ 314 w 332"/>
              <a:gd name="T55" fmla="*/ 281 h 354"/>
              <a:gd name="T56" fmla="*/ 314 w 332"/>
              <a:gd name="T57" fmla="*/ 281 h 354"/>
              <a:gd name="T58" fmla="*/ 279 w 332"/>
              <a:gd name="T59" fmla="*/ 31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2" h="354">
                <a:moveTo>
                  <a:pt x="331" y="280"/>
                </a:moveTo>
                <a:cubicBezTo>
                  <a:pt x="331" y="109"/>
                  <a:pt x="331" y="109"/>
                  <a:pt x="331" y="109"/>
                </a:cubicBezTo>
                <a:cubicBezTo>
                  <a:pt x="203" y="109"/>
                  <a:pt x="203" y="109"/>
                  <a:pt x="203" y="109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200" y="5"/>
                  <a:pt x="167" y="0"/>
                  <a:pt x="153" y="0"/>
                </a:cubicBezTo>
                <a:cubicBezTo>
                  <a:pt x="146" y="0"/>
                  <a:pt x="141" y="2"/>
                  <a:pt x="141" y="2"/>
                </a:cubicBezTo>
                <a:cubicBezTo>
                  <a:pt x="135" y="3"/>
                  <a:pt x="135" y="3"/>
                  <a:pt x="135" y="3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41"/>
                  <a:pt x="27" y="354"/>
                  <a:pt x="52" y="354"/>
                </a:cubicBezTo>
                <a:cubicBezTo>
                  <a:pt x="54" y="354"/>
                  <a:pt x="55" y="354"/>
                  <a:pt x="56" y="354"/>
                </a:cubicBezTo>
                <a:cubicBezTo>
                  <a:pt x="130" y="354"/>
                  <a:pt x="130" y="354"/>
                  <a:pt x="130" y="354"/>
                </a:cubicBezTo>
                <a:cubicBezTo>
                  <a:pt x="130" y="333"/>
                  <a:pt x="130" y="333"/>
                  <a:pt x="130" y="333"/>
                </a:cubicBezTo>
                <a:cubicBezTo>
                  <a:pt x="279" y="333"/>
                  <a:pt x="279" y="333"/>
                  <a:pt x="279" y="333"/>
                </a:cubicBezTo>
                <a:cubicBezTo>
                  <a:pt x="280" y="333"/>
                  <a:pt x="280" y="333"/>
                  <a:pt x="280" y="333"/>
                </a:cubicBezTo>
                <a:cubicBezTo>
                  <a:pt x="296" y="332"/>
                  <a:pt x="310" y="326"/>
                  <a:pt x="319" y="316"/>
                </a:cubicBezTo>
                <a:cubicBezTo>
                  <a:pt x="332" y="302"/>
                  <a:pt x="331" y="283"/>
                  <a:pt x="331" y="280"/>
                </a:cubicBezTo>
                <a:close/>
                <a:moveTo>
                  <a:pt x="279" y="316"/>
                </a:moveTo>
                <a:cubicBezTo>
                  <a:pt x="130" y="316"/>
                  <a:pt x="130" y="316"/>
                  <a:pt x="130" y="316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51" y="18"/>
                  <a:pt x="152" y="18"/>
                  <a:pt x="153" y="18"/>
                </a:cubicBezTo>
                <a:cubicBezTo>
                  <a:pt x="173" y="18"/>
                  <a:pt x="184" y="28"/>
                  <a:pt x="186" y="48"/>
                </a:cubicBezTo>
                <a:cubicBezTo>
                  <a:pt x="186" y="126"/>
                  <a:pt x="186" y="126"/>
                  <a:pt x="186" y="126"/>
                </a:cubicBezTo>
                <a:cubicBezTo>
                  <a:pt x="314" y="126"/>
                  <a:pt x="314" y="126"/>
                  <a:pt x="314" y="126"/>
                </a:cubicBezTo>
                <a:cubicBezTo>
                  <a:pt x="314" y="281"/>
                  <a:pt x="314" y="281"/>
                  <a:pt x="314" y="281"/>
                </a:cubicBezTo>
                <a:cubicBezTo>
                  <a:pt x="314" y="281"/>
                  <a:pt x="314" y="281"/>
                  <a:pt x="314" y="281"/>
                </a:cubicBezTo>
                <a:cubicBezTo>
                  <a:pt x="314" y="284"/>
                  <a:pt x="315" y="314"/>
                  <a:pt x="279" y="31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8578918" y="2572369"/>
            <a:ext cx="745583" cy="732311"/>
          </a:xfrm>
          <a:custGeom>
            <a:avLst/>
            <a:gdLst>
              <a:gd name="T0" fmla="*/ 427 w 451"/>
              <a:gd name="T1" fmla="*/ 426 h 443"/>
              <a:gd name="T2" fmla="*/ 427 w 451"/>
              <a:gd name="T3" fmla="*/ 0 h 443"/>
              <a:gd name="T4" fmla="*/ 196 w 451"/>
              <a:gd name="T5" fmla="*/ 0 h 443"/>
              <a:gd name="T6" fmla="*/ 122 w 451"/>
              <a:gd name="T7" fmla="*/ 74 h 443"/>
              <a:gd name="T8" fmla="*/ 122 w 451"/>
              <a:gd name="T9" fmla="*/ 188 h 443"/>
              <a:gd name="T10" fmla="*/ 139 w 451"/>
              <a:gd name="T11" fmla="*/ 188 h 443"/>
              <a:gd name="T12" fmla="*/ 139 w 451"/>
              <a:gd name="T13" fmla="*/ 74 h 443"/>
              <a:gd name="T14" fmla="*/ 196 w 451"/>
              <a:gd name="T15" fmla="*/ 17 h 443"/>
              <a:gd name="T16" fmla="*/ 363 w 451"/>
              <a:gd name="T17" fmla="*/ 17 h 443"/>
              <a:gd name="T18" fmla="*/ 294 w 451"/>
              <a:gd name="T19" fmla="*/ 39 h 443"/>
              <a:gd name="T20" fmla="*/ 288 w 451"/>
              <a:gd name="T21" fmla="*/ 48 h 443"/>
              <a:gd name="T22" fmla="*/ 288 w 451"/>
              <a:gd name="T23" fmla="*/ 386 h 443"/>
              <a:gd name="T24" fmla="*/ 293 w 451"/>
              <a:gd name="T25" fmla="*/ 394 h 443"/>
              <a:gd name="T26" fmla="*/ 374 w 451"/>
              <a:gd name="T27" fmla="*/ 426 h 443"/>
              <a:gd name="T28" fmla="*/ 139 w 451"/>
              <a:gd name="T29" fmla="*/ 426 h 443"/>
              <a:gd name="T30" fmla="*/ 139 w 451"/>
              <a:gd name="T31" fmla="*/ 262 h 443"/>
              <a:gd name="T32" fmla="*/ 122 w 451"/>
              <a:gd name="T33" fmla="*/ 262 h 443"/>
              <a:gd name="T34" fmla="*/ 122 w 451"/>
              <a:gd name="T35" fmla="*/ 426 h 443"/>
              <a:gd name="T36" fmla="*/ 98 w 451"/>
              <a:gd name="T37" fmla="*/ 426 h 443"/>
              <a:gd name="T38" fmla="*/ 98 w 451"/>
              <a:gd name="T39" fmla="*/ 443 h 443"/>
              <a:gd name="T40" fmla="*/ 451 w 451"/>
              <a:gd name="T41" fmla="*/ 443 h 443"/>
              <a:gd name="T42" fmla="*/ 451 w 451"/>
              <a:gd name="T43" fmla="*/ 426 h 443"/>
              <a:gd name="T44" fmla="*/ 427 w 451"/>
              <a:gd name="T45" fmla="*/ 426 h 443"/>
              <a:gd name="T46" fmla="*/ 177 w 451"/>
              <a:gd name="T47" fmla="*/ 287 h 443"/>
              <a:gd name="T48" fmla="*/ 190 w 451"/>
              <a:gd name="T49" fmla="*/ 300 h 443"/>
              <a:gd name="T50" fmla="*/ 265 w 451"/>
              <a:gd name="T51" fmla="*/ 224 h 443"/>
              <a:gd name="T52" fmla="*/ 190 w 451"/>
              <a:gd name="T53" fmla="*/ 149 h 443"/>
              <a:gd name="T54" fmla="*/ 177 w 451"/>
              <a:gd name="T55" fmla="*/ 161 h 443"/>
              <a:gd name="T56" fmla="*/ 232 w 451"/>
              <a:gd name="T57" fmla="*/ 216 h 443"/>
              <a:gd name="T58" fmla="*/ 0 w 451"/>
              <a:gd name="T59" fmla="*/ 216 h 443"/>
              <a:gd name="T60" fmla="*/ 0 w 451"/>
              <a:gd name="T61" fmla="*/ 233 h 443"/>
              <a:gd name="T62" fmla="*/ 232 w 451"/>
              <a:gd name="T63" fmla="*/ 233 h 443"/>
              <a:gd name="T64" fmla="*/ 177 w 451"/>
              <a:gd name="T65" fmla="*/ 28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1" h="443">
                <a:moveTo>
                  <a:pt x="427" y="426"/>
                </a:moveTo>
                <a:cubicBezTo>
                  <a:pt x="427" y="0"/>
                  <a:pt x="427" y="0"/>
                  <a:pt x="427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55" y="0"/>
                  <a:pt x="122" y="33"/>
                  <a:pt x="122" y="74"/>
                </a:cubicBezTo>
                <a:cubicBezTo>
                  <a:pt x="122" y="188"/>
                  <a:pt x="122" y="188"/>
                  <a:pt x="122" y="188"/>
                </a:cubicBezTo>
                <a:cubicBezTo>
                  <a:pt x="139" y="188"/>
                  <a:pt x="139" y="188"/>
                  <a:pt x="139" y="188"/>
                </a:cubicBezTo>
                <a:cubicBezTo>
                  <a:pt x="139" y="74"/>
                  <a:pt x="139" y="74"/>
                  <a:pt x="139" y="74"/>
                </a:cubicBezTo>
                <a:cubicBezTo>
                  <a:pt x="139" y="43"/>
                  <a:pt x="165" y="17"/>
                  <a:pt x="196" y="17"/>
                </a:cubicBezTo>
                <a:cubicBezTo>
                  <a:pt x="363" y="17"/>
                  <a:pt x="363" y="17"/>
                  <a:pt x="363" y="17"/>
                </a:cubicBezTo>
                <a:cubicBezTo>
                  <a:pt x="294" y="39"/>
                  <a:pt x="294" y="39"/>
                  <a:pt x="294" y="39"/>
                </a:cubicBezTo>
                <a:cubicBezTo>
                  <a:pt x="290" y="40"/>
                  <a:pt x="288" y="44"/>
                  <a:pt x="288" y="48"/>
                </a:cubicBezTo>
                <a:cubicBezTo>
                  <a:pt x="288" y="386"/>
                  <a:pt x="288" y="386"/>
                  <a:pt x="288" y="386"/>
                </a:cubicBezTo>
                <a:cubicBezTo>
                  <a:pt x="288" y="390"/>
                  <a:pt x="290" y="393"/>
                  <a:pt x="293" y="394"/>
                </a:cubicBezTo>
                <a:cubicBezTo>
                  <a:pt x="374" y="426"/>
                  <a:pt x="374" y="426"/>
                  <a:pt x="374" y="426"/>
                </a:cubicBezTo>
                <a:cubicBezTo>
                  <a:pt x="139" y="426"/>
                  <a:pt x="139" y="426"/>
                  <a:pt x="139" y="426"/>
                </a:cubicBezTo>
                <a:cubicBezTo>
                  <a:pt x="139" y="262"/>
                  <a:pt x="139" y="262"/>
                  <a:pt x="139" y="262"/>
                </a:cubicBezTo>
                <a:cubicBezTo>
                  <a:pt x="122" y="262"/>
                  <a:pt x="122" y="262"/>
                  <a:pt x="122" y="262"/>
                </a:cubicBezTo>
                <a:cubicBezTo>
                  <a:pt x="122" y="426"/>
                  <a:pt x="122" y="426"/>
                  <a:pt x="122" y="426"/>
                </a:cubicBezTo>
                <a:cubicBezTo>
                  <a:pt x="98" y="426"/>
                  <a:pt x="98" y="426"/>
                  <a:pt x="98" y="426"/>
                </a:cubicBezTo>
                <a:cubicBezTo>
                  <a:pt x="98" y="443"/>
                  <a:pt x="98" y="443"/>
                  <a:pt x="98" y="443"/>
                </a:cubicBezTo>
                <a:cubicBezTo>
                  <a:pt x="451" y="443"/>
                  <a:pt x="451" y="443"/>
                  <a:pt x="451" y="443"/>
                </a:cubicBezTo>
                <a:cubicBezTo>
                  <a:pt x="451" y="426"/>
                  <a:pt x="451" y="426"/>
                  <a:pt x="451" y="426"/>
                </a:cubicBezTo>
                <a:lnTo>
                  <a:pt x="427" y="426"/>
                </a:lnTo>
                <a:close/>
                <a:moveTo>
                  <a:pt x="177" y="287"/>
                </a:moveTo>
                <a:cubicBezTo>
                  <a:pt x="190" y="300"/>
                  <a:pt x="190" y="300"/>
                  <a:pt x="190" y="300"/>
                </a:cubicBezTo>
                <a:cubicBezTo>
                  <a:pt x="265" y="224"/>
                  <a:pt x="265" y="224"/>
                  <a:pt x="265" y="224"/>
                </a:cubicBezTo>
                <a:cubicBezTo>
                  <a:pt x="190" y="149"/>
                  <a:pt x="190" y="149"/>
                  <a:pt x="190" y="149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232" y="216"/>
                  <a:pt x="232" y="216"/>
                  <a:pt x="232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3"/>
                  <a:pt x="0" y="233"/>
                  <a:pt x="0" y="233"/>
                </a:cubicBezTo>
                <a:cubicBezTo>
                  <a:pt x="232" y="233"/>
                  <a:pt x="232" y="233"/>
                  <a:pt x="232" y="233"/>
                </a:cubicBezTo>
                <a:lnTo>
                  <a:pt x="177" y="28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>
            <a:off x="9772320" y="2606834"/>
            <a:ext cx="666424" cy="652320"/>
          </a:xfrm>
          <a:custGeom>
            <a:avLst/>
            <a:gdLst>
              <a:gd name="T0" fmla="*/ 248 w 372"/>
              <a:gd name="T1" fmla="*/ 230 h 364"/>
              <a:gd name="T2" fmla="*/ 123 w 372"/>
              <a:gd name="T3" fmla="*/ 230 h 364"/>
              <a:gd name="T4" fmla="*/ 123 w 372"/>
              <a:gd name="T5" fmla="*/ 247 h 364"/>
              <a:gd name="T6" fmla="*/ 248 w 372"/>
              <a:gd name="T7" fmla="*/ 247 h 364"/>
              <a:gd name="T8" fmla="*/ 248 w 372"/>
              <a:gd name="T9" fmla="*/ 230 h 364"/>
              <a:gd name="T10" fmla="*/ 248 w 372"/>
              <a:gd name="T11" fmla="*/ 266 h 364"/>
              <a:gd name="T12" fmla="*/ 123 w 372"/>
              <a:gd name="T13" fmla="*/ 266 h 364"/>
              <a:gd name="T14" fmla="*/ 123 w 372"/>
              <a:gd name="T15" fmla="*/ 283 h 364"/>
              <a:gd name="T16" fmla="*/ 248 w 372"/>
              <a:gd name="T17" fmla="*/ 283 h 364"/>
              <a:gd name="T18" fmla="*/ 248 w 372"/>
              <a:gd name="T19" fmla="*/ 266 h 364"/>
              <a:gd name="T20" fmla="*/ 217 w 372"/>
              <a:gd name="T21" fmla="*/ 302 h 364"/>
              <a:gd name="T22" fmla="*/ 123 w 372"/>
              <a:gd name="T23" fmla="*/ 302 h 364"/>
              <a:gd name="T24" fmla="*/ 123 w 372"/>
              <a:gd name="T25" fmla="*/ 319 h 364"/>
              <a:gd name="T26" fmla="*/ 217 w 372"/>
              <a:gd name="T27" fmla="*/ 319 h 364"/>
              <a:gd name="T28" fmla="*/ 217 w 372"/>
              <a:gd name="T29" fmla="*/ 302 h 364"/>
              <a:gd name="T30" fmla="*/ 291 w 372"/>
              <a:gd name="T31" fmla="*/ 68 h 364"/>
              <a:gd name="T32" fmla="*/ 291 w 372"/>
              <a:gd name="T33" fmla="*/ 0 h 364"/>
              <a:gd name="T34" fmla="*/ 126 w 372"/>
              <a:gd name="T35" fmla="*/ 0 h 364"/>
              <a:gd name="T36" fmla="*/ 80 w 372"/>
              <a:gd name="T37" fmla="*/ 46 h 364"/>
              <a:gd name="T38" fmla="*/ 80 w 372"/>
              <a:gd name="T39" fmla="*/ 68 h 364"/>
              <a:gd name="T40" fmla="*/ 0 w 372"/>
              <a:gd name="T41" fmla="*/ 68 h 364"/>
              <a:gd name="T42" fmla="*/ 0 w 372"/>
              <a:gd name="T43" fmla="*/ 280 h 364"/>
              <a:gd name="T44" fmla="*/ 80 w 372"/>
              <a:gd name="T45" fmla="*/ 280 h 364"/>
              <a:gd name="T46" fmla="*/ 80 w 372"/>
              <a:gd name="T47" fmla="*/ 364 h 364"/>
              <a:gd name="T48" fmla="*/ 291 w 372"/>
              <a:gd name="T49" fmla="*/ 364 h 364"/>
              <a:gd name="T50" fmla="*/ 291 w 372"/>
              <a:gd name="T51" fmla="*/ 280 h 364"/>
              <a:gd name="T52" fmla="*/ 325 w 372"/>
              <a:gd name="T53" fmla="*/ 280 h 364"/>
              <a:gd name="T54" fmla="*/ 372 w 372"/>
              <a:gd name="T55" fmla="*/ 234 h 364"/>
              <a:gd name="T56" fmla="*/ 372 w 372"/>
              <a:gd name="T57" fmla="*/ 68 h 364"/>
              <a:gd name="T58" fmla="*/ 291 w 372"/>
              <a:gd name="T59" fmla="*/ 68 h 364"/>
              <a:gd name="T60" fmla="*/ 274 w 372"/>
              <a:gd name="T61" fmla="*/ 346 h 364"/>
              <a:gd name="T62" fmla="*/ 97 w 372"/>
              <a:gd name="T63" fmla="*/ 346 h 364"/>
              <a:gd name="T64" fmla="*/ 97 w 372"/>
              <a:gd name="T65" fmla="*/ 197 h 364"/>
              <a:gd name="T66" fmla="*/ 274 w 372"/>
              <a:gd name="T67" fmla="*/ 197 h 364"/>
              <a:gd name="T68" fmla="*/ 274 w 372"/>
              <a:gd name="T69" fmla="*/ 346 h 364"/>
              <a:gd name="T70" fmla="*/ 274 w 372"/>
              <a:gd name="T71" fmla="*/ 68 h 364"/>
              <a:gd name="T72" fmla="*/ 97 w 372"/>
              <a:gd name="T73" fmla="*/ 68 h 364"/>
              <a:gd name="T74" fmla="*/ 97 w 372"/>
              <a:gd name="T75" fmla="*/ 46 h 364"/>
              <a:gd name="T76" fmla="*/ 126 w 372"/>
              <a:gd name="T77" fmla="*/ 17 h 364"/>
              <a:gd name="T78" fmla="*/ 274 w 372"/>
              <a:gd name="T79" fmla="*/ 17 h 364"/>
              <a:gd name="T80" fmla="*/ 274 w 372"/>
              <a:gd name="T81" fmla="*/ 68 h 364"/>
              <a:gd name="T82" fmla="*/ 312 w 372"/>
              <a:gd name="T83" fmla="*/ 153 h 364"/>
              <a:gd name="T84" fmla="*/ 293 w 372"/>
              <a:gd name="T85" fmla="*/ 134 h 364"/>
              <a:gd name="T86" fmla="*/ 312 w 372"/>
              <a:gd name="T87" fmla="*/ 116 h 364"/>
              <a:gd name="T88" fmla="*/ 330 w 372"/>
              <a:gd name="T89" fmla="*/ 134 h 364"/>
              <a:gd name="T90" fmla="*/ 312 w 372"/>
              <a:gd name="T91" fmla="*/ 15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2" h="364">
                <a:moveTo>
                  <a:pt x="248" y="230"/>
                </a:moveTo>
                <a:cubicBezTo>
                  <a:pt x="123" y="230"/>
                  <a:pt x="123" y="230"/>
                  <a:pt x="123" y="230"/>
                </a:cubicBezTo>
                <a:cubicBezTo>
                  <a:pt x="123" y="247"/>
                  <a:pt x="123" y="247"/>
                  <a:pt x="123" y="247"/>
                </a:cubicBezTo>
                <a:cubicBezTo>
                  <a:pt x="248" y="247"/>
                  <a:pt x="248" y="247"/>
                  <a:pt x="248" y="247"/>
                </a:cubicBezTo>
                <a:lnTo>
                  <a:pt x="248" y="230"/>
                </a:lnTo>
                <a:close/>
                <a:moveTo>
                  <a:pt x="248" y="266"/>
                </a:moveTo>
                <a:cubicBezTo>
                  <a:pt x="123" y="266"/>
                  <a:pt x="123" y="266"/>
                  <a:pt x="123" y="266"/>
                </a:cubicBezTo>
                <a:cubicBezTo>
                  <a:pt x="123" y="283"/>
                  <a:pt x="123" y="283"/>
                  <a:pt x="123" y="283"/>
                </a:cubicBezTo>
                <a:cubicBezTo>
                  <a:pt x="248" y="283"/>
                  <a:pt x="248" y="283"/>
                  <a:pt x="248" y="283"/>
                </a:cubicBezTo>
                <a:lnTo>
                  <a:pt x="248" y="266"/>
                </a:lnTo>
                <a:close/>
                <a:moveTo>
                  <a:pt x="217" y="302"/>
                </a:moveTo>
                <a:cubicBezTo>
                  <a:pt x="123" y="302"/>
                  <a:pt x="123" y="302"/>
                  <a:pt x="123" y="302"/>
                </a:cubicBezTo>
                <a:cubicBezTo>
                  <a:pt x="123" y="319"/>
                  <a:pt x="123" y="319"/>
                  <a:pt x="123" y="319"/>
                </a:cubicBezTo>
                <a:cubicBezTo>
                  <a:pt x="217" y="319"/>
                  <a:pt x="217" y="319"/>
                  <a:pt x="217" y="319"/>
                </a:cubicBezTo>
                <a:lnTo>
                  <a:pt x="217" y="302"/>
                </a:lnTo>
                <a:close/>
                <a:moveTo>
                  <a:pt x="291" y="68"/>
                </a:moveTo>
                <a:cubicBezTo>
                  <a:pt x="291" y="0"/>
                  <a:pt x="291" y="0"/>
                  <a:pt x="291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01" y="0"/>
                  <a:pt x="80" y="21"/>
                  <a:pt x="80" y="46"/>
                </a:cubicBezTo>
                <a:cubicBezTo>
                  <a:pt x="80" y="68"/>
                  <a:pt x="80" y="68"/>
                  <a:pt x="80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280"/>
                  <a:pt x="0" y="280"/>
                  <a:pt x="0" y="280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80" y="364"/>
                  <a:pt x="80" y="364"/>
                  <a:pt x="80" y="364"/>
                </a:cubicBezTo>
                <a:cubicBezTo>
                  <a:pt x="291" y="364"/>
                  <a:pt x="291" y="364"/>
                  <a:pt x="291" y="364"/>
                </a:cubicBezTo>
                <a:cubicBezTo>
                  <a:pt x="291" y="280"/>
                  <a:pt x="291" y="280"/>
                  <a:pt x="291" y="280"/>
                </a:cubicBezTo>
                <a:cubicBezTo>
                  <a:pt x="325" y="280"/>
                  <a:pt x="325" y="280"/>
                  <a:pt x="325" y="280"/>
                </a:cubicBezTo>
                <a:cubicBezTo>
                  <a:pt x="351" y="280"/>
                  <a:pt x="372" y="259"/>
                  <a:pt x="372" y="234"/>
                </a:cubicBezTo>
                <a:cubicBezTo>
                  <a:pt x="372" y="68"/>
                  <a:pt x="372" y="68"/>
                  <a:pt x="372" y="68"/>
                </a:cubicBezTo>
                <a:lnTo>
                  <a:pt x="291" y="68"/>
                </a:lnTo>
                <a:close/>
                <a:moveTo>
                  <a:pt x="274" y="346"/>
                </a:moveTo>
                <a:cubicBezTo>
                  <a:pt x="97" y="346"/>
                  <a:pt x="97" y="346"/>
                  <a:pt x="97" y="346"/>
                </a:cubicBezTo>
                <a:cubicBezTo>
                  <a:pt x="97" y="197"/>
                  <a:pt x="97" y="197"/>
                  <a:pt x="97" y="197"/>
                </a:cubicBezTo>
                <a:cubicBezTo>
                  <a:pt x="274" y="197"/>
                  <a:pt x="274" y="197"/>
                  <a:pt x="274" y="197"/>
                </a:cubicBezTo>
                <a:lnTo>
                  <a:pt x="274" y="346"/>
                </a:lnTo>
                <a:close/>
                <a:moveTo>
                  <a:pt x="274" y="68"/>
                </a:moveTo>
                <a:cubicBezTo>
                  <a:pt x="97" y="68"/>
                  <a:pt x="97" y="68"/>
                  <a:pt x="97" y="68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30"/>
                  <a:pt x="110" y="17"/>
                  <a:pt x="126" y="17"/>
                </a:cubicBezTo>
                <a:cubicBezTo>
                  <a:pt x="274" y="17"/>
                  <a:pt x="274" y="17"/>
                  <a:pt x="274" y="17"/>
                </a:cubicBezTo>
                <a:lnTo>
                  <a:pt x="274" y="68"/>
                </a:lnTo>
                <a:close/>
                <a:moveTo>
                  <a:pt x="312" y="153"/>
                </a:moveTo>
                <a:cubicBezTo>
                  <a:pt x="301" y="153"/>
                  <a:pt x="293" y="145"/>
                  <a:pt x="293" y="134"/>
                </a:cubicBezTo>
                <a:cubicBezTo>
                  <a:pt x="293" y="124"/>
                  <a:pt x="301" y="116"/>
                  <a:pt x="312" y="116"/>
                </a:cubicBezTo>
                <a:cubicBezTo>
                  <a:pt x="322" y="116"/>
                  <a:pt x="330" y="124"/>
                  <a:pt x="330" y="134"/>
                </a:cubicBezTo>
                <a:cubicBezTo>
                  <a:pt x="330" y="145"/>
                  <a:pt x="322" y="153"/>
                  <a:pt x="312" y="153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7"/>
          <p:cNvSpPr>
            <a:spLocks noChangeAspect="1" noEditPoints="1"/>
          </p:cNvSpPr>
          <p:nvPr/>
        </p:nvSpPr>
        <p:spPr bwMode="auto">
          <a:xfrm>
            <a:off x="10889826" y="2625048"/>
            <a:ext cx="475200" cy="623506"/>
          </a:xfrm>
          <a:custGeom>
            <a:avLst/>
            <a:gdLst>
              <a:gd name="T0" fmla="*/ 278 w 289"/>
              <a:gd name="T1" fmla="*/ 295 h 379"/>
              <a:gd name="T2" fmla="*/ 271 w 289"/>
              <a:gd name="T3" fmla="*/ 282 h 379"/>
              <a:gd name="T4" fmla="*/ 226 w 289"/>
              <a:gd name="T5" fmla="*/ 252 h 379"/>
              <a:gd name="T6" fmla="*/ 210 w 289"/>
              <a:gd name="T7" fmla="*/ 257 h 379"/>
              <a:gd name="T8" fmla="*/ 188 w 289"/>
              <a:gd name="T9" fmla="*/ 270 h 379"/>
              <a:gd name="T10" fmla="*/ 184 w 289"/>
              <a:gd name="T11" fmla="*/ 270 h 379"/>
              <a:gd name="T12" fmla="*/ 163 w 289"/>
              <a:gd name="T13" fmla="*/ 255 h 379"/>
              <a:gd name="T14" fmla="*/ 132 w 289"/>
              <a:gd name="T15" fmla="*/ 203 h 379"/>
              <a:gd name="T16" fmla="*/ 103 w 289"/>
              <a:gd name="T17" fmla="*/ 150 h 379"/>
              <a:gd name="T18" fmla="*/ 102 w 289"/>
              <a:gd name="T19" fmla="*/ 121 h 379"/>
              <a:gd name="T20" fmla="*/ 125 w 289"/>
              <a:gd name="T21" fmla="*/ 108 h 379"/>
              <a:gd name="T22" fmla="*/ 133 w 289"/>
              <a:gd name="T23" fmla="*/ 43 h 379"/>
              <a:gd name="T24" fmla="*/ 126 w 289"/>
              <a:gd name="T25" fmla="*/ 30 h 379"/>
              <a:gd name="T26" fmla="*/ 81 w 289"/>
              <a:gd name="T27" fmla="*/ 0 h 379"/>
              <a:gd name="T28" fmla="*/ 65 w 289"/>
              <a:gd name="T29" fmla="*/ 5 h 379"/>
              <a:gd name="T30" fmla="*/ 45 w 289"/>
              <a:gd name="T31" fmla="*/ 16 h 379"/>
              <a:gd name="T32" fmla="*/ 13 w 289"/>
              <a:gd name="T33" fmla="*/ 63 h 379"/>
              <a:gd name="T34" fmla="*/ 58 w 289"/>
              <a:gd name="T35" fmla="*/ 245 h 379"/>
              <a:gd name="T36" fmla="*/ 217 w 289"/>
              <a:gd name="T37" fmla="*/ 379 h 379"/>
              <a:gd name="T38" fmla="*/ 250 w 289"/>
              <a:gd name="T39" fmla="*/ 372 h 379"/>
              <a:gd name="T40" fmla="*/ 270 w 289"/>
              <a:gd name="T41" fmla="*/ 360 h 379"/>
              <a:gd name="T42" fmla="*/ 286 w 289"/>
              <a:gd name="T43" fmla="*/ 339 h 379"/>
              <a:gd name="T44" fmla="*/ 278 w 289"/>
              <a:gd name="T45" fmla="*/ 295 h 379"/>
              <a:gd name="T46" fmla="*/ 57 w 289"/>
              <a:gd name="T47" fmla="*/ 19 h 379"/>
              <a:gd name="T48" fmla="*/ 72 w 289"/>
              <a:gd name="T49" fmla="*/ 10 h 379"/>
              <a:gd name="T50" fmla="*/ 123 w 289"/>
              <a:gd name="T51" fmla="*/ 99 h 379"/>
              <a:gd name="T52" fmla="*/ 108 w 289"/>
              <a:gd name="T53" fmla="*/ 108 h 379"/>
              <a:gd name="T54" fmla="*/ 57 w 289"/>
              <a:gd name="T55" fmla="*/ 19 h 379"/>
              <a:gd name="T56" fmla="*/ 254 w 289"/>
              <a:gd name="T57" fmla="*/ 360 h 379"/>
              <a:gd name="T58" fmla="*/ 203 w 289"/>
              <a:gd name="T59" fmla="*/ 271 h 379"/>
              <a:gd name="T60" fmla="*/ 217 w 289"/>
              <a:gd name="T61" fmla="*/ 262 h 379"/>
              <a:gd name="T62" fmla="*/ 268 w 289"/>
              <a:gd name="T63" fmla="*/ 351 h 379"/>
              <a:gd name="T64" fmla="*/ 254 w 289"/>
              <a:gd name="T65" fmla="*/ 36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79">
                <a:moveTo>
                  <a:pt x="278" y="295"/>
                </a:moveTo>
                <a:cubicBezTo>
                  <a:pt x="271" y="282"/>
                  <a:pt x="271" y="282"/>
                  <a:pt x="271" y="282"/>
                </a:cubicBezTo>
                <a:cubicBezTo>
                  <a:pt x="260" y="264"/>
                  <a:pt x="243" y="252"/>
                  <a:pt x="226" y="252"/>
                </a:cubicBezTo>
                <a:cubicBezTo>
                  <a:pt x="221" y="252"/>
                  <a:pt x="215" y="254"/>
                  <a:pt x="210" y="257"/>
                </a:cubicBezTo>
                <a:cubicBezTo>
                  <a:pt x="188" y="270"/>
                  <a:pt x="188" y="270"/>
                  <a:pt x="188" y="270"/>
                </a:cubicBezTo>
                <a:cubicBezTo>
                  <a:pt x="188" y="270"/>
                  <a:pt x="186" y="270"/>
                  <a:pt x="184" y="270"/>
                </a:cubicBezTo>
                <a:cubicBezTo>
                  <a:pt x="177" y="270"/>
                  <a:pt x="170" y="265"/>
                  <a:pt x="163" y="255"/>
                </a:cubicBezTo>
                <a:cubicBezTo>
                  <a:pt x="145" y="226"/>
                  <a:pt x="142" y="221"/>
                  <a:pt x="132" y="203"/>
                </a:cubicBezTo>
                <a:cubicBezTo>
                  <a:pt x="121" y="185"/>
                  <a:pt x="118" y="179"/>
                  <a:pt x="103" y="150"/>
                </a:cubicBezTo>
                <a:cubicBezTo>
                  <a:pt x="92" y="128"/>
                  <a:pt x="101" y="122"/>
                  <a:pt x="102" y="121"/>
                </a:cubicBezTo>
                <a:cubicBezTo>
                  <a:pt x="125" y="108"/>
                  <a:pt x="125" y="108"/>
                  <a:pt x="125" y="108"/>
                </a:cubicBezTo>
                <a:cubicBezTo>
                  <a:pt x="144" y="97"/>
                  <a:pt x="148" y="68"/>
                  <a:pt x="133" y="43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5" y="12"/>
                  <a:pt x="98" y="0"/>
                  <a:pt x="81" y="0"/>
                </a:cubicBezTo>
                <a:cubicBezTo>
                  <a:pt x="76" y="0"/>
                  <a:pt x="70" y="2"/>
                  <a:pt x="65" y="5"/>
                </a:cubicBezTo>
                <a:cubicBezTo>
                  <a:pt x="45" y="16"/>
                  <a:pt x="45" y="16"/>
                  <a:pt x="45" y="16"/>
                </a:cubicBezTo>
                <a:cubicBezTo>
                  <a:pt x="44" y="17"/>
                  <a:pt x="22" y="29"/>
                  <a:pt x="13" y="63"/>
                </a:cubicBezTo>
                <a:cubicBezTo>
                  <a:pt x="0" y="109"/>
                  <a:pt x="15" y="170"/>
                  <a:pt x="58" y="245"/>
                </a:cubicBezTo>
                <a:cubicBezTo>
                  <a:pt x="122" y="356"/>
                  <a:pt x="180" y="379"/>
                  <a:pt x="217" y="379"/>
                </a:cubicBezTo>
                <a:cubicBezTo>
                  <a:pt x="237" y="379"/>
                  <a:pt x="248" y="372"/>
                  <a:pt x="250" y="372"/>
                </a:cubicBezTo>
                <a:cubicBezTo>
                  <a:pt x="270" y="360"/>
                  <a:pt x="270" y="360"/>
                  <a:pt x="270" y="360"/>
                </a:cubicBezTo>
                <a:cubicBezTo>
                  <a:pt x="278" y="356"/>
                  <a:pt x="283" y="348"/>
                  <a:pt x="286" y="339"/>
                </a:cubicBezTo>
                <a:cubicBezTo>
                  <a:pt x="289" y="326"/>
                  <a:pt x="286" y="309"/>
                  <a:pt x="278" y="295"/>
                </a:cubicBezTo>
                <a:close/>
                <a:moveTo>
                  <a:pt x="57" y="19"/>
                </a:moveTo>
                <a:cubicBezTo>
                  <a:pt x="72" y="10"/>
                  <a:pt x="72" y="10"/>
                  <a:pt x="72" y="1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08" y="108"/>
                  <a:pt x="108" y="108"/>
                  <a:pt x="108" y="108"/>
                </a:cubicBezTo>
                <a:lnTo>
                  <a:pt x="57" y="19"/>
                </a:lnTo>
                <a:close/>
                <a:moveTo>
                  <a:pt x="254" y="360"/>
                </a:moveTo>
                <a:cubicBezTo>
                  <a:pt x="203" y="271"/>
                  <a:pt x="203" y="271"/>
                  <a:pt x="203" y="271"/>
                </a:cubicBezTo>
                <a:cubicBezTo>
                  <a:pt x="217" y="262"/>
                  <a:pt x="217" y="262"/>
                  <a:pt x="217" y="262"/>
                </a:cubicBezTo>
                <a:cubicBezTo>
                  <a:pt x="268" y="351"/>
                  <a:pt x="268" y="351"/>
                  <a:pt x="268" y="351"/>
                </a:cubicBezTo>
                <a:lnTo>
                  <a:pt x="254" y="36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5"/>
          <p:cNvSpPr>
            <a:spLocks noChangeAspect="1"/>
          </p:cNvSpPr>
          <p:nvPr/>
        </p:nvSpPr>
        <p:spPr bwMode="auto">
          <a:xfrm>
            <a:off x="744221" y="3820847"/>
            <a:ext cx="540000" cy="770968"/>
          </a:xfrm>
          <a:custGeom>
            <a:avLst/>
            <a:gdLst>
              <a:gd name="T0" fmla="*/ 330 w 330"/>
              <a:gd name="T1" fmla="*/ 62 h 471"/>
              <a:gd name="T2" fmla="*/ 317 w 330"/>
              <a:gd name="T3" fmla="*/ 68 h 471"/>
              <a:gd name="T4" fmla="*/ 248 w 330"/>
              <a:gd name="T5" fmla="*/ 81 h 471"/>
              <a:gd name="T6" fmla="*/ 176 w 330"/>
              <a:gd name="T7" fmla="*/ 67 h 471"/>
              <a:gd name="T8" fmla="*/ 99 w 330"/>
              <a:gd name="T9" fmla="*/ 53 h 471"/>
              <a:gd name="T10" fmla="*/ 34 w 330"/>
              <a:gd name="T11" fmla="*/ 63 h 471"/>
              <a:gd name="T12" fmla="*/ 34 w 330"/>
              <a:gd name="T13" fmla="*/ 51 h 471"/>
              <a:gd name="T14" fmla="*/ 52 w 330"/>
              <a:gd name="T15" fmla="*/ 26 h 471"/>
              <a:gd name="T16" fmla="*/ 26 w 330"/>
              <a:gd name="T17" fmla="*/ 0 h 471"/>
              <a:gd name="T18" fmla="*/ 0 w 330"/>
              <a:gd name="T19" fmla="*/ 26 h 471"/>
              <a:gd name="T20" fmla="*/ 17 w 330"/>
              <a:gd name="T21" fmla="*/ 51 h 471"/>
              <a:gd name="T22" fmla="*/ 17 w 330"/>
              <a:gd name="T23" fmla="*/ 471 h 471"/>
              <a:gd name="T24" fmla="*/ 34 w 330"/>
              <a:gd name="T25" fmla="*/ 471 h 471"/>
              <a:gd name="T26" fmla="*/ 34 w 330"/>
              <a:gd name="T27" fmla="*/ 268 h 471"/>
              <a:gd name="T28" fmla="*/ 99 w 330"/>
              <a:gd name="T29" fmla="*/ 257 h 471"/>
              <a:gd name="T30" fmla="*/ 170 w 330"/>
              <a:gd name="T31" fmla="*/ 270 h 471"/>
              <a:gd name="T32" fmla="*/ 248 w 330"/>
              <a:gd name="T33" fmla="*/ 285 h 471"/>
              <a:gd name="T34" fmla="*/ 325 w 330"/>
              <a:gd name="T35" fmla="*/ 270 h 471"/>
              <a:gd name="T36" fmla="*/ 330 w 330"/>
              <a:gd name="T37" fmla="*/ 268 h 471"/>
              <a:gd name="T38" fmla="*/ 330 w 330"/>
              <a:gd name="T39" fmla="*/ 75 h 471"/>
              <a:gd name="T40" fmla="*/ 330 w 330"/>
              <a:gd name="T41" fmla="*/ 62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0" h="471">
                <a:moveTo>
                  <a:pt x="330" y="62"/>
                </a:moveTo>
                <a:cubicBezTo>
                  <a:pt x="317" y="68"/>
                  <a:pt x="317" y="68"/>
                  <a:pt x="317" y="68"/>
                </a:cubicBezTo>
                <a:cubicBezTo>
                  <a:pt x="317" y="68"/>
                  <a:pt x="289" y="81"/>
                  <a:pt x="248" y="81"/>
                </a:cubicBezTo>
                <a:cubicBezTo>
                  <a:pt x="223" y="81"/>
                  <a:pt x="199" y="76"/>
                  <a:pt x="176" y="67"/>
                </a:cubicBezTo>
                <a:cubicBezTo>
                  <a:pt x="151" y="58"/>
                  <a:pt x="125" y="53"/>
                  <a:pt x="99" y="53"/>
                </a:cubicBezTo>
                <a:cubicBezTo>
                  <a:pt x="70" y="53"/>
                  <a:pt x="47" y="59"/>
                  <a:pt x="34" y="63"/>
                </a:cubicBezTo>
                <a:cubicBezTo>
                  <a:pt x="34" y="51"/>
                  <a:pt x="34" y="51"/>
                  <a:pt x="34" y="51"/>
                </a:cubicBezTo>
                <a:cubicBezTo>
                  <a:pt x="45" y="48"/>
                  <a:pt x="52" y="38"/>
                  <a:pt x="52" y="26"/>
                </a:cubicBezTo>
                <a:cubicBezTo>
                  <a:pt x="52" y="12"/>
                  <a:pt x="40" y="0"/>
                  <a:pt x="26" y="0"/>
                </a:cubicBezTo>
                <a:cubicBezTo>
                  <a:pt x="11" y="0"/>
                  <a:pt x="0" y="12"/>
                  <a:pt x="0" y="26"/>
                </a:cubicBezTo>
                <a:cubicBezTo>
                  <a:pt x="0" y="38"/>
                  <a:pt x="7" y="48"/>
                  <a:pt x="17" y="51"/>
                </a:cubicBezTo>
                <a:cubicBezTo>
                  <a:pt x="17" y="471"/>
                  <a:pt x="17" y="471"/>
                  <a:pt x="17" y="471"/>
                </a:cubicBezTo>
                <a:cubicBezTo>
                  <a:pt x="34" y="471"/>
                  <a:pt x="34" y="471"/>
                  <a:pt x="34" y="471"/>
                </a:cubicBezTo>
                <a:cubicBezTo>
                  <a:pt x="34" y="268"/>
                  <a:pt x="34" y="268"/>
                  <a:pt x="34" y="268"/>
                </a:cubicBezTo>
                <a:cubicBezTo>
                  <a:pt x="44" y="265"/>
                  <a:pt x="68" y="257"/>
                  <a:pt x="99" y="257"/>
                </a:cubicBezTo>
                <a:cubicBezTo>
                  <a:pt x="123" y="257"/>
                  <a:pt x="147" y="262"/>
                  <a:pt x="170" y="270"/>
                </a:cubicBezTo>
                <a:cubicBezTo>
                  <a:pt x="195" y="280"/>
                  <a:pt x="221" y="285"/>
                  <a:pt x="248" y="285"/>
                </a:cubicBezTo>
                <a:cubicBezTo>
                  <a:pt x="293" y="285"/>
                  <a:pt x="323" y="271"/>
                  <a:pt x="325" y="270"/>
                </a:cubicBezTo>
                <a:cubicBezTo>
                  <a:pt x="330" y="268"/>
                  <a:pt x="330" y="268"/>
                  <a:pt x="330" y="268"/>
                </a:cubicBezTo>
                <a:cubicBezTo>
                  <a:pt x="330" y="75"/>
                  <a:pt x="330" y="75"/>
                  <a:pt x="330" y="75"/>
                </a:cubicBezTo>
                <a:lnTo>
                  <a:pt x="330" y="6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9"/>
          <p:cNvSpPr>
            <a:spLocks noChangeAspect="1" noEditPoints="1"/>
          </p:cNvSpPr>
          <p:nvPr/>
        </p:nvSpPr>
        <p:spPr bwMode="auto">
          <a:xfrm>
            <a:off x="1814253" y="3924229"/>
            <a:ext cx="584552" cy="560464"/>
          </a:xfrm>
          <a:custGeom>
            <a:avLst/>
            <a:gdLst>
              <a:gd name="T0" fmla="*/ 59 w 344"/>
              <a:gd name="T1" fmla="*/ 297 h 330"/>
              <a:gd name="T2" fmla="*/ 344 w 344"/>
              <a:gd name="T3" fmla="*/ 297 h 330"/>
              <a:gd name="T4" fmla="*/ 344 w 344"/>
              <a:gd name="T5" fmla="*/ 0 h 330"/>
              <a:gd name="T6" fmla="*/ 34 w 344"/>
              <a:gd name="T7" fmla="*/ 0 h 330"/>
              <a:gd name="T8" fmla="*/ 34 w 344"/>
              <a:gd name="T9" fmla="*/ 271 h 330"/>
              <a:gd name="T10" fmla="*/ 59 w 344"/>
              <a:gd name="T11" fmla="*/ 297 h 330"/>
              <a:gd name="T12" fmla="*/ 59 w 344"/>
              <a:gd name="T13" fmla="*/ 249 h 330"/>
              <a:gd name="T14" fmla="*/ 148 w 344"/>
              <a:gd name="T15" fmla="*/ 134 h 330"/>
              <a:gd name="T16" fmla="*/ 215 w 344"/>
              <a:gd name="T17" fmla="*/ 179 h 330"/>
              <a:gd name="T18" fmla="*/ 282 w 344"/>
              <a:gd name="T19" fmla="*/ 59 h 330"/>
              <a:gd name="T20" fmla="*/ 256 w 344"/>
              <a:gd name="T21" fmla="*/ 70 h 330"/>
              <a:gd name="T22" fmla="*/ 250 w 344"/>
              <a:gd name="T23" fmla="*/ 54 h 330"/>
              <a:gd name="T24" fmla="*/ 252 w 344"/>
              <a:gd name="T25" fmla="*/ 53 h 330"/>
              <a:gd name="T26" fmla="*/ 305 w 344"/>
              <a:gd name="T27" fmla="*/ 32 h 330"/>
              <a:gd name="T28" fmla="*/ 322 w 344"/>
              <a:gd name="T29" fmla="*/ 91 h 330"/>
              <a:gd name="T30" fmla="*/ 306 w 344"/>
              <a:gd name="T31" fmla="*/ 96 h 330"/>
              <a:gd name="T32" fmla="*/ 297 w 344"/>
              <a:gd name="T33" fmla="*/ 66 h 330"/>
              <a:gd name="T34" fmla="*/ 221 w 344"/>
              <a:gd name="T35" fmla="*/ 202 h 330"/>
              <a:gd name="T36" fmla="*/ 152 w 344"/>
              <a:gd name="T37" fmla="*/ 157 h 330"/>
              <a:gd name="T38" fmla="*/ 71 w 344"/>
              <a:gd name="T39" fmla="*/ 261 h 330"/>
              <a:gd name="T40" fmla="*/ 57 w 344"/>
              <a:gd name="T41" fmla="*/ 251 h 330"/>
              <a:gd name="T42" fmla="*/ 59 w 344"/>
              <a:gd name="T43" fmla="*/ 249 h 330"/>
              <a:gd name="T44" fmla="*/ 17 w 344"/>
              <a:gd name="T45" fmla="*/ 288 h 330"/>
              <a:gd name="T46" fmla="*/ 17 w 344"/>
              <a:gd name="T47" fmla="*/ 0 h 330"/>
              <a:gd name="T48" fmla="*/ 0 w 344"/>
              <a:gd name="T49" fmla="*/ 0 h 330"/>
              <a:gd name="T50" fmla="*/ 0 w 344"/>
              <a:gd name="T51" fmla="*/ 288 h 330"/>
              <a:gd name="T52" fmla="*/ 45 w 344"/>
              <a:gd name="T53" fmla="*/ 330 h 330"/>
              <a:gd name="T54" fmla="*/ 343 w 344"/>
              <a:gd name="T55" fmla="*/ 330 h 330"/>
              <a:gd name="T56" fmla="*/ 343 w 344"/>
              <a:gd name="T57" fmla="*/ 314 h 330"/>
              <a:gd name="T58" fmla="*/ 45 w 344"/>
              <a:gd name="T59" fmla="*/ 314 h 330"/>
              <a:gd name="T60" fmla="*/ 17 w 344"/>
              <a:gd name="T61" fmla="*/ 288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44" h="330">
                <a:moveTo>
                  <a:pt x="59" y="297"/>
                </a:moveTo>
                <a:cubicBezTo>
                  <a:pt x="344" y="297"/>
                  <a:pt x="344" y="297"/>
                  <a:pt x="344" y="297"/>
                </a:cubicBezTo>
                <a:cubicBezTo>
                  <a:pt x="344" y="0"/>
                  <a:pt x="344" y="0"/>
                  <a:pt x="34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271"/>
                  <a:pt x="34" y="271"/>
                  <a:pt x="34" y="271"/>
                </a:cubicBezTo>
                <a:cubicBezTo>
                  <a:pt x="34" y="281"/>
                  <a:pt x="33" y="297"/>
                  <a:pt x="59" y="297"/>
                </a:cubicBezTo>
                <a:close/>
                <a:moveTo>
                  <a:pt x="59" y="249"/>
                </a:moveTo>
                <a:cubicBezTo>
                  <a:pt x="148" y="134"/>
                  <a:pt x="148" y="134"/>
                  <a:pt x="148" y="134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56" y="70"/>
                  <a:pt x="256" y="70"/>
                  <a:pt x="256" y="70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3"/>
                  <a:pt x="252" y="53"/>
                  <a:pt x="252" y="53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22" y="91"/>
                  <a:pt x="322" y="91"/>
                  <a:pt x="322" y="91"/>
                </a:cubicBezTo>
                <a:cubicBezTo>
                  <a:pt x="306" y="96"/>
                  <a:pt x="306" y="96"/>
                  <a:pt x="306" y="96"/>
                </a:cubicBezTo>
                <a:cubicBezTo>
                  <a:pt x="297" y="66"/>
                  <a:pt x="297" y="66"/>
                  <a:pt x="297" y="66"/>
                </a:cubicBezTo>
                <a:cubicBezTo>
                  <a:pt x="221" y="202"/>
                  <a:pt x="221" y="202"/>
                  <a:pt x="221" y="202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71" y="261"/>
                  <a:pt x="71" y="261"/>
                  <a:pt x="71" y="261"/>
                </a:cubicBezTo>
                <a:cubicBezTo>
                  <a:pt x="57" y="251"/>
                  <a:pt x="57" y="251"/>
                  <a:pt x="57" y="251"/>
                </a:cubicBezTo>
                <a:lnTo>
                  <a:pt x="59" y="249"/>
                </a:lnTo>
                <a:close/>
                <a:moveTo>
                  <a:pt x="17" y="288"/>
                </a:moveTo>
                <a:cubicBezTo>
                  <a:pt x="17" y="0"/>
                  <a:pt x="17" y="0"/>
                  <a:pt x="1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98"/>
                  <a:pt x="0" y="330"/>
                  <a:pt x="45" y="330"/>
                </a:cubicBezTo>
                <a:cubicBezTo>
                  <a:pt x="343" y="330"/>
                  <a:pt x="343" y="330"/>
                  <a:pt x="343" y="330"/>
                </a:cubicBezTo>
                <a:cubicBezTo>
                  <a:pt x="343" y="314"/>
                  <a:pt x="343" y="314"/>
                  <a:pt x="343" y="314"/>
                </a:cubicBezTo>
                <a:cubicBezTo>
                  <a:pt x="45" y="314"/>
                  <a:pt x="45" y="314"/>
                  <a:pt x="45" y="314"/>
                </a:cubicBezTo>
                <a:cubicBezTo>
                  <a:pt x="19" y="314"/>
                  <a:pt x="17" y="302"/>
                  <a:pt x="17" y="28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2907710" y="3849436"/>
            <a:ext cx="833997" cy="708374"/>
          </a:xfrm>
          <a:custGeom>
            <a:avLst/>
            <a:gdLst>
              <a:gd name="T0" fmla="*/ 433 w 470"/>
              <a:gd name="T1" fmla="*/ 129 h 399"/>
              <a:gd name="T2" fmla="*/ 420 w 470"/>
              <a:gd name="T3" fmla="*/ 129 h 399"/>
              <a:gd name="T4" fmla="*/ 400 w 470"/>
              <a:gd name="T5" fmla="*/ 136 h 399"/>
              <a:gd name="T6" fmla="*/ 400 w 470"/>
              <a:gd name="T7" fmla="*/ 131 h 399"/>
              <a:gd name="T8" fmla="*/ 270 w 470"/>
              <a:gd name="T9" fmla="*/ 0 h 399"/>
              <a:gd name="T10" fmla="*/ 200 w 470"/>
              <a:gd name="T11" fmla="*/ 0 h 399"/>
              <a:gd name="T12" fmla="*/ 70 w 470"/>
              <a:gd name="T13" fmla="*/ 131 h 399"/>
              <a:gd name="T14" fmla="*/ 70 w 470"/>
              <a:gd name="T15" fmla="*/ 136 h 399"/>
              <a:gd name="T16" fmla="*/ 49 w 470"/>
              <a:gd name="T17" fmla="*/ 129 h 399"/>
              <a:gd name="T18" fmla="*/ 37 w 470"/>
              <a:gd name="T19" fmla="*/ 129 h 399"/>
              <a:gd name="T20" fmla="*/ 0 w 470"/>
              <a:gd name="T21" fmla="*/ 166 h 399"/>
              <a:gd name="T22" fmla="*/ 0 w 470"/>
              <a:gd name="T23" fmla="*/ 241 h 399"/>
              <a:gd name="T24" fmla="*/ 37 w 470"/>
              <a:gd name="T25" fmla="*/ 278 h 399"/>
              <a:gd name="T26" fmla="*/ 49 w 470"/>
              <a:gd name="T27" fmla="*/ 278 h 399"/>
              <a:gd name="T28" fmla="*/ 86 w 470"/>
              <a:gd name="T29" fmla="*/ 242 h 399"/>
              <a:gd name="T30" fmla="*/ 86 w 470"/>
              <a:gd name="T31" fmla="*/ 242 h 399"/>
              <a:gd name="T32" fmla="*/ 86 w 470"/>
              <a:gd name="T33" fmla="*/ 131 h 399"/>
              <a:gd name="T34" fmla="*/ 200 w 470"/>
              <a:gd name="T35" fmla="*/ 17 h 399"/>
              <a:gd name="T36" fmla="*/ 270 w 470"/>
              <a:gd name="T37" fmla="*/ 17 h 399"/>
              <a:gd name="T38" fmla="*/ 384 w 470"/>
              <a:gd name="T39" fmla="*/ 131 h 399"/>
              <a:gd name="T40" fmla="*/ 384 w 470"/>
              <a:gd name="T41" fmla="*/ 242 h 399"/>
              <a:gd name="T42" fmla="*/ 294 w 470"/>
              <a:gd name="T43" fmla="*/ 353 h 399"/>
              <a:gd name="T44" fmla="*/ 264 w 470"/>
              <a:gd name="T45" fmla="*/ 328 h 399"/>
              <a:gd name="T46" fmla="*/ 234 w 470"/>
              <a:gd name="T47" fmla="*/ 328 h 399"/>
              <a:gd name="T48" fmla="*/ 204 w 470"/>
              <a:gd name="T49" fmla="*/ 358 h 399"/>
              <a:gd name="T50" fmla="*/ 204 w 470"/>
              <a:gd name="T51" fmla="*/ 370 h 399"/>
              <a:gd name="T52" fmla="*/ 234 w 470"/>
              <a:gd name="T53" fmla="*/ 399 h 399"/>
              <a:gd name="T54" fmla="*/ 264 w 470"/>
              <a:gd name="T55" fmla="*/ 399 h 399"/>
              <a:gd name="T56" fmla="*/ 294 w 470"/>
              <a:gd name="T57" fmla="*/ 370 h 399"/>
              <a:gd name="T58" fmla="*/ 397 w 470"/>
              <a:gd name="T59" fmla="*/ 269 h 399"/>
              <a:gd name="T60" fmla="*/ 420 w 470"/>
              <a:gd name="T61" fmla="*/ 278 h 399"/>
              <a:gd name="T62" fmla="*/ 433 w 470"/>
              <a:gd name="T63" fmla="*/ 278 h 399"/>
              <a:gd name="T64" fmla="*/ 470 w 470"/>
              <a:gd name="T65" fmla="*/ 241 h 399"/>
              <a:gd name="T66" fmla="*/ 470 w 470"/>
              <a:gd name="T67" fmla="*/ 166 h 399"/>
              <a:gd name="T68" fmla="*/ 433 w 470"/>
              <a:gd name="T69" fmla="*/ 12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0" h="399">
                <a:moveTo>
                  <a:pt x="433" y="129"/>
                </a:moveTo>
                <a:cubicBezTo>
                  <a:pt x="420" y="129"/>
                  <a:pt x="420" y="129"/>
                  <a:pt x="420" y="129"/>
                </a:cubicBezTo>
                <a:cubicBezTo>
                  <a:pt x="413" y="129"/>
                  <a:pt x="406" y="132"/>
                  <a:pt x="400" y="136"/>
                </a:cubicBezTo>
                <a:cubicBezTo>
                  <a:pt x="400" y="131"/>
                  <a:pt x="400" y="131"/>
                  <a:pt x="400" y="131"/>
                </a:cubicBezTo>
                <a:cubicBezTo>
                  <a:pt x="400" y="59"/>
                  <a:pt x="342" y="0"/>
                  <a:pt x="270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128" y="0"/>
                  <a:pt x="70" y="59"/>
                  <a:pt x="70" y="131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4" y="132"/>
                  <a:pt x="57" y="129"/>
                  <a:pt x="49" y="129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16" y="129"/>
                  <a:pt x="0" y="146"/>
                  <a:pt x="0" y="16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1"/>
                  <a:pt x="16" y="278"/>
                  <a:pt x="37" y="278"/>
                </a:cubicBezTo>
                <a:cubicBezTo>
                  <a:pt x="49" y="278"/>
                  <a:pt x="49" y="278"/>
                  <a:pt x="49" y="278"/>
                </a:cubicBezTo>
                <a:cubicBezTo>
                  <a:pt x="69" y="278"/>
                  <a:pt x="86" y="262"/>
                  <a:pt x="86" y="242"/>
                </a:cubicBezTo>
                <a:cubicBezTo>
                  <a:pt x="86" y="242"/>
                  <a:pt x="86" y="242"/>
                  <a:pt x="86" y="242"/>
                </a:cubicBezTo>
                <a:cubicBezTo>
                  <a:pt x="86" y="131"/>
                  <a:pt x="86" y="131"/>
                  <a:pt x="86" y="131"/>
                </a:cubicBezTo>
                <a:cubicBezTo>
                  <a:pt x="86" y="68"/>
                  <a:pt x="137" y="17"/>
                  <a:pt x="20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332" y="17"/>
                  <a:pt x="384" y="68"/>
                  <a:pt x="384" y="131"/>
                </a:cubicBezTo>
                <a:cubicBezTo>
                  <a:pt x="384" y="242"/>
                  <a:pt x="384" y="242"/>
                  <a:pt x="384" y="242"/>
                </a:cubicBezTo>
                <a:cubicBezTo>
                  <a:pt x="384" y="296"/>
                  <a:pt x="345" y="342"/>
                  <a:pt x="294" y="353"/>
                </a:cubicBezTo>
                <a:cubicBezTo>
                  <a:pt x="291" y="339"/>
                  <a:pt x="279" y="328"/>
                  <a:pt x="264" y="328"/>
                </a:cubicBezTo>
                <a:cubicBezTo>
                  <a:pt x="234" y="328"/>
                  <a:pt x="234" y="328"/>
                  <a:pt x="234" y="328"/>
                </a:cubicBezTo>
                <a:cubicBezTo>
                  <a:pt x="218" y="328"/>
                  <a:pt x="204" y="342"/>
                  <a:pt x="204" y="358"/>
                </a:cubicBezTo>
                <a:cubicBezTo>
                  <a:pt x="204" y="370"/>
                  <a:pt x="204" y="370"/>
                  <a:pt x="204" y="370"/>
                </a:cubicBezTo>
                <a:cubicBezTo>
                  <a:pt x="204" y="386"/>
                  <a:pt x="218" y="399"/>
                  <a:pt x="234" y="399"/>
                </a:cubicBezTo>
                <a:cubicBezTo>
                  <a:pt x="264" y="399"/>
                  <a:pt x="264" y="399"/>
                  <a:pt x="264" y="399"/>
                </a:cubicBezTo>
                <a:cubicBezTo>
                  <a:pt x="281" y="399"/>
                  <a:pt x="294" y="386"/>
                  <a:pt x="294" y="370"/>
                </a:cubicBezTo>
                <a:cubicBezTo>
                  <a:pt x="346" y="360"/>
                  <a:pt x="386" y="320"/>
                  <a:pt x="397" y="269"/>
                </a:cubicBezTo>
                <a:cubicBezTo>
                  <a:pt x="403" y="274"/>
                  <a:pt x="412" y="278"/>
                  <a:pt x="420" y="278"/>
                </a:cubicBezTo>
                <a:cubicBezTo>
                  <a:pt x="433" y="278"/>
                  <a:pt x="433" y="278"/>
                  <a:pt x="433" y="278"/>
                </a:cubicBezTo>
                <a:cubicBezTo>
                  <a:pt x="454" y="278"/>
                  <a:pt x="470" y="261"/>
                  <a:pt x="470" y="241"/>
                </a:cubicBezTo>
                <a:cubicBezTo>
                  <a:pt x="470" y="166"/>
                  <a:pt x="470" y="166"/>
                  <a:pt x="470" y="166"/>
                </a:cubicBezTo>
                <a:cubicBezTo>
                  <a:pt x="470" y="146"/>
                  <a:pt x="454" y="129"/>
                  <a:pt x="433" y="1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4273193" y="3899060"/>
            <a:ext cx="469704" cy="586119"/>
          </a:xfrm>
          <a:custGeom>
            <a:avLst/>
            <a:gdLst>
              <a:gd name="T0" fmla="*/ 0 w 298"/>
              <a:gd name="T1" fmla="*/ 0 h 372"/>
              <a:gd name="T2" fmla="*/ 0 w 298"/>
              <a:gd name="T3" fmla="*/ 372 h 372"/>
              <a:gd name="T4" fmla="*/ 241 w 298"/>
              <a:gd name="T5" fmla="*/ 372 h 372"/>
              <a:gd name="T6" fmla="*/ 298 w 298"/>
              <a:gd name="T7" fmla="*/ 315 h 372"/>
              <a:gd name="T8" fmla="*/ 298 w 298"/>
              <a:gd name="T9" fmla="*/ 0 h 372"/>
              <a:gd name="T10" fmla="*/ 0 w 298"/>
              <a:gd name="T11" fmla="*/ 0 h 372"/>
              <a:gd name="T12" fmla="*/ 236 w 298"/>
              <a:gd name="T13" fmla="*/ 285 h 372"/>
              <a:gd name="T14" fmla="*/ 56 w 298"/>
              <a:gd name="T15" fmla="*/ 285 h 372"/>
              <a:gd name="T16" fmla="*/ 56 w 298"/>
              <a:gd name="T17" fmla="*/ 267 h 372"/>
              <a:gd name="T18" fmla="*/ 236 w 298"/>
              <a:gd name="T19" fmla="*/ 267 h 372"/>
              <a:gd name="T20" fmla="*/ 236 w 298"/>
              <a:gd name="T21" fmla="*/ 285 h 372"/>
              <a:gd name="T22" fmla="*/ 236 w 298"/>
              <a:gd name="T23" fmla="*/ 232 h 372"/>
              <a:gd name="T24" fmla="*/ 56 w 298"/>
              <a:gd name="T25" fmla="*/ 232 h 372"/>
              <a:gd name="T26" fmla="*/ 56 w 298"/>
              <a:gd name="T27" fmla="*/ 214 h 372"/>
              <a:gd name="T28" fmla="*/ 236 w 298"/>
              <a:gd name="T29" fmla="*/ 214 h 372"/>
              <a:gd name="T30" fmla="*/ 236 w 298"/>
              <a:gd name="T31" fmla="*/ 232 h 372"/>
              <a:gd name="T32" fmla="*/ 236 w 298"/>
              <a:gd name="T33" fmla="*/ 180 h 372"/>
              <a:gd name="T34" fmla="*/ 56 w 298"/>
              <a:gd name="T35" fmla="*/ 180 h 372"/>
              <a:gd name="T36" fmla="*/ 56 w 298"/>
              <a:gd name="T37" fmla="*/ 161 h 372"/>
              <a:gd name="T38" fmla="*/ 236 w 298"/>
              <a:gd name="T39" fmla="*/ 161 h 372"/>
              <a:gd name="T40" fmla="*/ 236 w 298"/>
              <a:gd name="T41" fmla="*/ 180 h 372"/>
              <a:gd name="T42" fmla="*/ 236 w 298"/>
              <a:gd name="T43" fmla="*/ 127 h 372"/>
              <a:gd name="T44" fmla="*/ 56 w 298"/>
              <a:gd name="T45" fmla="*/ 127 h 372"/>
              <a:gd name="T46" fmla="*/ 56 w 298"/>
              <a:gd name="T47" fmla="*/ 108 h 372"/>
              <a:gd name="T48" fmla="*/ 236 w 298"/>
              <a:gd name="T49" fmla="*/ 108 h 372"/>
              <a:gd name="T50" fmla="*/ 236 w 298"/>
              <a:gd name="T51" fmla="*/ 127 h 372"/>
              <a:gd name="T52" fmla="*/ 236 w 298"/>
              <a:gd name="T53" fmla="*/ 74 h 372"/>
              <a:gd name="T54" fmla="*/ 56 w 298"/>
              <a:gd name="T55" fmla="*/ 74 h 372"/>
              <a:gd name="T56" fmla="*/ 56 w 298"/>
              <a:gd name="T57" fmla="*/ 55 h 372"/>
              <a:gd name="T58" fmla="*/ 236 w 298"/>
              <a:gd name="T59" fmla="*/ 55 h 372"/>
              <a:gd name="T60" fmla="*/ 236 w 298"/>
              <a:gd name="T61" fmla="*/ 7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98" h="372">
                <a:moveTo>
                  <a:pt x="0" y="0"/>
                </a:moveTo>
                <a:cubicBezTo>
                  <a:pt x="0" y="372"/>
                  <a:pt x="0" y="372"/>
                  <a:pt x="0" y="372"/>
                </a:cubicBezTo>
                <a:cubicBezTo>
                  <a:pt x="241" y="372"/>
                  <a:pt x="241" y="372"/>
                  <a:pt x="241" y="372"/>
                </a:cubicBezTo>
                <a:cubicBezTo>
                  <a:pt x="273" y="372"/>
                  <a:pt x="298" y="347"/>
                  <a:pt x="298" y="315"/>
                </a:cubicBezTo>
                <a:cubicBezTo>
                  <a:pt x="298" y="0"/>
                  <a:pt x="298" y="0"/>
                  <a:pt x="298" y="0"/>
                </a:cubicBezTo>
                <a:lnTo>
                  <a:pt x="0" y="0"/>
                </a:lnTo>
                <a:close/>
                <a:moveTo>
                  <a:pt x="236" y="285"/>
                </a:moveTo>
                <a:cubicBezTo>
                  <a:pt x="56" y="285"/>
                  <a:pt x="56" y="285"/>
                  <a:pt x="56" y="285"/>
                </a:cubicBezTo>
                <a:cubicBezTo>
                  <a:pt x="56" y="267"/>
                  <a:pt x="56" y="267"/>
                  <a:pt x="56" y="267"/>
                </a:cubicBezTo>
                <a:cubicBezTo>
                  <a:pt x="236" y="267"/>
                  <a:pt x="236" y="267"/>
                  <a:pt x="236" y="267"/>
                </a:cubicBezTo>
                <a:lnTo>
                  <a:pt x="236" y="285"/>
                </a:lnTo>
                <a:close/>
                <a:moveTo>
                  <a:pt x="236" y="232"/>
                </a:moveTo>
                <a:cubicBezTo>
                  <a:pt x="56" y="232"/>
                  <a:pt x="56" y="232"/>
                  <a:pt x="56" y="232"/>
                </a:cubicBezTo>
                <a:cubicBezTo>
                  <a:pt x="56" y="214"/>
                  <a:pt x="56" y="214"/>
                  <a:pt x="56" y="214"/>
                </a:cubicBezTo>
                <a:cubicBezTo>
                  <a:pt x="236" y="214"/>
                  <a:pt x="236" y="214"/>
                  <a:pt x="236" y="214"/>
                </a:cubicBezTo>
                <a:lnTo>
                  <a:pt x="236" y="232"/>
                </a:lnTo>
                <a:close/>
                <a:moveTo>
                  <a:pt x="236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236" y="161"/>
                  <a:pt x="236" y="161"/>
                  <a:pt x="236" y="161"/>
                </a:cubicBezTo>
                <a:lnTo>
                  <a:pt x="236" y="180"/>
                </a:lnTo>
                <a:close/>
                <a:moveTo>
                  <a:pt x="236" y="127"/>
                </a:moveTo>
                <a:cubicBezTo>
                  <a:pt x="56" y="127"/>
                  <a:pt x="56" y="127"/>
                  <a:pt x="56" y="12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236" y="108"/>
                  <a:pt x="236" y="108"/>
                  <a:pt x="236" y="108"/>
                </a:cubicBezTo>
                <a:lnTo>
                  <a:pt x="236" y="127"/>
                </a:lnTo>
                <a:close/>
                <a:moveTo>
                  <a:pt x="236" y="74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55"/>
                  <a:pt x="56" y="55"/>
                  <a:pt x="56" y="55"/>
                </a:cubicBezTo>
                <a:cubicBezTo>
                  <a:pt x="236" y="55"/>
                  <a:pt x="236" y="55"/>
                  <a:pt x="236" y="55"/>
                </a:cubicBezTo>
                <a:lnTo>
                  <a:pt x="236" y="7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5"/>
          <p:cNvSpPr>
            <a:spLocks noEditPoints="1"/>
          </p:cNvSpPr>
          <p:nvPr/>
        </p:nvSpPr>
        <p:spPr bwMode="auto">
          <a:xfrm>
            <a:off x="5264394" y="3869921"/>
            <a:ext cx="662215" cy="662215"/>
          </a:xfrm>
          <a:custGeom>
            <a:avLst/>
            <a:gdLst>
              <a:gd name="T0" fmla="*/ 186 w 373"/>
              <a:gd name="T1" fmla="*/ 0 h 373"/>
              <a:gd name="T2" fmla="*/ 0 w 373"/>
              <a:gd name="T3" fmla="*/ 186 h 373"/>
              <a:gd name="T4" fmla="*/ 186 w 373"/>
              <a:gd name="T5" fmla="*/ 373 h 373"/>
              <a:gd name="T6" fmla="*/ 373 w 373"/>
              <a:gd name="T7" fmla="*/ 186 h 373"/>
              <a:gd name="T8" fmla="*/ 186 w 373"/>
              <a:gd name="T9" fmla="*/ 0 h 373"/>
              <a:gd name="T10" fmla="*/ 259 w 373"/>
              <a:gd name="T11" fmla="*/ 283 h 373"/>
              <a:gd name="T12" fmla="*/ 189 w 373"/>
              <a:gd name="T13" fmla="*/ 212 h 373"/>
              <a:gd name="T14" fmla="*/ 187 w 373"/>
              <a:gd name="T15" fmla="*/ 212 h 373"/>
              <a:gd name="T16" fmla="*/ 173 w 373"/>
              <a:gd name="T17" fmla="*/ 198 h 373"/>
              <a:gd name="T18" fmla="*/ 178 w 373"/>
              <a:gd name="T19" fmla="*/ 188 h 373"/>
              <a:gd name="T20" fmla="*/ 178 w 373"/>
              <a:gd name="T21" fmla="*/ 61 h 373"/>
              <a:gd name="T22" fmla="*/ 197 w 373"/>
              <a:gd name="T23" fmla="*/ 61 h 373"/>
              <a:gd name="T24" fmla="*/ 197 w 373"/>
              <a:gd name="T25" fmla="*/ 188 h 373"/>
              <a:gd name="T26" fmla="*/ 201 w 373"/>
              <a:gd name="T27" fmla="*/ 197 h 373"/>
              <a:gd name="T28" fmla="*/ 273 w 373"/>
              <a:gd name="T29" fmla="*/ 269 h 373"/>
              <a:gd name="T30" fmla="*/ 259 w 373"/>
              <a:gd name="T31" fmla="*/ 28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3" h="373">
                <a:moveTo>
                  <a:pt x="186" y="0"/>
                </a:moveTo>
                <a:cubicBezTo>
                  <a:pt x="83" y="0"/>
                  <a:pt x="0" y="83"/>
                  <a:pt x="0" y="186"/>
                </a:cubicBezTo>
                <a:cubicBezTo>
                  <a:pt x="0" y="289"/>
                  <a:pt x="83" y="373"/>
                  <a:pt x="186" y="373"/>
                </a:cubicBezTo>
                <a:cubicBezTo>
                  <a:pt x="289" y="373"/>
                  <a:pt x="373" y="289"/>
                  <a:pt x="373" y="186"/>
                </a:cubicBezTo>
                <a:cubicBezTo>
                  <a:pt x="373" y="83"/>
                  <a:pt x="289" y="0"/>
                  <a:pt x="186" y="0"/>
                </a:cubicBezTo>
                <a:close/>
                <a:moveTo>
                  <a:pt x="259" y="283"/>
                </a:moveTo>
                <a:cubicBezTo>
                  <a:pt x="189" y="212"/>
                  <a:pt x="189" y="212"/>
                  <a:pt x="189" y="212"/>
                </a:cubicBezTo>
                <a:cubicBezTo>
                  <a:pt x="188" y="212"/>
                  <a:pt x="188" y="212"/>
                  <a:pt x="187" y="212"/>
                </a:cubicBezTo>
                <a:cubicBezTo>
                  <a:pt x="179" y="212"/>
                  <a:pt x="173" y="206"/>
                  <a:pt x="173" y="198"/>
                </a:cubicBezTo>
                <a:cubicBezTo>
                  <a:pt x="173" y="194"/>
                  <a:pt x="175" y="190"/>
                  <a:pt x="178" y="188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97" y="61"/>
                  <a:pt x="197" y="61"/>
                  <a:pt x="197" y="61"/>
                </a:cubicBezTo>
                <a:cubicBezTo>
                  <a:pt x="197" y="188"/>
                  <a:pt x="197" y="188"/>
                  <a:pt x="197" y="188"/>
                </a:cubicBezTo>
                <a:cubicBezTo>
                  <a:pt x="199" y="190"/>
                  <a:pt x="201" y="193"/>
                  <a:pt x="201" y="197"/>
                </a:cubicBezTo>
                <a:cubicBezTo>
                  <a:pt x="273" y="269"/>
                  <a:pt x="273" y="269"/>
                  <a:pt x="273" y="269"/>
                </a:cubicBezTo>
                <a:lnTo>
                  <a:pt x="259" y="28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6459359" y="3971379"/>
            <a:ext cx="495308" cy="453360"/>
          </a:xfrm>
          <a:custGeom>
            <a:avLst/>
            <a:gdLst>
              <a:gd name="T0" fmla="*/ 255 w 309"/>
              <a:gd name="T1" fmla="*/ 0 h 283"/>
              <a:gd name="T2" fmla="*/ 0 w 309"/>
              <a:gd name="T3" fmla="*/ 0 h 283"/>
              <a:gd name="T4" fmla="*/ 0 w 309"/>
              <a:gd name="T5" fmla="*/ 224 h 283"/>
              <a:gd name="T6" fmla="*/ 309 w 309"/>
              <a:gd name="T7" fmla="*/ 224 h 283"/>
              <a:gd name="T8" fmla="*/ 309 w 309"/>
              <a:gd name="T9" fmla="*/ 55 h 283"/>
              <a:gd name="T10" fmla="*/ 255 w 309"/>
              <a:gd name="T11" fmla="*/ 0 h 283"/>
              <a:gd name="T12" fmla="*/ 0 w 309"/>
              <a:gd name="T13" fmla="*/ 283 h 283"/>
              <a:gd name="T14" fmla="*/ 309 w 309"/>
              <a:gd name="T15" fmla="*/ 283 h 283"/>
              <a:gd name="T16" fmla="*/ 309 w 309"/>
              <a:gd name="T17" fmla="*/ 267 h 283"/>
              <a:gd name="T18" fmla="*/ 0 w 309"/>
              <a:gd name="T19" fmla="*/ 267 h 283"/>
              <a:gd name="T20" fmla="*/ 0 w 309"/>
              <a:gd name="T21" fmla="*/ 283 h 283"/>
              <a:gd name="T22" fmla="*/ 106 w 309"/>
              <a:gd name="T23" fmla="*/ 236 h 283"/>
              <a:gd name="T24" fmla="*/ 106 w 309"/>
              <a:gd name="T25" fmla="*/ 253 h 283"/>
              <a:gd name="T26" fmla="*/ 185 w 309"/>
              <a:gd name="T27" fmla="*/ 253 h 283"/>
              <a:gd name="T28" fmla="*/ 185 w 309"/>
              <a:gd name="T29" fmla="*/ 236 h 283"/>
              <a:gd name="T30" fmla="*/ 106 w 309"/>
              <a:gd name="T31" fmla="*/ 23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9" h="283">
                <a:moveTo>
                  <a:pt x="2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4"/>
                  <a:pt x="0" y="224"/>
                  <a:pt x="0" y="224"/>
                </a:cubicBezTo>
                <a:cubicBezTo>
                  <a:pt x="309" y="224"/>
                  <a:pt x="309" y="224"/>
                  <a:pt x="309" y="224"/>
                </a:cubicBezTo>
                <a:cubicBezTo>
                  <a:pt x="309" y="55"/>
                  <a:pt x="309" y="55"/>
                  <a:pt x="309" y="55"/>
                </a:cubicBezTo>
                <a:cubicBezTo>
                  <a:pt x="309" y="25"/>
                  <a:pt x="285" y="0"/>
                  <a:pt x="255" y="0"/>
                </a:cubicBezTo>
                <a:close/>
                <a:moveTo>
                  <a:pt x="0" y="283"/>
                </a:moveTo>
                <a:cubicBezTo>
                  <a:pt x="309" y="283"/>
                  <a:pt x="309" y="283"/>
                  <a:pt x="309" y="283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0" y="267"/>
                  <a:pt x="0" y="267"/>
                  <a:pt x="0" y="267"/>
                </a:cubicBezTo>
                <a:lnTo>
                  <a:pt x="0" y="283"/>
                </a:lnTo>
                <a:close/>
                <a:moveTo>
                  <a:pt x="106" y="236"/>
                </a:moveTo>
                <a:cubicBezTo>
                  <a:pt x="106" y="253"/>
                  <a:pt x="106" y="253"/>
                  <a:pt x="106" y="253"/>
                </a:cubicBezTo>
                <a:cubicBezTo>
                  <a:pt x="185" y="253"/>
                  <a:pt x="185" y="253"/>
                  <a:pt x="185" y="253"/>
                </a:cubicBezTo>
                <a:cubicBezTo>
                  <a:pt x="185" y="236"/>
                  <a:pt x="185" y="236"/>
                  <a:pt x="185" y="236"/>
                </a:cubicBezTo>
                <a:lnTo>
                  <a:pt x="106" y="23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21"/>
          <p:cNvSpPr>
            <a:spLocks noEditPoints="1"/>
          </p:cNvSpPr>
          <p:nvPr/>
        </p:nvSpPr>
        <p:spPr bwMode="auto">
          <a:xfrm>
            <a:off x="7449295" y="3917956"/>
            <a:ext cx="563217" cy="572055"/>
          </a:xfrm>
          <a:custGeom>
            <a:avLst/>
            <a:gdLst>
              <a:gd name="T0" fmla="*/ 13 w 353"/>
              <a:gd name="T1" fmla="*/ 320 h 358"/>
              <a:gd name="T2" fmla="*/ 36 w 353"/>
              <a:gd name="T3" fmla="*/ 343 h 358"/>
              <a:gd name="T4" fmla="*/ 100 w 353"/>
              <a:gd name="T5" fmla="*/ 325 h 358"/>
              <a:gd name="T6" fmla="*/ 29 w 353"/>
              <a:gd name="T7" fmla="*/ 254 h 358"/>
              <a:gd name="T8" fmla="*/ 13 w 353"/>
              <a:gd name="T9" fmla="*/ 320 h 358"/>
              <a:gd name="T10" fmla="*/ 39 w 353"/>
              <a:gd name="T11" fmla="*/ 241 h 358"/>
              <a:gd name="T12" fmla="*/ 113 w 353"/>
              <a:gd name="T13" fmla="*/ 315 h 358"/>
              <a:gd name="T14" fmla="*/ 309 w 353"/>
              <a:gd name="T15" fmla="*/ 119 h 358"/>
              <a:gd name="T16" fmla="*/ 235 w 353"/>
              <a:gd name="T17" fmla="*/ 45 h 358"/>
              <a:gd name="T18" fmla="*/ 39 w 353"/>
              <a:gd name="T19" fmla="*/ 241 h 358"/>
              <a:gd name="T20" fmla="*/ 340 w 353"/>
              <a:gd name="T21" fmla="*/ 59 h 358"/>
              <a:gd name="T22" fmla="*/ 280 w 353"/>
              <a:gd name="T23" fmla="*/ 0 h 358"/>
              <a:gd name="T24" fmla="*/ 246 w 353"/>
              <a:gd name="T25" fmla="*/ 33 h 358"/>
              <a:gd name="T26" fmla="*/ 321 w 353"/>
              <a:gd name="T27" fmla="*/ 107 h 358"/>
              <a:gd name="T28" fmla="*/ 341 w 353"/>
              <a:gd name="T29" fmla="*/ 87 h 358"/>
              <a:gd name="T30" fmla="*/ 340 w 353"/>
              <a:gd name="T31" fmla="*/ 59 h 358"/>
              <a:gd name="T32" fmla="*/ 0 w 353"/>
              <a:gd name="T33" fmla="*/ 358 h 358"/>
              <a:gd name="T34" fmla="*/ 27 w 353"/>
              <a:gd name="T35" fmla="*/ 349 h 358"/>
              <a:gd name="T36" fmla="*/ 7 w 353"/>
              <a:gd name="T37" fmla="*/ 328 h 358"/>
              <a:gd name="T38" fmla="*/ 0 w 353"/>
              <a:gd name="T3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3" h="358">
                <a:moveTo>
                  <a:pt x="13" y="320"/>
                </a:moveTo>
                <a:cubicBezTo>
                  <a:pt x="36" y="343"/>
                  <a:pt x="36" y="343"/>
                  <a:pt x="36" y="343"/>
                </a:cubicBezTo>
                <a:cubicBezTo>
                  <a:pt x="100" y="325"/>
                  <a:pt x="100" y="325"/>
                  <a:pt x="100" y="325"/>
                </a:cubicBezTo>
                <a:cubicBezTo>
                  <a:pt x="29" y="254"/>
                  <a:pt x="29" y="254"/>
                  <a:pt x="29" y="254"/>
                </a:cubicBezTo>
                <a:lnTo>
                  <a:pt x="13" y="320"/>
                </a:lnTo>
                <a:close/>
                <a:moveTo>
                  <a:pt x="39" y="241"/>
                </a:moveTo>
                <a:cubicBezTo>
                  <a:pt x="113" y="315"/>
                  <a:pt x="113" y="315"/>
                  <a:pt x="113" y="315"/>
                </a:cubicBezTo>
                <a:cubicBezTo>
                  <a:pt x="309" y="119"/>
                  <a:pt x="309" y="119"/>
                  <a:pt x="309" y="119"/>
                </a:cubicBezTo>
                <a:cubicBezTo>
                  <a:pt x="235" y="45"/>
                  <a:pt x="235" y="45"/>
                  <a:pt x="235" y="45"/>
                </a:cubicBezTo>
                <a:lnTo>
                  <a:pt x="39" y="241"/>
                </a:lnTo>
                <a:close/>
                <a:moveTo>
                  <a:pt x="340" y="59"/>
                </a:moveTo>
                <a:cubicBezTo>
                  <a:pt x="280" y="0"/>
                  <a:pt x="280" y="0"/>
                  <a:pt x="280" y="0"/>
                </a:cubicBezTo>
                <a:cubicBezTo>
                  <a:pt x="246" y="33"/>
                  <a:pt x="246" y="33"/>
                  <a:pt x="246" y="33"/>
                </a:cubicBezTo>
                <a:cubicBezTo>
                  <a:pt x="321" y="107"/>
                  <a:pt x="321" y="107"/>
                  <a:pt x="321" y="107"/>
                </a:cubicBezTo>
                <a:cubicBezTo>
                  <a:pt x="341" y="87"/>
                  <a:pt x="341" y="87"/>
                  <a:pt x="341" y="87"/>
                </a:cubicBezTo>
                <a:cubicBezTo>
                  <a:pt x="348" y="79"/>
                  <a:pt x="353" y="73"/>
                  <a:pt x="340" y="59"/>
                </a:cubicBezTo>
                <a:close/>
                <a:moveTo>
                  <a:pt x="0" y="358"/>
                </a:moveTo>
                <a:cubicBezTo>
                  <a:pt x="27" y="349"/>
                  <a:pt x="27" y="349"/>
                  <a:pt x="27" y="349"/>
                </a:cubicBezTo>
                <a:cubicBezTo>
                  <a:pt x="7" y="328"/>
                  <a:pt x="7" y="328"/>
                  <a:pt x="7" y="328"/>
                </a:cubicBezTo>
                <a:lnTo>
                  <a:pt x="0" y="35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8541431" y="3820848"/>
            <a:ext cx="629432" cy="745058"/>
          </a:xfrm>
          <a:custGeom>
            <a:avLst/>
            <a:gdLst>
              <a:gd name="T0" fmla="*/ 337 w 372"/>
              <a:gd name="T1" fmla="*/ 0 h 440"/>
              <a:gd name="T2" fmla="*/ 0 w 372"/>
              <a:gd name="T3" fmla="*/ 0 h 440"/>
              <a:gd name="T4" fmla="*/ 0 w 372"/>
              <a:gd name="T5" fmla="*/ 405 h 440"/>
              <a:gd name="T6" fmla="*/ 25 w 372"/>
              <a:gd name="T7" fmla="*/ 405 h 440"/>
              <a:gd name="T8" fmla="*/ 25 w 372"/>
              <a:gd name="T9" fmla="*/ 440 h 440"/>
              <a:gd name="T10" fmla="*/ 92 w 372"/>
              <a:gd name="T11" fmla="*/ 440 h 440"/>
              <a:gd name="T12" fmla="*/ 92 w 372"/>
              <a:gd name="T13" fmla="*/ 405 h 440"/>
              <a:gd name="T14" fmla="*/ 281 w 372"/>
              <a:gd name="T15" fmla="*/ 405 h 440"/>
              <a:gd name="T16" fmla="*/ 281 w 372"/>
              <a:gd name="T17" fmla="*/ 440 h 440"/>
              <a:gd name="T18" fmla="*/ 348 w 372"/>
              <a:gd name="T19" fmla="*/ 440 h 440"/>
              <a:gd name="T20" fmla="*/ 348 w 372"/>
              <a:gd name="T21" fmla="*/ 405 h 440"/>
              <a:gd name="T22" fmla="*/ 372 w 372"/>
              <a:gd name="T23" fmla="*/ 405 h 440"/>
              <a:gd name="T24" fmla="*/ 372 w 372"/>
              <a:gd name="T25" fmla="*/ 34 h 440"/>
              <a:gd name="T26" fmla="*/ 337 w 372"/>
              <a:gd name="T27" fmla="*/ 0 h 440"/>
              <a:gd name="T28" fmla="*/ 126 w 372"/>
              <a:gd name="T29" fmla="*/ 42 h 440"/>
              <a:gd name="T30" fmla="*/ 246 w 372"/>
              <a:gd name="T31" fmla="*/ 42 h 440"/>
              <a:gd name="T32" fmla="*/ 246 w 372"/>
              <a:gd name="T33" fmla="*/ 72 h 440"/>
              <a:gd name="T34" fmla="*/ 126 w 372"/>
              <a:gd name="T35" fmla="*/ 72 h 440"/>
              <a:gd name="T36" fmla="*/ 126 w 372"/>
              <a:gd name="T37" fmla="*/ 42 h 440"/>
              <a:gd name="T38" fmla="*/ 75 w 372"/>
              <a:gd name="T39" fmla="*/ 423 h 440"/>
              <a:gd name="T40" fmla="*/ 42 w 372"/>
              <a:gd name="T41" fmla="*/ 423 h 440"/>
              <a:gd name="T42" fmla="*/ 42 w 372"/>
              <a:gd name="T43" fmla="*/ 405 h 440"/>
              <a:gd name="T44" fmla="*/ 75 w 372"/>
              <a:gd name="T45" fmla="*/ 405 h 440"/>
              <a:gd name="T46" fmla="*/ 75 w 372"/>
              <a:gd name="T47" fmla="*/ 423 h 440"/>
              <a:gd name="T48" fmla="*/ 246 w 372"/>
              <a:gd name="T49" fmla="*/ 266 h 440"/>
              <a:gd name="T50" fmla="*/ 126 w 372"/>
              <a:gd name="T51" fmla="*/ 266 h 440"/>
              <a:gd name="T52" fmla="*/ 126 w 372"/>
              <a:gd name="T53" fmla="*/ 236 h 440"/>
              <a:gd name="T54" fmla="*/ 246 w 372"/>
              <a:gd name="T55" fmla="*/ 236 h 440"/>
              <a:gd name="T56" fmla="*/ 246 w 372"/>
              <a:gd name="T57" fmla="*/ 266 h 440"/>
              <a:gd name="T58" fmla="*/ 331 w 372"/>
              <a:gd name="T59" fmla="*/ 423 h 440"/>
              <a:gd name="T60" fmla="*/ 298 w 372"/>
              <a:gd name="T61" fmla="*/ 423 h 440"/>
              <a:gd name="T62" fmla="*/ 298 w 372"/>
              <a:gd name="T63" fmla="*/ 405 h 440"/>
              <a:gd name="T64" fmla="*/ 331 w 372"/>
              <a:gd name="T65" fmla="*/ 405 h 440"/>
              <a:gd name="T66" fmla="*/ 331 w 372"/>
              <a:gd name="T67" fmla="*/ 423 h 440"/>
              <a:gd name="T68" fmla="*/ 363 w 372"/>
              <a:gd name="T69" fmla="*/ 211 h 440"/>
              <a:gd name="T70" fmla="*/ 9 w 372"/>
              <a:gd name="T71" fmla="*/ 211 h 440"/>
              <a:gd name="T72" fmla="*/ 9 w 372"/>
              <a:gd name="T73" fmla="*/ 194 h 440"/>
              <a:gd name="T74" fmla="*/ 363 w 372"/>
              <a:gd name="T75" fmla="*/ 194 h 440"/>
              <a:gd name="T76" fmla="*/ 363 w 372"/>
              <a:gd name="T77" fmla="*/ 21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72" h="440">
                <a:moveTo>
                  <a:pt x="33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05"/>
                  <a:pt x="0" y="405"/>
                  <a:pt x="0" y="405"/>
                </a:cubicBezTo>
                <a:cubicBezTo>
                  <a:pt x="25" y="405"/>
                  <a:pt x="25" y="405"/>
                  <a:pt x="25" y="405"/>
                </a:cubicBezTo>
                <a:cubicBezTo>
                  <a:pt x="25" y="440"/>
                  <a:pt x="25" y="440"/>
                  <a:pt x="25" y="440"/>
                </a:cubicBezTo>
                <a:cubicBezTo>
                  <a:pt x="92" y="440"/>
                  <a:pt x="92" y="440"/>
                  <a:pt x="92" y="440"/>
                </a:cubicBezTo>
                <a:cubicBezTo>
                  <a:pt x="92" y="405"/>
                  <a:pt x="92" y="405"/>
                  <a:pt x="92" y="405"/>
                </a:cubicBezTo>
                <a:cubicBezTo>
                  <a:pt x="281" y="405"/>
                  <a:pt x="281" y="405"/>
                  <a:pt x="281" y="405"/>
                </a:cubicBezTo>
                <a:cubicBezTo>
                  <a:pt x="281" y="440"/>
                  <a:pt x="281" y="440"/>
                  <a:pt x="281" y="440"/>
                </a:cubicBezTo>
                <a:cubicBezTo>
                  <a:pt x="348" y="440"/>
                  <a:pt x="348" y="440"/>
                  <a:pt x="348" y="440"/>
                </a:cubicBezTo>
                <a:cubicBezTo>
                  <a:pt x="348" y="405"/>
                  <a:pt x="348" y="405"/>
                  <a:pt x="348" y="405"/>
                </a:cubicBezTo>
                <a:cubicBezTo>
                  <a:pt x="372" y="405"/>
                  <a:pt x="372" y="405"/>
                  <a:pt x="372" y="405"/>
                </a:cubicBezTo>
                <a:cubicBezTo>
                  <a:pt x="372" y="34"/>
                  <a:pt x="372" y="34"/>
                  <a:pt x="372" y="34"/>
                </a:cubicBezTo>
                <a:cubicBezTo>
                  <a:pt x="372" y="15"/>
                  <a:pt x="356" y="0"/>
                  <a:pt x="337" y="0"/>
                </a:cubicBezTo>
                <a:close/>
                <a:moveTo>
                  <a:pt x="126" y="42"/>
                </a:moveTo>
                <a:cubicBezTo>
                  <a:pt x="246" y="42"/>
                  <a:pt x="246" y="42"/>
                  <a:pt x="246" y="42"/>
                </a:cubicBezTo>
                <a:cubicBezTo>
                  <a:pt x="246" y="72"/>
                  <a:pt x="246" y="72"/>
                  <a:pt x="246" y="72"/>
                </a:cubicBezTo>
                <a:cubicBezTo>
                  <a:pt x="126" y="72"/>
                  <a:pt x="126" y="72"/>
                  <a:pt x="126" y="72"/>
                </a:cubicBezTo>
                <a:lnTo>
                  <a:pt x="126" y="42"/>
                </a:lnTo>
                <a:close/>
                <a:moveTo>
                  <a:pt x="75" y="423"/>
                </a:moveTo>
                <a:cubicBezTo>
                  <a:pt x="42" y="423"/>
                  <a:pt x="42" y="423"/>
                  <a:pt x="42" y="423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75" y="405"/>
                  <a:pt x="75" y="405"/>
                  <a:pt x="75" y="405"/>
                </a:cubicBezTo>
                <a:lnTo>
                  <a:pt x="75" y="423"/>
                </a:lnTo>
                <a:close/>
                <a:moveTo>
                  <a:pt x="246" y="266"/>
                </a:moveTo>
                <a:cubicBezTo>
                  <a:pt x="126" y="266"/>
                  <a:pt x="126" y="266"/>
                  <a:pt x="126" y="266"/>
                </a:cubicBezTo>
                <a:cubicBezTo>
                  <a:pt x="126" y="236"/>
                  <a:pt x="126" y="236"/>
                  <a:pt x="126" y="236"/>
                </a:cubicBezTo>
                <a:cubicBezTo>
                  <a:pt x="246" y="236"/>
                  <a:pt x="246" y="236"/>
                  <a:pt x="246" y="236"/>
                </a:cubicBezTo>
                <a:lnTo>
                  <a:pt x="246" y="266"/>
                </a:lnTo>
                <a:close/>
                <a:moveTo>
                  <a:pt x="331" y="423"/>
                </a:moveTo>
                <a:cubicBezTo>
                  <a:pt x="298" y="423"/>
                  <a:pt x="298" y="423"/>
                  <a:pt x="298" y="423"/>
                </a:cubicBezTo>
                <a:cubicBezTo>
                  <a:pt x="298" y="405"/>
                  <a:pt x="298" y="405"/>
                  <a:pt x="298" y="405"/>
                </a:cubicBezTo>
                <a:cubicBezTo>
                  <a:pt x="331" y="405"/>
                  <a:pt x="331" y="405"/>
                  <a:pt x="331" y="405"/>
                </a:cubicBezTo>
                <a:lnTo>
                  <a:pt x="331" y="423"/>
                </a:lnTo>
                <a:close/>
                <a:moveTo>
                  <a:pt x="363" y="211"/>
                </a:moveTo>
                <a:cubicBezTo>
                  <a:pt x="9" y="211"/>
                  <a:pt x="9" y="211"/>
                  <a:pt x="9" y="211"/>
                </a:cubicBezTo>
                <a:cubicBezTo>
                  <a:pt x="9" y="194"/>
                  <a:pt x="9" y="194"/>
                  <a:pt x="9" y="194"/>
                </a:cubicBezTo>
                <a:cubicBezTo>
                  <a:pt x="363" y="194"/>
                  <a:pt x="363" y="194"/>
                  <a:pt x="363" y="194"/>
                </a:cubicBezTo>
                <a:lnTo>
                  <a:pt x="363" y="21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9703187" y="3839355"/>
            <a:ext cx="538576" cy="723206"/>
          </a:xfrm>
          <a:custGeom>
            <a:avLst/>
            <a:gdLst>
              <a:gd name="T0" fmla="*/ 178 w 325"/>
              <a:gd name="T1" fmla="*/ 213 h 436"/>
              <a:gd name="T2" fmla="*/ 0 w 325"/>
              <a:gd name="T3" fmla="*/ 213 h 436"/>
              <a:gd name="T4" fmla="*/ 5 w 325"/>
              <a:gd name="T5" fmla="*/ 270 h 436"/>
              <a:gd name="T6" fmla="*/ 172 w 325"/>
              <a:gd name="T7" fmla="*/ 270 h 436"/>
              <a:gd name="T8" fmla="*/ 178 w 325"/>
              <a:gd name="T9" fmla="*/ 213 h 436"/>
              <a:gd name="T10" fmla="*/ 302 w 325"/>
              <a:gd name="T11" fmla="*/ 327 h 436"/>
              <a:gd name="T12" fmla="*/ 243 w 325"/>
              <a:gd name="T13" fmla="*/ 327 h 436"/>
              <a:gd name="T14" fmla="*/ 243 w 325"/>
              <a:gd name="T15" fmla="*/ 17 h 436"/>
              <a:gd name="T16" fmla="*/ 272 w 325"/>
              <a:gd name="T17" fmla="*/ 17 h 436"/>
              <a:gd name="T18" fmla="*/ 272 w 325"/>
              <a:gd name="T19" fmla="*/ 0 h 436"/>
              <a:gd name="T20" fmla="*/ 197 w 325"/>
              <a:gd name="T21" fmla="*/ 0 h 436"/>
              <a:gd name="T22" fmla="*/ 197 w 325"/>
              <a:gd name="T23" fmla="*/ 17 h 436"/>
              <a:gd name="T24" fmla="*/ 226 w 325"/>
              <a:gd name="T25" fmla="*/ 17 h 436"/>
              <a:gd name="T26" fmla="*/ 226 w 325"/>
              <a:gd name="T27" fmla="*/ 327 h 436"/>
              <a:gd name="T28" fmla="*/ 167 w 325"/>
              <a:gd name="T29" fmla="*/ 327 h 436"/>
              <a:gd name="T30" fmla="*/ 171 w 325"/>
              <a:gd name="T31" fmla="*/ 287 h 436"/>
              <a:gd name="T32" fmla="*/ 6 w 325"/>
              <a:gd name="T33" fmla="*/ 287 h 436"/>
              <a:gd name="T34" fmla="*/ 16 w 325"/>
              <a:gd name="T35" fmla="*/ 396 h 436"/>
              <a:gd name="T36" fmla="*/ 61 w 325"/>
              <a:gd name="T37" fmla="*/ 436 h 436"/>
              <a:gd name="T38" fmla="*/ 325 w 325"/>
              <a:gd name="T39" fmla="*/ 436 h 436"/>
              <a:gd name="T40" fmla="*/ 302 w 325"/>
              <a:gd name="T41" fmla="*/ 327 h 436"/>
              <a:gd name="T42" fmla="*/ 265 w 325"/>
              <a:gd name="T43" fmla="*/ 373 h 436"/>
              <a:gd name="T44" fmla="*/ 248 w 325"/>
              <a:gd name="T45" fmla="*/ 376 h 436"/>
              <a:gd name="T46" fmla="*/ 257 w 325"/>
              <a:gd name="T47" fmla="*/ 419 h 436"/>
              <a:gd name="T48" fmla="*/ 216 w 325"/>
              <a:gd name="T49" fmla="*/ 419 h 436"/>
              <a:gd name="T50" fmla="*/ 224 w 325"/>
              <a:gd name="T51" fmla="*/ 376 h 436"/>
              <a:gd name="T52" fmla="*/ 208 w 325"/>
              <a:gd name="T53" fmla="*/ 373 h 436"/>
              <a:gd name="T54" fmla="*/ 198 w 325"/>
              <a:gd name="T55" fmla="*/ 419 h 436"/>
              <a:gd name="T56" fmla="*/ 165 w 325"/>
              <a:gd name="T57" fmla="*/ 419 h 436"/>
              <a:gd name="T58" fmla="*/ 180 w 325"/>
              <a:gd name="T59" fmla="*/ 344 h 436"/>
              <a:gd name="T60" fmla="*/ 288 w 325"/>
              <a:gd name="T61" fmla="*/ 344 h 436"/>
              <a:gd name="T62" fmla="*/ 304 w 325"/>
              <a:gd name="T63" fmla="*/ 419 h 436"/>
              <a:gd name="T64" fmla="*/ 274 w 325"/>
              <a:gd name="T65" fmla="*/ 419 h 436"/>
              <a:gd name="T66" fmla="*/ 265 w 325"/>
              <a:gd name="T67" fmla="*/ 373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5" h="436">
                <a:moveTo>
                  <a:pt x="178" y="213"/>
                </a:moveTo>
                <a:cubicBezTo>
                  <a:pt x="0" y="213"/>
                  <a:pt x="0" y="213"/>
                  <a:pt x="0" y="213"/>
                </a:cubicBezTo>
                <a:cubicBezTo>
                  <a:pt x="5" y="270"/>
                  <a:pt x="5" y="270"/>
                  <a:pt x="5" y="270"/>
                </a:cubicBezTo>
                <a:cubicBezTo>
                  <a:pt x="172" y="270"/>
                  <a:pt x="172" y="270"/>
                  <a:pt x="172" y="270"/>
                </a:cubicBezTo>
                <a:lnTo>
                  <a:pt x="178" y="213"/>
                </a:lnTo>
                <a:close/>
                <a:moveTo>
                  <a:pt x="302" y="327"/>
                </a:moveTo>
                <a:cubicBezTo>
                  <a:pt x="243" y="327"/>
                  <a:pt x="243" y="327"/>
                  <a:pt x="243" y="327"/>
                </a:cubicBezTo>
                <a:cubicBezTo>
                  <a:pt x="243" y="17"/>
                  <a:pt x="243" y="17"/>
                  <a:pt x="243" y="17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0"/>
                  <a:pt x="272" y="0"/>
                  <a:pt x="272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7" y="17"/>
                  <a:pt x="197" y="17"/>
                  <a:pt x="197" y="17"/>
                </a:cubicBezTo>
                <a:cubicBezTo>
                  <a:pt x="226" y="17"/>
                  <a:pt x="226" y="17"/>
                  <a:pt x="226" y="17"/>
                </a:cubicBezTo>
                <a:cubicBezTo>
                  <a:pt x="226" y="327"/>
                  <a:pt x="226" y="327"/>
                  <a:pt x="226" y="327"/>
                </a:cubicBezTo>
                <a:cubicBezTo>
                  <a:pt x="167" y="327"/>
                  <a:pt x="167" y="327"/>
                  <a:pt x="167" y="327"/>
                </a:cubicBezTo>
                <a:cubicBezTo>
                  <a:pt x="171" y="287"/>
                  <a:pt x="171" y="287"/>
                  <a:pt x="171" y="287"/>
                </a:cubicBezTo>
                <a:cubicBezTo>
                  <a:pt x="6" y="287"/>
                  <a:pt x="6" y="287"/>
                  <a:pt x="6" y="287"/>
                </a:cubicBezTo>
                <a:cubicBezTo>
                  <a:pt x="16" y="396"/>
                  <a:pt x="16" y="396"/>
                  <a:pt x="16" y="396"/>
                </a:cubicBezTo>
                <a:cubicBezTo>
                  <a:pt x="18" y="418"/>
                  <a:pt x="39" y="436"/>
                  <a:pt x="61" y="436"/>
                </a:cubicBezTo>
                <a:cubicBezTo>
                  <a:pt x="325" y="436"/>
                  <a:pt x="325" y="436"/>
                  <a:pt x="325" y="436"/>
                </a:cubicBezTo>
                <a:lnTo>
                  <a:pt x="302" y="327"/>
                </a:lnTo>
                <a:close/>
                <a:moveTo>
                  <a:pt x="265" y="373"/>
                </a:moveTo>
                <a:cubicBezTo>
                  <a:pt x="248" y="376"/>
                  <a:pt x="248" y="376"/>
                  <a:pt x="248" y="376"/>
                </a:cubicBezTo>
                <a:cubicBezTo>
                  <a:pt x="257" y="419"/>
                  <a:pt x="257" y="419"/>
                  <a:pt x="257" y="419"/>
                </a:cubicBezTo>
                <a:cubicBezTo>
                  <a:pt x="216" y="419"/>
                  <a:pt x="216" y="419"/>
                  <a:pt x="216" y="419"/>
                </a:cubicBezTo>
                <a:cubicBezTo>
                  <a:pt x="224" y="376"/>
                  <a:pt x="224" y="376"/>
                  <a:pt x="224" y="376"/>
                </a:cubicBezTo>
                <a:cubicBezTo>
                  <a:pt x="208" y="373"/>
                  <a:pt x="208" y="373"/>
                  <a:pt x="208" y="373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165" y="419"/>
                  <a:pt x="165" y="419"/>
                  <a:pt x="165" y="419"/>
                </a:cubicBezTo>
                <a:cubicBezTo>
                  <a:pt x="180" y="344"/>
                  <a:pt x="180" y="344"/>
                  <a:pt x="180" y="344"/>
                </a:cubicBezTo>
                <a:cubicBezTo>
                  <a:pt x="288" y="344"/>
                  <a:pt x="288" y="344"/>
                  <a:pt x="288" y="344"/>
                </a:cubicBezTo>
                <a:cubicBezTo>
                  <a:pt x="304" y="419"/>
                  <a:pt x="304" y="419"/>
                  <a:pt x="304" y="419"/>
                </a:cubicBezTo>
                <a:cubicBezTo>
                  <a:pt x="274" y="419"/>
                  <a:pt x="274" y="419"/>
                  <a:pt x="274" y="419"/>
                </a:cubicBezTo>
                <a:lnTo>
                  <a:pt x="265" y="37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0"/>
          <p:cNvSpPr>
            <a:spLocks noEditPoints="1"/>
          </p:cNvSpPr>
          <p:nvPr/>
        </p:nvSpPr>
        <p:spPr bwMode="auto">
          <a:xfrm>
            <a:off x="10752957" y="3917955"/>
            <a:ext cx="696981" cy="566737"/>
          </a:xfrm>
          <a:custGeom>
            <a:avLst/>
            <a:gdLst>
              <a:gd name="T0" fmla="*/ 389 w 407"/>
              <a:gd name="T1" fmla="*/ 48 h 331"/>
              <a:gd name="T2" fmla="*/ 366 w 407"/>
              <a:gd name="T3" fmla="*/ 24 h 331"/>
              <a:gd name="T4" fmla="*/ 361 w 407"/>
              <a:gd name="T5" fmla="*/ 25 h 331"/>
              <a:gd name="T6" fmla="*/ 361 w 407"/>
              <a:gd name="T7" fmla="*/ 24 h 331"/>
              <a:gd name="T8" fmla="*/ 269 w 407"/>
              <a:gd name="T9" fmla="*/ 24 h 331"/>
              <a:gd name="T10" fmla="*/ 269 w 407"/>
              <a:gd name="T11" fmla="*/ 36 h 331"/>
              <a:gd name="T12" fmla="*/ 166 w 407"/>
              <a:gd name="T13" fmla="*/ 0 h 331"/>
              <a:gd name="T14" fmla="*/ 0 w 407"/>
              <a:gd name="T15" fmla="*/ 165 h 331"/>
              <a:gd name="T16" fmla="*/ 166 w 407"/>
              <a:gd name="T17" fmla="*/ 331 h 331"/>
              <a:gd name="T18" fmla="*/ 292 w 407"/>
              <a:gd name="T19" fmla="*/ 272 h 331"/>
              <a:gd name="T20" fmla="*/ 292 w 407"/>
              <a:gd name="T21" fmla="*/ 307 h 331"/>
              <a:gd name="T22" fmla="*/ 315 w 407"/>
              <a:gd name="T23" fmla="*/ 331 h 331"/>
              <a:gd name="T24" fmla="*/ 337 w 407"/>
              <a:gd name="T25" fmla="*/ 307 h 331"/>
              <a:gd name="T26" fmla="*/ 337 w 407"/>
              <a:gd name="T27" fmla="*/ 142 h 331"/>
              <a:gd name="T28" fmla="*/ 344 w 407"/>
              <a:gd name="T29" fmla="*/ 139 h 331"/>
              <a:gd name="T30" fmla="*/ 344 w 407"/>
              <a:gd name="T31" fmla="*/ 307 h 331"/>
              <a:gd name="T32" fmla="*/ 366 w 407"/>
              <a:gd name="T33" fmla="*/ 331 h 331"/>
              <a:gd name="T34" fmla="*/ 389 w 407"/>
              <a:gd name="T35" fmla="*/ 307 h 331"/>
              <a:gd name="T36" fmla="*/ 389 w 407"/>
              <a:gd name="T37" fmla="*/ 206 h 331"/>
              <a:gd name="T38" fmla="*/ 407 w 407"/>
              <a:gd name="T39" fmla="*/ 206 h 331"/>
              <a:gd name="T40" fmla="*/ 389 w 407"/>
              <a:gd name="T41" fmla="*/ 48 h 331"/>
              <a:gd name="T42" fmla="*/ 292 w 407"/>
              <a:gd name="T43" fmla="*/ 243 h 331"/>
              <a:gd name="T44" fmla="*/ 166 w 407"/>
              <a:gd name="T45" fmla="*/ 314 h 331"/>
              <a:gd name="T46" fmla="*/ 17 w 407"/>
              <a:gd name="T47" fmla="*/ 165 h 331"/>
              <a:gd name="T48" fmla="*/ 166 w 407"/>
              <a:gd name="T49" fmla="*/ 17 h 331"/>
              <a:gd name="T50" fmla="*/ 269 w 407"/>
              <a:gd name="T51" fmla="*/ 59 h 331"/>
              <a:gd name="T52" fmla="*/ 269 w 407"/>
              <a:gd name="T53" fmla="*/ 105 h 331"/>
              <a:gd name="T54" fmla="*/ 292 w 407"/>
              <a:gd name="T55" fmla="*/ 142 h 331"/>
              <a:gd name="T56" fmla="*/ 292 w 407"/>
              <a:gd name="T57" fmla="*/ 243 h 331"/>
              <a:gd name="T58" fmla="*/ 344 w 407"/>
              <a:gd name="T59" fmla="*/ 105 h 331"/>
              <a:gd name="T60" fmla="*/ 315 w 407"/>
              <a:gd name="T61" fmla="*/ 130 h 331"/>
              <a:gd name="T62" fmla="*/ 286 w 407"/>
              <a:gd name="T63" fmla="*/ 105 h 331"/>
              <a:gd name="T64" fmla="*/ 286 w 407"/>
              <a:gd name="T65" fmla="*/ 41 h 331"/>
              <a:gd name="T66" fmla="*/ 294 w 407"/>
              <a:gd name="T67" fmla="*/ 41 h 331"/>
              <a:gd name="T68" fmla="*/ 294 w 407"/>
              <a:gd name="T69" fmla="*/ 99 h 331"/>
              <a:gd name="T70" fmla="*/ 311 w 407"/>
              <a:gd name="T71" fmla="*/ 99 h 331"/>
              <a:gd name="T72" fmla="*/ 311 w 407"/>
              <a:gd name="T73" fmla="*/ 41 h 331"/>
              <a:gd name="T74" fmla="*/ 319 w 407"/>
              <a:gd name="T75" fmla="*/ 41 h 331"/>
              <a:gd name="T76" fmla="*/ 319 w 407"/>
              <a:gd name="T77" fmla="*/ 99 h 331"/>
              <a:gd name="T78" fmla="*/ 336 w 407"/>
              <a:gd name="T79" fmla="*/ 99 h 331"/>
              <a:gd name="T80" fmla="*/ 336 w 407"/>
              <a:gd name="T81" fmla="*/ 41 h 331"/>
              <a:gd name="T82" fmla="*/ 344 w 407"/>
              <a:gd name="T83" fmla="*/ 41 h 331"/>
              <a:gd name="T84" fmla="*/ 344 w 407"/>
              <a:gd name="T85" fmla="*/ 105 h 331"/>
              <a:gd name="T86" fmla="*/ 361 w 407"/>
              <a:gd name="T87" fmla="*/ 189 h 331"/>
              <a:gd name="T88" fmla="*/ 361 w 407"/>
              <a:gd name="T89" fmla="*/ 48 h 331"/>
              <a:gd name="T90" fmla="*/ 366 w 407"/>
              <a:gd name="T91" fmla="*/ 41 h 331"/>
              <a:gd name="T92" fmla="*/ 372 w 407"/>
              <a:gd name="T93" fmla="*/ 48 h 331"/>
              <a:gd name="T94" fmla="*/ 387 w 407"/>
              <a:gd name="T95" fmla="*/ 189 h 331"/>
              <a:gd name="T96" fmla="*/ 361 w 407"/>
              <a:gd name="T97" fmla="*/ 189 h 331"/>
              <a:gd name="T98" fmla="*/ 166 w 407"/>
              <a:gd name="T99" fmla="*/ 55 h 331"/>
              <a:gd name="T100" fmla="*/ 56 w 407"/>
              <a:gd name="T101" fmla="*/ 165 h 331"/>
              <a:gd name="T102" fmla="*/ 166 w 407"/>
              <a:gd name="T103" fmla="*/ 275 h 331"/>
              <a:gd name="T104" fmla="*/ 276 w 407"/>
              <a:gd name="T105" fmla="*/ 165 h 331"/>
              <a:gd name="T106" fmla="*/ 166 w 407"/>
              <a:gd name="T107" fmla="*/ 55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7" h="331">
                <a:moveTo>
                  <a:pt x="389" y="48"/>
                </a:moveTo>
                <a:cubicBezTo>
                  <a:pt x="389" y="38"/>
                  <a:pt x="383" y="24"/>
                  <a:pt x="366" y="24"/>
                </a:cubicBezTo>
                <a:cubicBezTo>
                  <a:pt x="364" y="24"/>
                  <a:pt x="363" y="25"/>
                  <a:pt x="361" y="25"/>
                </a:cubicBezTo>
                <a:cubicBezTo>
                  <a:pt x="361" y="24"/>
                  <a:pt x="361" y="24"/>
                  <a:pt x="361" y="24"/>
                </a:cubicBezTo>
                <a:cubicBezTo>
                  <a:pt x="269" y="24"/>
                  <a:pt x="269" y="24"/>
                  <a:pt x="269" y="24"/>
                </a:cubicBezTo>
                <a:cubicBezTo>
                  <a:pt x="269" y="36"/>
                  <a:pt x="269" y="36"/>
                  <a:pt x="269" y="36"/>
                </a:cubicBezTo>
                <a:cubicBezTo>
                  <a:pt x="240" y="13"/>
                  <a:pt x="205" y="0"/>
                  <a:pt x="166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257"/>
                  <a:pt x="74" y="331"/>
                  <a:pt x="166" y="331"/>
                </a:cubicBezTo>
                <a:cubicBezTo>
                  <a:pt x="216" y="331"/>
                  <a:pt x="262" y="308"/>
                  <a:pt x="292" y="272"/>
                </a:cubicBezTo>
                <a:cubicBezTo>
                  <a:pt x="292" y="307"/>
                  <a:pt x="292" y="307"/>
                  <a:pt x="292" y="307"/>
                </a:cubicBezTo>
                <a:cubicBezTo>
                  <a:pt x="292" y="316"/>
                  <a:pt x="298" y="331"/>
                  <a:pt x="315" y="331"/>
                </a:cubicBezTo>
                <a:cubicBezTo>
                  <a:pt x="331" y="331"/>
                  <a:pt x="337" y="316"/>
                  <a:pt x="337" y="307"/>
                </a:cubicBezTo>
                <a:cubicBezTo>
                  <a:pt x="337" y="142"/>
                  <a:pt x="337" y="142"/>
                  <a:pt x="337" y="142"/>
                </a:cubicBezTo>
                <a:cubicBezTo>
                  <a:pt x="340" y="141"/>
                  <a:pt x="342" y="140"/>
                  <a:pt x="344" y="139"/>
                </a:cubicBezTo>
                <a:cubicBezTo>
                  <a:pt x="344" y="307"/>
                  <a:pt x="344" y="307"/>
                  <a:pt x="344" y="307"/>
                </a:cubicBezTo>
                <a:cubicBezTo>
                  <a:pt x="344" y="316"/>
                  <a:pt x="350" y="331"/>
                  <a:pt x="366" y="331"/>
                </a:cubicBezTo>
                <a:cubicBezTo>
                  <a:pt x="383" y="331"/>
                  <a:pt x="389" y="316"/>
                  <a:pt x="389" y="307"/>
                </a:cubicBezTo>
                <a:cubicBezTo>
                  <a:pt x="389" y="206"/>
                  <a:pt x="389" y="206"/>
                  <a:pt x="389" y="206"/>
                </a:cubicBezTo>
                <a:cubicBezTo>
                  <a:pt x="407" y="206"/>
                  <a:pt x="407" y="206"/>
                  <a:pt x="407" y="206"/>
                </a:cubicBezTo>
                <a:lnTo>
                  <a:pt x="389" y="48"/>
                </a:lnTo>
                <a:close/>
                <a:moveTo>
                  <a:pt x="292" y="243"/>
                </a:moveTo>
                <a:cubicBezTo>
                  <a:pt x="266" y="285"/>
                  <a:pt x="219" y="314"/>
                  <a:pt x="166" y="314"/>
                </a:cubicBezTo>
                <a:cubicBezTo>
                  <a:pt x="84" y="314"/>
                  <a:pt x="17" y="247"/>
                  <a:pt x="17" y="165"/>
                </a:cubicBezTo>
                <a:cubicBezTo>
                  <a:pt x="17" y="84"/>
                  <a:pt x="84" y="17"/>
                  <a:pt x="166" y="17"/>
                </a:cubicBezTo>
                <a:cubicBezTo>
                  <a:pt x="206" y="17"/>
                  <a:pt x="242" y="33"/>
                  <a:pt x="269" y="59"/>
                </a:cubicBezTo>
                <a:cubicBezTo>
                  <a:pt x="269" y="105"/>
                  <a:pt x="269" y="105"/>
                  <a:pt x="269" y="105"/>
                </a:cubicBezTo>
                <a:cubicBezTo>
                  <a:pt x="269" y="105"/>
                  <a:pt x="269" y="132"/>
                  <a:pt x="292" y="142"/>
                </a:cubicBezTo>
                <a:lnTo>
                  <a:pt x="292" y="243"/>
                </a:lnTo>
                <a:close/>
                <a:moveTo>
                  <a:pt x="344" y="105"/>
                </a:moveTo>
                <a:cubicBezTo>
                  <a:pt x="344" y="107"/>
                  <a:pt x="343" y="130"/>
                  <a:pt x="315" y="130"/>
                </a:cubicBezTo>
                <a:cubicBezTo>
                  <a:pt x="288" y="130"/>
                  <a:pt x="286" y="109"/>
                  <a:pt x="286" y="105"/>
                </a:cubicBezTo>
                <a:cubicBezTo>
                  <a:pt x="286" y="41"/>
                  <a:pt x="286" y="41"/>
                  <a:pt x="286" y="41"/>
                </a:cubicBezTo>
                <a:cubicBezTo>
                  <a:pt x="294" y="41"/>
                  <a:pt x="294" y="41"/>
                  <a:pt x="294" y="41"/>
                </a:cubicBezTo>
                <a:cubicBezTo>
                  <a:pt x="294" y="99"/>
                  <a:pt x="294" y="99"/>
                  <a:pt x="294" y="99"/>
                </a:cubicBezTo>
                <a:cubicBezTo>
                  <a:pt x="311" y="99"/>
                  <a:pt x="311" y="99"/>
                  <a:pt x="311" y="99"/>
                </a:cubicBezTo>
                <a:cubicBezTo>
                  <a:pt x="311" y="41"/>
                  <a:pt x="311" y="41"/>
                  <a:pt x="311" y="41"/>
                </a:cubicBezTo>
                <a:cubicBezTo>
                  <a:pt x="319" y="41"/>
                  <a:pt x="319" y="41"/>
                  <a:pt x="319" y="41"/>
                </a:cubicBezTo>
                <a:cubicBezTo>
                  <a:pt x="319" y="99"/>
                  <a:pt x="319" y="99"/>
                  <a:pt x="319" y="99"/>
                </a:cubicBezTo>
                <a:cubicBezTo>
                  <a:pt x="336" y="99"/>
                  <a:pt x="336" y="99"/>
                  <a:pt x="336" y="99"/>
                </a:cubicBezTo>
                <a:cubicBezTo>
                  <a:pt x="336" y="41"/>
                  <a:pt x="336" y="41"/>
                  <a:pt x="336" y="41"/>
                </a:cubicBezTo>
                <a:cubicBezTo>
                  <a:pt x="344" y="41"/>
                  <a:pt x="344" y="41"/>
                  <a:pt x="344" y="41"/>
                </a:cubicBezTo>
                <a:lnTo>
                  <a:pt x="344" y="105"/>
                </a:lnTo>
                <a:close/>
                <a:moveTo>
                  <a:pt x="361" y="189"/>
                </a:moveTo>
                <a:cubicBezTo>
                  <a:pt x="361" y="48"/>
                  <a:pt x="361" y="48"/>
                  <a:pt x="361" y="48"/>
                </a:cubicBezTo>
                <a:cubicBezTo>
                  <a:pt x="361" y="47"/>
                  <a:pt x="361" y="41"/>
                  <a:pt x="366" y="41"/>
                </a:cubicBezTo>
                <a:cubicBezTo>
                  <a:pt x="371" y="41"/>
                  <a:pt x="372" y="45"/>
                  <a:pt x="372" y="48"/>
                </a:cubicBezTo>
                <a:cubicBezTo>
                  <a:pt x="387" y="189"/>
                  <a:pt x="387" y="189"/>
                  <a:pt x="387" y="189"/>
                </a:cubicBezTo>
                <a:lnTo>
                  <a:pt x="361" y="189"/>
                </a:lnTo>
                <a:close/>
                <a:moveTo>
                  <a:pt x="166" y="55"/>
                </a:moveTo>
                <a:cubicBezTo>
                  <a:pt x="105" y="55"/>
                  <a:pt x="56" y="105"/>
                  <a:pt x="56" y="165"/>
                </a:cubicBezTo>
                <a:cubicBezTo>
                  <a:pt x="56" y="226"/>
                  <a:pt x="105" y="275"/>
                  <a:pt x="166" y="275"/>
                </a:cubicBezTo>
                <a:cubicBezTo>
                  <a:pt x="226" y="275"/>
                  <a:pt x="276" y="226"/>
                  <a:pt x="276" y="165"/>
                </a:cubicBezTo>
                <a:cubicBezTo>
                  <a:pt x="276" y="105"/>
                  <a:pt x="226" y="55"/>
                  <a:pt x="166" y="5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802000" y="5135560"/>
            <a:ext cx="412058" cy="612319"/>
          </a:xfrm>
          <a:custGeom>
            <a:avLst/>
            <a:gdLst>
              <a:gd name="T0" fmla="*/ 240 w 240"/>
              <a:gd name="T1" fmla="*/ 128 h 357"/>
              <a:gd name="T2" fmla="*/ 198 w 240"/>
              <a:gd name="T3" fmla="*/ 128 h 357"/>
              <a:gd name="T4" fmla="*/ 198 w 240"/>
              <a:gd name="T5" fmla="*/ 80 h 357"/>
              <a:gd name="T6" fmla="*/ 118 w 240"/>
              <a:gd name="T7" fmla="*/ 0 h 357"/>
              <a:gd name="T8" fmla="*/ 37 w 240"/>
              <a:gd name="T9" fmla="*/ 80 h 357"/>
              <a:gd name="T10" fmla="*/ 37 w 240"/>
              <a:gd name="T11" fmla="*/ 128 h 357"/>
              <a:gd name="T12" fmla="*/ 0 w 240"/>
              <a:gd name="T13" fmla="*/ 128 h 357"/>
              <a:gd name="T14" fmla="*/ 0 w 240"/>
              <a:gd name="T15" fmla="*/ 357 h 357"/>
              <a:gd name="T16" fmla="*/ 195 w 240"/>
              <a:gd name="T17" fmla="*/ 357 h 357"/>
              <a:gd name="T18" fmla="*/ 240 w 240"/>
              <a:gd name="T19" fmla="*/ 313 h 357"/>
              <a:gd name="T20" fmla="*/ 240 w 240"/>
              <a:gd name="T21" fmla="*/ 128 h 357"/>
              <a:gd name="T22" fmla="*/ 132 w 240"/>
              <a:gd name="T23" fmla="*/ 241 h 357"/>
              <a:gd name="T24" fmla="*/ 132 w 240"/>
              <a:gd name="T25" fmla="*/ 287 h 357"/>
              <a:gd name="T26" fmla="*/ 118 w 240"/>
              <a:gd name="T27" fmla="*/ 302 h 357"/>
              <a:gd name="T28" fmla="*/ 103 w 240"/>
              <a:gd name="T29" fmla="*/ 287 h 357"/>
              <a:gd name="T30" fmla="*/ 103 w 240"/>
              <a:gd name="T31" fmla="*/ 241 h 357"/>
              <a:gd name="T32" fmla="*/ 90 w 240"/>
              <a:gd name="T33" fmla="*/ 217 h 357"/>
              <a:gd name="T34" fmla="*/ 118 w 240"/>
              <a:gd name="T35" fmla="*/ 189 h 357"/>
              <a:gd name="T36" fmla="*/ 146 w 240"/>
              <a:gd name="T37" fmla="*/ 217 h 357"/>
              <a:gd name="T38" fmla="*/ 132 w 240"/>
              <a:gd name="T39" fmla="*/ 241 h 357"/>
              <a:gd name="T40" fmla="*/ 181 w 240"/>
              <a:gd name="T41" fmla="*/ 128 h 357"/>
              <a:gd name="T42" fmla="*/ 54 w 240"/>
              <a:gd name="T43" fmla="*/ 128 h 357"/>
              <a:gd name="T44" fmla="*/ 54 w 240"/>
              <a:gd name="T45" fmla="*/ 80 h 357"/>
              <a:gd name="T46" fmla="*/ 118 w 240"/>
              <a:gd name="T47" fmla="*/ 17 h 357"/>
              <a:gd name="T48" fmla="*/ 181 w 240"/>
              <a:gd name="T49" fmla="*/ 80 h 357"/>
              <a:gd name="T50" fmla="*/ 181 w 240"/>
              <a:gd name="T51" fmla="*/ 12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0" h="357">
                <a:moveTo>
                  <a:pt x="240" y="128"/>
                </a:moveTo>
                <a:cubicBezTo>
                  <a:pt x="198" y="128"/>
                  <a:pt x="198" y="128"/>
                  <a:pt x="198" y="128"/>
                </a:cubicBezTo>
                <a:cubicBezTo>
                  <a:pt x="198" y="80"/>
                  <a:pt x="198" y="80"/>
                  <a:pt x="198" y="80"/>
                </a:cubicBezTo>
                <a:cubicBezTo>
                  <a:pt x="198" y="36"/>
                  <a:pt x="162" y="0"/>
                  <a:pt x="118" y="0"/>
                </a:cubicBezTo>
                <a:cubicBezTo>
                  <a:pt x="73" y="0"/>
                  <a:pt x="37" y="36"/>
                  <a:pt x="37" y="80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357"/>
                  <a:pt x="0" y="357"/>
                  <a:pt x="0" y="357"/>
                </a:cubicBezTo>
                <a:cubicBezTo>
                  <a:pt x="195" y="357"/>
                  <a:pt x="195" y="357"/>
                  <a:pt x="195" y="357"/>
                </a:cubicBezTo>
                <a:cubicBezTo>
                  <a:pt x="221" y="357"/>
                  <a:pt x="240" y="338"/>
                  <a:pt x="240" y="313"/>
                </a:cubicBezTo>
                <a:lnTo>
                  <a:pt x="240" y="128"/>
                </a:lnTo>
                <a:close/>
                <a:moveTo>
                  <a:pt x="132" y="241"/>
                </a:moveTo>
                <a:cubicBezTo>
                  <a:pt x="132" y="287"/>
                  <a:pt x="132" y="287"/>
                  <a:pt x="132" y="287"/>
                </a:cubicBezTo>
                <a:cubicBezTo>
                  <a:pt x="132" y="295"/>
                  <a:pt x="126" y="302"/>
                  <a:pt x="118" y="302"/>
                </a:cubicBezTo>
                <a:cubicBezTo>
                  <a:pt x="110" y="302"/>
                  <a:pt x="103" y="295"/>
                  <a:pt x="103" y="287"/>
                </a:cubicBezTo>
                <a:cubicBezTo>
                  <a:pt x="103" y="241"/>
                  <a:pt x="103" y="241"/>
                  <a:pt x="103" y="241"/>
                </a:cubicBezTo>
                <a:cubicBezTo>
                  <a:pt x="95" y="236"/>
                  <a:pt x="90" y="227"/>
                  <a:pt x="90" y="217"/>
                </a:cubicBezTo>
                <a:cubicBezTo>
                  <a:pt x="90" y="202"/>
                  <a:pt x="102" y="189"/>
                  <a:pt x="118" y="189"/>
                </a:cubicBezTo>
                <a:cubicBezTo>
                  <a:pt x="133" y="189"/>
                  <a:pt x="146" y="202"/>
                  <a:pt x="146" y="217"/>
                </a:cubicBezTo>
                <a:cubicBezTo>
                  <a:pt x="146" y="227"/>
                  <a:pt x="141" y="236"/>
                  <a:pt x="132" y="241"/>
                </a:cubicBezTo>
                <a:close/>
                <a:moveTo>
                  <a:pt x="181" y="128"/>
                </a:moveTo>
                <a:cubicBezTo>
                  <a:pt x="54" y="128"/>
                  <a:pt x="54" y="128"/>
                  <a:pt x="54" y="128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45"/>
                  <a:pt x="83" y="17"/>
                  <a:pt x="118" y="17"/>
                </a:cubicBezTo>
                <a:cubicBezTo>
                  <a:pt x="152" y="17"/>
                  <a:pt x="181" y="45"/>
                  <a:pt x="181" y="80"/>
                </a:cubicBezTo>
                <a:lnTo>
                  <a:pt x="181" y="1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9"/>
          <p:cNvSpPr>
            <a:spLocks noEditPoints="1"/>
          </p:cNvSpPr>
          <p:nvPr/>
        </p:nvSpPr>
        <p:spPr bwMode="auto">
          <a:xfrm>
            <a:off x="1767137" y="5187333"/>
            <a:ext cx="691642" cy="523799"/>
          </a:xfrm>
          <a:custGeom>
            <a:avLst/>
            <a:gdLst>
              <a:gd name="T0" fmla="*/ 0 w 403"/>
              <a:gd name="T1" fmla="*/ 144 h 305"/>
              <a:gd name="T2" fmla="*/ 0 w 403"/>
              <a:gd name="T3" fmla="*/ 161 h 305"/>
              <a:gd name="T4" fmla="*/ 108 w 403"/>
              <a:gd name="T5" fmla="*/ 161 h 305"/>
              <a:gd name="T6" fmla="*/ 108 w 403"/>
              <a:gd name="T7" fmla="*/ 144 h 305"/>
              <a:gd name="T8" fmla="*/ 0 w 403"/>
              <a:gd name="T9" fmla="*/ 144 h 305"/>
              <a:gd name="T10" fmla="*/ 108 w 403"/>
              <a:gd name="T11" fmla="*/ 0 h 305"/>
              <a:gd name="T12" fmla="*/ 108 w 403"/>
              <a:gd name="T13" fmla="*/ 144 h 305"/>
              <a:gd name="T14" fmla="*/ 195 w 403"/>
              <a:gd name="T15" fmla="*/ 144 h 305"/>
              <a:gd name="T16" fmla="*/ 154 w 403"/>
              <a:gd name="T17" fmla="*/ 103 h 305"/>
              <a:gd name="T18" fmla="*/ 166 w 403"/>
              <a:gd name="T19" fmla="*/ 91 h 305"/>
              <a:gd name="T20" fmla="*/ 228 w 403"/>
              <a:gd name="T21" fmla="*/ 153 h 305"/>
              <a:gd name="T22" fmla="*/ 166 w 403"/>
              <a:gd name="T23" fmla="*/ 214 h 305"/>
              <a:gd name="T24" fmla="*/ 154 w 403"/>
              <a:gd name="T25" fmla="*/ 202 h 305"/>
              <a:gd name="T26" fmla="*/ 195 w 403"/>
              <a:gd name="T27" fmla="*/ 161 h 305"/>
              <a:gd name="T28" fmla="*/ 108 w 403"/>
              <a:gd name="T29" fmla="*/ 161 h 305"/>
              <a:gd name="T30" fmla="*/ 108 w 403"/>
              <a:gd name="T31" fmla="*/ 305 h 305"/>
              <a:gd name="T32" fmla="*/ 336 w 403"/>
              <a:gd name="T33" fmla="*/ 305 h 305"/>
              <a:gd name="T34" fmla="*/ 403 w 403"/>
              <a:gd name="T35" fmla="*/ 238 h 305"/>
              <a:gd name="T36" fmla="*/ 403 w 403"/>
              <a:gd name="T37" fmla="*/ 0 h 305"/>
              <a:gd name="T38" fmla="*/ 108 w 403"/>
              <a:gd name="T39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3" h="305">
                <a:moveTo>
                  <a:pt x="0" y="144"/>
                </a:moveTo>
                <a:cubicBezTo>
                  <a:pt x="0" y="161"/>
                  <a:pt x="0" y="161"/>
                  <a:pt x="0" y="161"/>
                </a:cubicBezTo>
                <a:cubicBezTo>
                  <a:pt x="108" y="161"/>
                  <a:pt x="108" y="161"/>
                  <a:pt x="108" y="161"/>
                </a:cubicBezTo>
                <a:cubicBezTo>
                  <a:pt x="108" y="144"/>
                  <a:pt x="108" y="144"/>
                  <a:pt x="108" y="144"/>
                </a:cubicBezTo>
                <a:lnTo>
                  <a:pt x="0" y="144"/>
                </a:lnTo>
                <a:close/>
                <a:moveTo>
                  <a:pt x="108" y="0"/>
                </a:moveTo>
                <a:cubicBezTo>
                  <a:pt x="108" y="144"/>
                  <a:pt x="108" y="144"/>
                  <a:pt x="108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154" y="103"/>
                  <a:pt x="154" y="103"/>
                  <a:pt x="154" y="103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228" y="153"/>
                  <a:pt x="228" y="153"/>
                  <a:pt x="228" y="153"/>
                </a:cubicBezTo>
                <a:cubicBezTo>
                  <a:pt x="166" y="214"/>
                  <a:pt x="166" y="214"/>
                  <a:pt x="166" y="214"/>
                </a:cubicBezTo>
                <a:cubicBezTo>
                  <a:pt x="154" y="202"/>
                  <a:pt x="154" y="202"/>
                  <a:pt x="154" y="202"/>
                </a:cubicBezTo>
                <a:cubicBezTo>
                  <a:pt x="195" y="161"/>
                  <a:pt x="195" y="161"/>
                  <a:pt x="195" y="161"/>
                </a:cubicBezTo>
                <a:cubicBezTo>
                  <a:pt x="108" y="161"/>
                  <a:pt x="108" y="161"/>
                  <a:pt x="108" y="161"/>
                </a:cubicBezTo>
                <a:cubicBezTo>
                  <a:pt x="108" y="305"/>
                  <a:pt x="108" y="305"/>
                  <a:pt x="108" y="305"/>
                </a:cubicBezTo>
                <a:cubicBezTo>
                  <a:pt x="336" y="305"/>
                  <a:pt x="336" y="305"/>
                  <a:pt x="336" y="305"/>
                </a:cubicBezTo>
                <a:cubicBezTo>
                  <a:pt x="372" y="305"/>
                  <a:pt x="403" y="275"/>
                  <a:pt x="403" y="238"/>
                </a:cubicBezTo>
                <a:cubicBezTo>
                  <a:pt x="403" y="0"/>
                  <a:pt x="403" y="0"/>
                  <a:pt x="403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3039598" y="5171864"/>
            <a:ext cx="607071" cy="540006"/>
          </a:xfrm>
          <a:custGeom>
            <a:avLst/>
            <a:gdLst>
              <a:gd name="T0" fmla="*/ 287 w 343"/>
              <a:gd name="T1" fmla="*/ 3 h 305"/>
              <a:gd name="T2" fmla="*/ 280 w 343"/>
              <a:gd name="T3" fmla="*/ 0 h 305"/>
              <a:gd name="T4" fmla="*/ 59 w 343"/>
              <a:gd name="T5" fmla="*/ 0 h 305"/>
              <a:gd name="T6" fmla="*/ 52 w 343"/>
              <a:gd name="T7" fmla="*/ 4 h 305"/>
              <a:gd name="T8" fmla="*/ 4 w 343"/>
              <a:gd name="T9" fmla="*/ 66 h 305"/>
              <a:gd name="T10" fmla="*/ 339 w 343"/>
              <a:gd name="T11" fmla="*/ 66 h 305"/>
              <a:gd name="T12" fmla="*/ 287 w 343"/>
              <a:gd name="T13" fmla="*/ 3 h 305"/>
              <a:gd name="T14" fmla="*/ 0 w 343"/>
              <a:gd name="T15" fmla="*/ 82 h 305"/>
              <a:gd name="T16" fmla="*/ 0 w 343"/>
              <a:gd name="T17" fmla="*/ 116 h 305"/>
              <a:gd name="T18" fmla="*/ 7 w 343"/>
              <a:gd name="T19" fmla="*/ 125 h 305"/>
              <a:gd name="T20" fmla="*/ 336 w 343"/>
              <a:gd name="T21" fmla="*/ 125 h 305"/>
              <a:gd name="T22" fmla="*/ 343 w 343"/>
              <a:gd name="T23" fmla="*/ 116 h 305"/>
              <a:gd name="T24" fmla="*/ 343 w 343"/>
              <a:gd name="T25" fmla="*/ 82 h 305"/>
              <a:gd name="T26" fmla="*/ 0 w 343"/>
              <a:gd name="T27" fmla="*/ 82 h 305"/>
              <a:gd name="T28" fmla="*/ 21 w 343"/>
              <a:gd name="T29" fmla="*/ 305 h 305"/>
              <a:gd name="T30" fmla="*/ 282 w 343"/>
              <a:gd name="T31" fmla="*/ 305 h 305"/>
              <a:gd name="T32" fmla="*/ 322 w 343"/>
              <a:gd name="T33" fmla="*/ 265 h 305"/>
              <a:gd name="T34" fmla="*/ 322 w 343"/>
              <a:gd name="T35" fmla="*/ 140 h 305"/>
              <a:gd name="T36" fmla="*/ 21 w 343"/>
              <a:gd name="T37" fmla="*/ 140 h 305"/>
              <a:gd name="T38" fmla="*/ 21 w 343"/>
              <a:gd name="T39" fmla="*/ 305 h 305"/>
              <a:gd name="T40" fmla="*/ 125 w 343"/>
              <a:gd name="T41" fmla="*/ 152 h 305"/>
              <a:gd name="T42" fmla="*/ 218 w 343"/>
              <a:gd name="T43" fmla="*/ 152 h 305"/>
              <a:gd name="T44" fmla="*/ 218 w 343"/>
              <a:gd name="T45" fmla="*/ 194 h 305"/>
              <a:gd name="T46" fmla="*/ 125 w 343"/>
              <a:gd name="T47" fmla="*/ 194 h 305"/>
              <a:gd name="T48" fmla="*/ 125 w 343"/>
              <a:gd name="T49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3" h="305">
                <a:moveTo>
                  <a:pt x="287" y="3"/>
                </a:moveTo>
                <a:cubicBezTo>
                  <a:pt x="285" y="2"/>
                  <a:pt x="283" y="0"/>
                  <a:pt x="28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0"/>
                  <a:pt x="54" y="2"/>
                  <a:pt x="52" y="4"/>
                </a:cubicBezTo>
                <a:cubicBezTo>
                  <a:pt x="4" y="66"/>
                  <a:pt x="4" y="66"/>
                  <a:pt x="4" y="66"/>
                </a:cubicBezTo>
                <a:cubicBezTo>
                  <a:pt x="339" y="66"/>
                  <a:pt x="339" y="66"/>
                  <a:pt x="339" y="66"/>
                </a:cubicBezTo>
                <a:lnTo>
                  <a:pt x="287" y="3"/>
                </a:lnTo>
                <a:close/>
                <a:moveTo>
                  <a:pt x="0" y="82"/>
                </a:moveTo>
                <a:cubicBezTo>
                  <a:pt x="0" y="116"/>
                  <a:pt x="0" y="116"/>
                  <a:pt x="0" y="116"/>
                </a:cubicBezTo>
                <a:cubicBezTo>
                  <a:pt x="0" y="121"/>
                  <a:pt x="3" y="124"/>
                  <a:pt x="7" y="125"/>
                </a:cubicBezTo>
                <a:cubicBezTo>
                  <a:pt x="336" y="125"/>
                  <a:pt x="336" y="125"/>
                  <a:pt x="336" y="125"/>
                </a:cubicBezTo>
                <a:cubicBezTo>
                  <a:pt x="340" y="124"/>
                  <a:pt x="343" y="121"/>
                  <a:pt x="343" y="116"/>
                </a:cubicBezTo>
                <a:cubicBezTo>
                  <a:pt x="343" y="82"/>
                  <a:pt x="343" y="82"/>
                  <a:pt x="343" y="82"/>
                </a:cubicBezTo>
                <a:lnTo>
                  <a:pt x="0" y="82"/>
                </a:lnTo>
                <a:close/>
                <a:moveTo>
                  <a:pt x="21" y="305"/>
                </a:moveTo>
                <a:cubicBezTo>
                  <a:pt x="282" y="305"/>
                  <a:pt x="282" y="305"/>
                  <a:pt x="282" y="305"/>
                </a:cubicBezTo>
                <a:cubicBezTo>
                  <a:pt x="304" y="305"/>
                  <a:pt x="322" y="287"/>
                  <a:pt x="322" y="265"/>
                </a:cubicBezTo>
                <a:cubicBezTo>
                  <a:pt x="322" y="140"/>
                  <a:pt x="322" y="140"/>
                  <a:pt x="322" y="140"/>
                </a:cubicBezTo>
                <a:cubicBezTo>
                  <a:pt x="21" y="140"/>
                  <a:pt x="21" y="140"/>
                  <a:pt x="21" y="140"/>
                </a:cubicBezTo>
                <a:lnTo>
                  <a:pt x="21" y="305"/>
                </a:lnTo>
                <a:close/>
                <a:moveTo>
                  <a:pt x="125" y="152"/>
                </a:moveTo>
                <a:cubicBezTo>
                  <a:pt x="218" y="152"/>
                  <a:pt x="218" y="152"/>
                  <a:pt x="218" y="152"/>
                </a:cubicBezTo>
                <a:cubicBezTo>
                  <a:pt x="218" y="194"/>
                  <a:pt x="218" y="194"/>
                  <a:pt x="218" y="194"/>
                </a:cubicBezTo>
                <a:cubicBezTo>
                  <a:pt x="125" y="194"/>
                  <a:pt x="125" y="194"/>
                  <a:pt x="125" y="194"/>
                </a:cubicBezTo>
                <a:lnTo>
                  <a:pt x="125" y="15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8"/>
          <p:cNvSpPr>
            <a:spLocks noEditPoints="1"/>
          </p:cNvSpPr>
          <p:nvPr/>
        </p:nvSpPr>
        <p:spPr bwMode="auto">
          <a:xfrm>
            <a:off x="5390159" y="5062406"/>
            <a:ext cx="578437" cy="751227"/>
          </a:xfrm>
          <a:custGeom>
            <a:avLst/>
            <a:gdLst>
              <a:gd name="T0" fmla="*/ 338 w 338"/>
              <a:gd name="T1" fmla="*/ 171 h 439"/>
              <a:gd name="T2" fmla="*/ 169 w 338"/>
              <a:gd name="T3" fmla="*/ 0 h 439"/>
              <a:gd name="T4" fmla="*/ 0 w 338"/>
              <a:gd name="T5" fmla="*/ 171 h 439"/>
              <a:gd name="T6" fmla="*/ 35 w 338"/>
              <a:gd name="T7" fmla="*/ 275 h 439"/>
              <a:gd name="T8" fmla="*/ 35 w 338"/>
              <a:gd name="T9" fmla="*/ 275 h 439"/>
              <a:gd name="T10" fmla="*/ 40 w 338"/>
              <a:gd name="T11" fmla="*/ 281 h 439"/>
              <a:gd name="T12" fmla="*/ 45 w 338"/>
              <a:gd name="T13" fmla="*/ 287 h 439"/>
              <a:gd name="T14" fmla="*/ 169 w 338"/>
              <a:gd name="T15" fmla="*/ 439 h 439"/>
              <a:gd name="T16" fmla="*/ 292 w 338"/>
              <a:gd name="T17" fmla="*/ 289 h 439"/>
              <a:gd name="T18" fmla="*/ 293 w 338"/>
              <a:gd name="T19" fmla="*/ 288 h 439"/>
              <a:gd name="T20" fmla="*/ 300 w 338"/>
              <a:gd name="T21" fmla="*/ 279 h 439"/>
              <a:gd name="T22" fmla="*/ 303 w 338"/>
              <a:gd name="T23" fmla="*/ 275 h 439"/>
              <a:gd name="T24" fmla="*/ 303 w 338"/>
              <a:gd name="T25" fmla="*/ 275 h 439"/>
              <a:gd name="T26" fmla="*/ 338 w 338"/>
              <a:gd name="T27" fmla="*/ 171 h 439"/>
              <a:gd name="T28" fmla="*/ 169 w 338"/>
              <a:gd name="T29" fmla="*/ 212 h 439"/>
              <a:gd name="T30" fmla="*/ 108 w 338"/>
              <a:gd name="T31" fmla="*/ 151 h 439"/>
              <a:gd name="T32" fmla="*/ 169 w 338"/>
              <a:gd name="T33" fmla="*/ 90 h 439"/>
              <a:gd name="T34" fmla="*/ 230 w 338"/>
              <a:gd name="T35" fmla="*/ 151 h 439"/>
              <a:gd name="T36" fmla="*/ 169 w 338"/>
              <a:gd name="T37" fmla="*/ 212 h 439"/>
              <a:gd name="T38" fmla="*/ 177 w 338"/>
              <a:gd name="T39" fmla="*/ 112 h 439"/>
              <a:gd name="T40" fmla="*/ 161 w 338"/>
              <a:gd name="T41" fmla="*/ 112 h 439"/>
              <a:gd name="T42" fmla="*/ 161 w 338"/>
              <a:gd name="T43" fmla="*/ 139 h 439"/>
              <a:gd name="T44" fmla="*/ 134 w 338"/>
              <a:gd name="T45" fmla="*/ 139 h 439"/>
              <a:gd name="T46" fmla="*/ 134 w 338"/>
              <a:gd name="T47" fmla="*/ 154 h 439"/>
              <a:gd name="T48" fmla="*/ 161 w 338"/>
              <a:gd name="T49" fmla="*/ 154 h 439"/>
              <a:gd name="T50" fmla="*/ 161 w 338"/>
              <a:gd name="T51" fmla="*/ 182 h 439"/>
              <a:gd name="T52" fmla="*/ 177 w 338"/>
              <a:gd name="T53" fmla="*/ 182 h 439"/>
              <a:gd name="T54" fmla="*/ 177 w 338"/>
              <a:gd name="T55" fmla="*/ 154 h 439"/>
              <a:gd name="T56" fmla="*/ 204 w 338"/>
              <a:gd name="T57" fmla="*/ 154 h 439"/>
              <a:gd name="T58" fmla="*/ 204 w 338"/>
              <a:gd name="T59" fmla="*/ 139 h 439"/>
              <a:gd name="T60" fmla="*/ 177 w 338"/>
              <a:gd name="T61" fmla="*/ 139 h 439"/>
              <a:gd name="T62" fmla="*/ 177 w 338"/>
              <a:gd name="T63" fmla="*/ 112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8" h="439">
                <a:moveTo>
                  <a:pt x="338" y="171"/>
                </a:moveTo>
                <a:cubicBezTo>
                  <a:pt x="338" y="77"/>
                  <a:pt x="262" y="0"/>
                  <a:pt x="169" y="0"/>
                </a:cubicBezTo>
                <a:cubicBezTo>
                  <a:pt x="76" y="0"/>
                  <a:pt x="0" y="77"/>
                  <a:pt x="0" y="171"/>
                </a:cubicBezTo>
                <a:cubicBezTo>
                  <a:pt x="0" y="208"/>
                  <a:pt x="12" y="243"/>
                  <a:pt x="35" y="275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40" y="281"/>
                  <a:pt x="40" y="281"/>
                  <a:pt x="40" y="281"/>
                </a:cubicBezTo>
                <a:cubicBezTo>
                  <a:pt x="41" y="283"/>
                  <a:pt x="43" y="285"/>
                  <a:pt x="45" y="287"/>
                </a:cubicBezTo>
                <a:cubicBezTo>
                  <a:pt x="169" y="439"/>
                  <a:pt x="169" y="439"/>
                  <a:pt x="169" y="439"/>
                </a:cubicBezTo>
                <a:cubicBezTo>
                  <a:pt x="292" y="289"/>
                  <a:pt x="292" y="289"/>
                  <a:pt x="292" y="289"/>
                </a:cubicBezTo>
                <a:cubicBezTo>
                  <a:pt x="293" y="288"/>
                  <a:pt x="293" y="288"/>
                  <a:pt x="293" y="288"/>
                </a:cubicBezTo>
                <a:cubicBezTo>
                  <a:pt x="295" y="285"/>
                  <a:pt x="298" y="282"/>
                  <a:pt x="300" y="279"/>
                </a:cubicBezTo>
                <a:cubicBezTo>
                  <a:pt x="303" y="275"/>
                  <a:pt x="303" y="275"/>
                  <a:pt x="303" y="275"/>
                </a:cubicBezTo>
                <a:cubicBezTo>
                  <a:pt x="303" y="275"/>
                  <a:pt x="303" y="275"/>
                  <a:pt x="303" y="275"/>
                </a:cubicBezTo>
                <a:cubicBezTo>
                  <a:pt x="326" y="243"/>
                  <a:pt x="338" y="207"/>
                  <a:pt x="338" y="171"/>
                </a:cubicBezTo>
                <a:close/>
                <a:moveTo>
                  <a:pt x="169" y="212"/>
                </a:moveTo>
                <a:cubicBezTo>
                  <a:pt x="135" y="212"/>
                  <a:pt x="108" y="185"/>
                  <a:pt x="108" y="151"/>
                </a:cubicBezTo>
                <a:cubicBezTo>
                  <a:pt x="108" y="117"/>
                  <a:pt x="135" y="90"/>
                  <a:pt x="169" y="90"/>
                </a:cubicBezTo>
                <a:cubicBezTo>
                  <a:pt x="203" y="90"/>
                  <a:pt x="230" y="117"/>
                  <a:pt x="230" y="151"/>
                </a:cubicBezTo>
                <a:cubicBezTo>
                  <a:pt x="230" y="185"/>
                  <a:pt x="203" y="212"/>
                  <a:pt x="169" y="212"/>
                </a:cubicBezTo>
                <a:close/>
                <a:moveTo>
                  <a:pt x="177" y="112"/>
                </a:moveTo>
                <a:cubicBezTo>
                  <a:pt x="161" y="112"/>
                  <a:pt x="161" y="112"/>
                  <a:pt x="161" y="112"/>
                </a:cubicBezTo>
                <a:cubicBezTo>
                  <a:pt x="161" y="139"/>
                  <a:pt x="161" y="139"/>
                  <a:pt x="161" y="139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34" y="154"/>
                  <a:pt x="134" y="154"/>
                  <a:pt x="134" y="154"/>
                </a:cubicBezTo>
                <a:cubicBezTo>
                  <a:pt x="161" y="154"/>
                  <a:pt x="161" y="154"/>
                  <a:pt x="161" y="154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77" y="182"/>
                  <a:pt x="177" y="182"/>
                  <a:pt x="177" y="182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204" y="154"/>
                  <a:pt x="204" y="154"/>
                  <a:pt x="204" y="154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177" y="139"/>
                  <a:pt x="177" y="139"/>
                  <a:pt x="177" y="139"/>
                </a:cubicBezTo>
                <a:lnTo>
                  <a:pt x="177" y="11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6545658" y="5064952"/>
            <a:ext cx="602224" cy="755443"/>
          </a:xfrm>
          <a:custGeom>
            <a:avLst/>
            <a:gdLst>
              <a:gd name="T0" fmla="*/ 157 w 353"/>
              <a:gd name="T1" fmla="*/ 346 h 443"/>
              <a:gd name="T2" fmla="*/ 254 w 353"/>
              <a:gd name="T3" fmla="*/ 443 h 443"/>
              <a:gd name="T4" fmla="*/ 257 w 353"/>
              <a:gd name="T5" fmla="*/ 443 h 443"/>
              <a:gd name="T6" fmla="*/ 353 w 353"/>
              <a:gd name="T7" fmla="*/ 346 h 443"/>
              <a:gd name="T8" fmla="*/ 353 w 353"/>
              <a:gd name="T9" fmla="*/ 254 h 443"/>
              <a:gd name="T10" fmla="*/ 157 w 353"/>
              <a:gd name="T11" fmla="*/ 254 h 443"/>
              <a:gd name="T12" fmla="*/ 157 w 353"/>
              <a:gd name="T13" fmla="*/ 346 h 443"/>
              <a:gd name="T14" fmla="*/ 294 w 353"/>
              <a:gd name="T15" fmla="*/ 146 h 443"/>
              <a:gd name="T16" fmla="*/ 294 w 353"/>
              <a:gd name="T17" fmla="*/ 236 h 443"/>
              <a:gd name="T18" fmla="*/ 353 w 353"/>
              <a:gd name="T19" fmla="*/ 236 h 443"/>
              <a:gd name="T20" fmla="*/ 353 w 353"/>
              <a:gd name="T21" fmla="*/ 146 h 443"/>
              <a:gd name="T22" fmla="*/ 294 w 353"/>
              <a:gd name="T23" fmla="*/ 146 h 443"/>
              <a:gd name="T24" fmla="*/ 229 w 353"/>
              <a:gd name="T25" fmla="*/ 61 h 443"/>
              <a:gd name="T26" fmla="*/ 254 w 353"/>
              <a:gd name="T27" fmla="*/ 146 h 443"/>
              <a:gd name="T28" fmla="*/ 157 w 353"/>
              <a:gd name="T29" fmla="*/ 146 h 443"/>
              <a:gd name="T30" fmla="*/ 157 w 353"/>
              <a:gd name="T31" fmla="*/ 236 h 443"/>
              <a:gd name="T32" fmla="*/ 277 w 353"/>
              <a:gd name="T33" fmla="*/ 236 h 443"/>
              <a:gd name="T34" fmla="*/ 277 w 353"/>
              <a:gd name="T35" fmla="*/ 146 h 443"/>
              <a:gd name="T36" fmla="*/ 271 w 353"/>
              <a:gd name="T37" fmla="*/ 146 h 443"/>
              <a:gd name="T38" fmla="*/ 243 w 353"/>
              <a:gd name="T39" fmla="*/ 50 h 443"/>
              <a:gd name="T40" fmla="*/ 152 w 353"/>
              <a:gd name="T41" fmla="*/ 5 h 443"/>
              <a:gd name="T42" fmla="*/ 24 w 353"/>
              <a:gd name="T43" fmla="*/ 77 h 443"/>
              <a:gd name="T44" fmla="*/ 51 w 353"/>
              <a:gd name="T45" fmla="*/ 229 h 443"/>
              <a:gd name="T46" fmla="*/ 64 w 353"/>
              <a:gd name="T47" fmla="*/ 217 h 443"/>
              <a:gd name="T48" fmla="*/ 39 w 353"/>
              <a:gd name="T49" fmla="*/ 84 h 443"/>
              <a:gd name="T50" fmla="*/ 150 w 353"/>
              <a:gd name="T51" fmla="*/ 22 h 443"/>
              <a:gd name="T52" fmla="*/ 229 w 353"/>
              <a:gd name="T53" fmla="*/ 6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443">
                <a:moveTo>
                  <a:pt x="157" y="346"/>
                </a:moveTo>
                <a:cubicBezTo>
                  <a:pt x="157" y="400"/>
                  <a:pt x="200" y="443"/>
                  <a:pt x="254" y="443"/>
                </a:cubicBezTo>
                <a:cubicBezTo>
                  <a:pt x="257" y="443"/>
                  <a:pt x="257" y="443"/>
                  <a:pt x="257" y="443"/>
                </a:cubicBezTo>
                <a:cubicBezTo>
                  <a:pt x="310" y="443"/>
                  <a:pt x="353" y="400"/>
                  <a:pt x="353" y="346"/>
                </a:cubicBezTo>
                <a:cubicBezTo>
                  <a:pt x="353" y="254"/>
                  <a:pt x="353" y="254"/>
                  <a:pt x="353" y="254"/>
                </a:cubicBezTo>
                <a:cubicBezTo>
                  <a:pt x="157" y="254"/>
                  <a:pt x="157" y="254"/>
                  <a:pt x="157" y="254"/>
                </a:cubicBezTo>
                <a:lnTo>
                  <a:pt x="157" y="346"/>
                </a:lnTo>
                <a:close/>
                <a:moveTo>
                  <a:pt x="294" y="146"/>
                </a:moveTo>
                <a:cubicBezTo>
                  <a:pt x="294" y="236"/>
                  <a:pt x="294" y="236"/>
                  <a:pt x="294" y="236"/>
                </a:cubicBezTo>
                <a:cubicBezTo>
                  <a:pt x="353" y="236"/>
                  <a:pt x="353" y="236"/>
                  <a:pt x="353" y="236"/>
                </a:cubicBezTo>
                <a:cubicBezTo>
                  <a:pt x="353" y="146"/>
                  <a:pt x="353" y="146"/>
                  <a:pt x="353" y="146"/>
                </a:cubicBezTo>
                <a:lnTo>
                  <a:pt x="294" y="146"/>
                </a:lnTo>
                <a:close/>
                <a:moveTo>
                  <a:pt x="229" y="61"/>
                </a:moveTo>
                <a:cubicBezTo>
                  <a:pt x="253" y="91"/>
                  <a:pt x="255" y="130"/>
                  <a:pt x="254" y="146"/>
                </a:cubicBezTo>
                <a:cubicBezTo>
                  <a:pt x="157" y="146"/>
                  <a:pt x="157" y="146"/>
                  <a:pt x="157" y="146"/>
                </a:cubicBezTo>
                <a:cubicBezTo>
                  <a:pt x="157" y="236"/>
                  <a:pt x="157" y="236"/>
                  <a:pt x="157" y="236"/>
                </a:cubicBezTo>
                <a:cubicBezTo>
                  <a:pt x="277" y="236"/>
                  <a:pt x="277" y="236"/>
                  <a:pt x="277" y="236"/>
                </a:cubicBezTo>
                <a:cubicBezTo>
                  <a:pt x="277" y="146"/>
                  <a:pt x="277" y="146"/>
                  <a:pt x="277" y="146"/>
                </a:cubicBezTo>
                <a:cubicBezTo>
                  <a:pt x="271" y="146"/>
                  <a:pt x="271" y="146"/>
                  <a:pt x="271" y="146"/>
                </a:cubicBezTo>
                <a:cubicBezTo>
                  <a:pt x="272" y="127"/>
                  <a:pt x="270" y="84"/>
                  <a:pt x="243" y="50"/>
                </a:cubicBezTo>
                <a:cubicBezTo>
                  <a:pt x="222" y="24"/>
                  <a:pt x="191" y="9"/>
                  <a:pt x="152" y="5"/>
                </a:cubicBezTo>
                <a:cubicBezTo>
                  <a:pt x="96" y="0"/>
                  <a:pt x="47" y="27"/>
                  <a:pt x="24" y="77"/>
                </a:cubicBezTo>
                <a:cubicBezTo>
                  <a:pt x="0" y="128"/>
                  <a:pt x="10" y="187"/>
                  <a:pt x="51" y="229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20" y="173"/>
                  <a:pt x="23" y="120"/>
                  <a:pt x="39" y="84"/>
                </a:cubicBezTo>
                <a:cubicBezTo>
                  <a:pt x="60" y="42"/>
                  <a:pt x="102" y="18"/>
                  <a:pt x="150" y="22"/>
                </a:cubicBezTo>
                <a:cubicBezTo>
                  <a:pt x="185" y="26"/>
                  <a:pt x="212" y="39"/>
                  <a:pt x="229" y="6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20"/>
          <p:cNvSpPr>
            <a:spLocks noEditPoints="1"/>
          </p:cNvSpPr>
          <p:nvPr/>
        </p:nvSpPr>
        <p:spPr bwMode="auto">
          <a:xfrm>
            <a:off x="7731607" y="5150737"/>
            <a:ext cx="612227" cy="584283"/>
          </a:xfrm>
          <a:custGeom>
            <a:avLst/>
            <a:gdLst>
              <a:gd name="T0" fmla="*/ 269 w 364"/>
              <a:gd name="T1" fmla="*/ 216 h 347"/>
              <a:gd name="T2" fmla="*/ 289 w 364"/>
              <a:gd name="T3" fmla="*/ 144 h 347"/>
              <a:gd name="T4" fmla="*/ 144 w 364"/>
              <a:gd name="T5" fmla="*/ 0 h 347"/>
              <a:gd name="T6" fmla="*/ 0 w 364"/>
              <a:gd name="T7" fmla="*/ 144 h 347"/>
              <a:gd name="T8" fmla="*/ 144 w 364"/>
              <a:gd name="T9" fmla="*/ 289 h 347"/>
              <a:gd name="T10" fmla="*/ 221 w 364"/>
              <a:gd name="T11" fmla="*/ 266 h 347"/>
              <a:gd name="T12" fmla="*/ 291 w 364"/>
              <a:gd name="T13" fmla="*/ 336 h 347"/>
              <a:gd name="T14" fmla="*/ 315 w 364"/>
              <a:gd name="T15" fmla="*/ 347 h 347"/>
              <a:gd name="T16" fmla="*/ 343 w 364"/>
              <a:gd name="T17" fmla="*/ 332 h 347"/>
              <a:gd name="T18" fmla="*/ 364 w 364"/>
              <a:gd name="T19" fmla="*/ 312 h 347"/>
              <a:gd name="T20" fmla="*/ 269 w 364"/>
              <a:gd name="T21" fmla="*/ 216 h 347"/>
              <a:gd name="T22" fmla="*/ 15 w 364"/>
              <a:gd name="T23" fmla="*/ 144 h 347"/>
              <a:gd name="T24" fmla="*/ 144 w 364"/>
              <a:gd name="T25" fmla="*/ 15 h 347"/>
              <a:gd name="T26" fmla="*/ 274 w 364"/>
              <a:gd name="T27" fmla="*/ 144 h 347"/>
              <a:gd name="T28" fmla="*/ 144 w 364"/>
              <a:gd name="T29" fmla="*/ 274 h 347"/>
              <a:gd name="T30" fmla="*/ 15 w 364"/>
              <a:gd name="T31" fmla="*/ 144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4" h="347">
                <a:moveTo>
                  <a:pt x="269" y="216"/>
                </a:moveTo>
                <a:cubicBezTo>
                  <a:pt x="281" y="195"/>
                  <a:pt x="289" y="171"/>
                  <a:pt x="289" y="144"/>
                </a:cubicBezTo>
                <a:cubicBezTo>
                  <a:pt x="289" y="65"/>
                  <a:pt x="224" y="0"/>
                  <a:pt x="144" y="0"/>
                </a:cubicBez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9"/>
                  <a:pt x="144" y="289"/>
                </a:cubicBezTo>
                <a:cubicBezTo>
                  <a:pt x="173" y="289"/>
                  <a:pt x="199" y="280"/>
                  <a:pt x="221" y="266"/>
                </a:cubicBezTo>
                <a:cubicBezTo>
                  <a:pt x="291" y="336"/>
                  <a:pt x="291" y="336"/>
                  <a:pt x="291" y="336"/>
                </a:cubicBezTo>
                <a:cubicBezTo>
                  <a:pt x="296" y="341"/>
                  <a:pt x="305" y="347"/>
                  <a:pt x="315" y="347"/>
                </a:cubicBezTo>
                <a:cubicBezTo>
                  <a:pt x="325" y="347"/>
                  <a:pt x="334" y="342"/>
                  <a:pt x="343" y="332"/>
                </a:cubicBezTo>
                <a:cubicBezTo>
                  <a:pt x="364" y="312"/>
                  <a:pt x="364" y="312"/>
                  <a:pt x="364" y="312"/>
                </a:cubicBezTo>
                <a:lnTo>
                  <a:pt x="269" y="216"/>
                </a:lnTo>
                <a:close/>
                <a:moveTo>
                  <a:pt x="15" y="144"/>
                </a:moveTo>
                <a:cubicBezTo>
                  <a:pt x="15" y="73"/>
                  <a:pt x="73" y="15"/>
                  <a:pt x="144" y="15"/>
                </a:cubicBezTo>
                <a:cubicBezTo>
                  <a:pt x="216" y="15"/>
                  <a:pt x="274" y="73"/>
                  <a:pt x="274" y="144"/>
                </a:cubicBezTo>
                <a:cubicBezTo>
                  <a:pt x="274" y="216"/>
                  <a:pt x="216" y="274"/>
                  <a:pt x="144" y="274"/>
                </a:cubicBezTo>
                <a:cubicBezTo>
                  <a:pt x="73" y="274"/>
                  <a:pt x="15" y="216"/>
                  <a:pt x="15" y="14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8912627" y="5125231"/>
            <a:ext cx="453021" cy="630778"/>
          </a:xfrm>
          <a:custGeom>
            <a:avLst/>
            <a:gdLst>
              <a:gd name="T0" fmla="*/ 0 w 270"/>
              <a:gd name="T1" fmla="*/ 358 h 375"/>
              <a:gd name="T2" fmla="*/ 0 w 270"/>
              <a:gd name="T3" fmla="*/ 375 h 375"/>
              <a:gd name="T4" fmla="*/ 270 w 270"/>
              <a:gd name="T5" fmla="*/ 375 h 375"/>
              <a:gd name="T6" fmla="*/ 270 w 270"/>
              <a:gd name="T7" fmla="*/ 358 h 375"/>
              <a:gd name="T8" fmla="*/ 0 w 270"/>
              <a:gd name="T9" fmla="*/ 358 h 375"/>
              <a:gd name="T10" fmla="*/ 93 w 270"/>
              <a:gd name="T11" fmla="*/ 124 h 375"/>
              <a:gd name="T12" fmla="*/ 111 w 270"/>
              <a:gd name="T13" fmla="*/ 124 h 375"/>
              <a:gd name="T14" fmla="*/ 120 w 270"/>
              <a:gd name="T15" fmla="*/ 98 h 375"/>
              <a:gd name="T16" fmla="*/ 133 w 270"/>
              <a:gd name="T17" fmla="*/ 62 h 375"/>
              <a:gd name="T18" fmla="*/ 120 w 270"/>
              <a:gd name="T19" fmla="*/ 26 h 375"/>
              <a:gd name="T20" fmla="*/ 111 w 270"/>
              <a:gd name="T21" fmla="*/ 0 h 375"/>
              <a:gd name="T22" fmla="*/ 93 w 270"/>
              <a:gd name="T23" fmla="*/ 0 h 375"/>
              <a:gd name="T24" fmla="*/ 106 w 270"/>
              <a:gd name="T25" fmla="*/ 36 h 375"/>
              <a:gd name="T26" fmla="*/ 116 w 270"/>
              <a:gd name="T27" fmla="*/ 62 h 375"/>
              <a:gd name="T28" fmla="*/ 106 w 270"/>
              <a:gd name="T29" fmla="*/ 88 h 375"/>
              <a:gd name="T30" fmla="*/ 93 w 270"/>
              <a:gd name="T31" fmla="*/ 124 h 375"/>
              <a:gd name="T32" fmla="*/ 133 w 270"/>
              <a:gd name="T33" fmla="*/ 124 h 375"/>
              <a:gd name="T34" fmla="*/ 150 w 270"/>
              <a:gd name="T35" fmla="*/ 124 h 375"/>
              <a:gd name="T36" fmla="*/ 160 w 270"/>
              <a:gd name="T37" fmla="*/ 98 h 375"/>
              <a:gd name="T38" fmla="*/ 173 w 270"/>
              <a:gd name="T39" fmla="*/ 62 h 375"/>
              <a:gd name="T40" fmla="*/ 160 w 270"/>
              <a:gd name="T41" fmla="*/ 26 h 375"/>
              <a:gd name="T42" fmla="*/ 150 w 270"/>
              <a:gd name="T43" fmla="*/ 0 h 375"/>
              <a:gd name="T44" fmla="*/ 133 w 270"/>
              <a:gd name="T45" fmla="*/ 0 h 375"/>
              <a:gd name="T46" fmla="*/ 146 w 270"/>
              <a:gd name="T47" fmla="*/ 36 h 375"/>
              <a:gd name="T48" fmla="*/ 156 w 270"/>
              <a:gd name="T49" fmla="*/ 62 h 375"/>
              <a:gd name="T50" fmla="*/ 146 w 270"/>
              <a:gd name="T51" fmla="*/ 88 h 375"/>
              <a:gd name="T52" fmla="*/ 133 w 270"/>
              <a:gd name="T53" fmla="*/ 124 h 375"/>
              <a:gd name="T54" fmla="*/ 173 w 270"/>
              <a:gd name="T55" fmla="*/ 124 h 375"/>
              <a:gd name="T56" fmla="*/ 190 w 270"/>
              <a:gd name="T57" fmla="*/ 124 h 375"/>
              <a:gd name="T58" fmla="*/ 200 w 270"/>
              <a:gd name="T59" fmla="*/ 98 h 375"/>
              <a:gd name="T60" fmla="*/ 212 w 270"/>
              <a:gd name="T61" fmla="*/ 62 h 375"/>
              <a:gd name="T62" fmla="*/ 200 w 270"/>
              <a:gd name="T63" fmla="*/ 26 h 375"/>
              <a:gd name="T64" fmla="*/ 190 w 270"/>
              <a:gd name="T65" fmla="*/ 0 h 375"/>
              <a:gd name="T66" fmla="*/ 173 w 270"/>
              <a:gd name="T67" fmla="*/ 0 h 375"/>
              <a:gd name="T68" fmla="*/ 186 w 270"/>
              <a:gd name="T69" fmla="*/ 36 h 375"/>
              <a:gd name="T70" fmla="*/ 195 w 270"/>
              <a:gd name="T71" fmla="*/ 62 h 375"/>
              <a:gd name="T72" fmla="*/ 186 w 270"/>
              <a:gd name="T73" fmla="*/ 88 h 375"/>
              <a:gd name="T74" fmla="*/ 173 w 270"/>
              <a:gd name="T75" fmla="*/ 124 h 375"/>
              <a:gd name="T76" fmla="*/ 48 w 270"/>
              <a:gd name="T77" fmla="*/ 282 h 375"/>
              <a:gd name="T78" fmla="*/ 48 w 270"/>
              <a:gd name="T79" fmla="*/ 334 h 375"/>
              <a:gd name="T80" fmla="*/ 195 w 270"/>
              <a:gd name="T81" fmla="*/ 334 h 375"/>
              <a:gd name="T82" fmla="*/ 247 w 270"/>
              <a:gd name="T83" fmla="*/ 283 h 375"/>
              <a:gd name="T84" fmla="*/ 247 w 270"/>
              <a:gd name="T85" fmla="*/ 143 h 375"/>
              <a:gd name="T86" fmla="*/ 48 w 270"/>
              <a:gd name="T87" fmla="*/ 143 h 375"/>
              <a:gd name="T88" fmla="*/ 48 w 270"/>
              <a:gd name="T89" fmla="*/ 178 h 375"/>
              <a:gd name="T90" fmla="*/ 4 w 270"/>
              <a:gd name="T91" fmla="*/ 230 h 375"/>
              <a:gd name="T92" fmla="*/ 48 w 270"/>
              <a:gd name="T93" fmla="*/ 282 h 375"/>
              <a:gd name="T94" fmla="*/ 48 w 270"/>
              <a:gd name="T95" fmla="*/ 195 h 375"/>
              <a:gd name="T96" fmla="*/ 48 w 270"/>
              <a:gd name="T97" fmla="*/ 265 h 375"/>
              <a:gd name="T98" fmla="*/ 21 w 270"/>
              <a:gd name="T99" fmla="*/ 230 h 375"/>
              <a:gd name="T100" fmla="*/ 48 w 270"/>
              <a:gd name="T101" fmla="*/ 19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0" h="375">
                <a:moveTo>
                  <a:pt x="0" y="358"/>
                </a:moveTo>
                <a:cubicBezTo>
                  <a:pt x="0" y="375"/>
                  <a:pt x="0" y="375"/>
                  <a:pt x="0" y="375"/>
                </a:cubicBezTo>
                <a:cubicBezTo>
                  <a:pt x="270" y="375"/>
                  <a:pt x="270" y="375"/>
                  <a:pt x="270" y="375"/>
                </a:cubicBezTo>
                <a:cubicBezTo>
                  <a:pt x="270" y="358"/>
                  <a:pt x="270" y="358"/>
                  <a:pt x="270" y="358"/>
                </a:cubicBezTo>
                <a:lnTo>
                  <a:pt x="0" y="358"/>
                </a:lnTo>
                <a:close/>
                <a:moveTo>
                  <a:pt x="93" y="124"/>
                </a:moveTo>
                <a:cubicBezTo>
                  <a:pt x="111" y="124"/>
                  <a:pt x="111" y="124"/>
                  <a:pt x="111" y="124"/>
                </a:cubicBezTo>
                <a:cubicBezTo>
                  <a:pt x="111" y="111"/>
                  <a:pt x="115" y="106"/>
                  <a:pt x="120" y="98"/>
                </a:cubicBezTo>
                <a:cubicBezTo>
                  <a:pt x="126" y="90"/>
                  <a:pt x="133" y="80"/>
                  <a:pt x="133" y="62"/>
                </a:cubicBezTo>
                <a:cubicBezTo>
                  <a:pt x="133" y="44"/>
                  <a:pt x="126" y="35"/>
                  <a:pt x="120" y="26"/>
                </a:cubicBezTo>
                <a:cubicBezTo>
                  <a:pt x="115" y="19"/>
                  <a:pt x="111" y="13"/>
                  <a:pt x="11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19"/>
                  <a:pt x="100" y="28"/>
                  <a:pt x="106" y="36"/>
                </a:cubicBezTo>
                <a:cubicBezTo>
                  <a:pt x="112" y="44"/>
                  <a:pt x="116" y="50"/>
                  <a:pt x="116" y="62"/>
                </a:cubicBezTo>
                <a:cubicBezTo>
                  <a:pt x="116" y="75"/>
                  <a:pt x="112" y="81"/>
                  <a:pt x="106" y="88"/>
                </a:cubicBezTo>
                <a:cubicBezTo>
                  <a:pt x="100" y="96"/>
                  <a:pt x="93" y="106"/>
                  <a:pt x="93" y="124"/>
                </a:cubicBezTo>
                <a:close/>
                <a:moveTo>
                  <a:pt x="133" y="124"/>
                </a:moveTo>
                <a:cubicBezTo>
                  <a:pt x="150" y="124"/>
                  <a:pt x="150" y="124"/>
                  <a:pt x="150" y="124"/>
                </a:cubicBezTo>
                <a:cubicBezTo>
                  <a:pt x="150" y="111"/>
                  <a:pt x="155" y="106"/>
                  <a:pt x="160" y="98"/>
                </a:cubicBezTo>
                <a:cubicBezTo>
                  <a:pt x="166" y="90"/>
                  <a:pt x="173" y="80"/>
                  <a:pt x="173" y="62"/>
                </a:cubicBezTo>
                <a:cubicBezTo>
                  <a:pt x="173" y="44"/>
                  <a:pt x="166" y="35"/>
                  <a:pt x="160" y="26"/>
                </a:cubicBezTo>
                <a:cubicBezTo>
                  <a:pt x="155" y="19"/>
                  <a:pt x="150" y="13"/>
                  <a:pt x="15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19"/>
                  <a:pt x="140" y="28"/>
                  <a:pt x="146" y="36"/>
                </a:cubicBezTo>
                <a:cubicBezTo>
                  <a:pt x="151" y="44"/>
                  <a:pt x="156" y="50"/>
                  <a:pt x="156" y="62"/>
                </a:cubicBezTo>
                <a:cubicBezTo>
                  <a:pt x="156" y="75"/>
                  <a:pt x="151" y="81"/>
                  <a:pt x="146" y="88"/>
                </a:cubicBezTo>
                <a:cubicBezTo>
                  <a:pt x="140" y="96"/>
                  <a:pt x="133" y="106"/>
                  <a:pt x="133" y="124"/>
                </a:cubicBezTo>
                <a:close/>
                <a:moveTo>
                  <a:pt x="173" y="124"/>
                </a:moveTo>
                <a:cubicBezTo>
                  <a:pt x="190" y="124"/>
                  <a:pt x="190" y="124"/>
                  <a:pt x="190" y="124"/>
                </a:cubicBezTo>
                <a:cubicBezTo>
                  <a:pt x="190" y="111"/>
                  <a:pt x="194" y="106"/>
                  <a:pt x="200" y="98"/>
                </a:cubicBezTo>
                <a:cubicBezTo>
                  <a:pt x="206" y="90"/>
                  <a:pt x="212" y="80"/>
                  <a:pt x="212" y="62"/>
                </a:cubicBezTo>
                <a:cubicBezTo>
                  <a:pt x="212" y="44"/>
                  <a:pt x="206" y="35"/>
                  <a:pt x="200" y="26"/>
                </a:cubicBezTo>
                <a:cubicBezTo>
                  <a:pt x="194" y="19"/>
                  <a:pt x="190" y="13"/>
                  <a:pt x="190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3" y="19"/>
                  <a:pt x="180" y="28"/>
                  <a:pt x="186" y="36"/>
                </a:cubicBezTo>
                <a:cubicBezTo>
                  <a:pt x="191" y="44"/>
                  <a:pt x="195" y="50"/>
                  <a:pt x="195" y="62"/>
                </a:cubicBezTo>
                <a:cubicBezTo>
                  <a:pt x="195" y="75"/>
                  <a:pt x="191" y="81"/>
                  <a:pt x="186" y="88"/>
                </a:cubicBezTo>
                <a:cubicBezTo>
                  <a:pt x="180" y="96"/>
                  <a:pt x="173" y="106"/>
                  <a:pt x="173" y="124"/>
                </a:cubicBezTo>
                <a:close/>
                <a:moveTo>
                  <a:pt x="48" y="282"/>
                </a:moveTo>
                <a:cubicBezTo>
                  <a:pt x="48" y="334"/>
                  <a:pt x="48" y="334"/>
                  <a:pt x="48" y="334"/>
                </a:cubicBezTo>
                <a:cubicBezTo>
                  <a:pt x="195" y="334"/>
                  <a:pt x="195" y="334"/>
                  <a:pt x="195" y="334"/>
                </a:cubicBezTo>
                <a:cubicBezTo>
                  <a:pt x="224" y="334"/>
                  <a:pt x="247" y="311"/>
                  <a:pt x="247" y="283"/>
                </a:cubicBezTo>
                <a:cubicBezTo>
                  <a:pt x="247" y="143"/>
                  <a:pt x="247" y="143"/>
                  <a:pt x="247" y="143"/>
                </a:cubicBezTo>
                <a:cubicBezTo>
                  <a:pt x="48" y="143"/>
                  <a:pt x="48" y="143"/>
                  <a:pt x="48" y="143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23" y="182"/>
                  <a:pt x="4" y="204"/>
                  <a:pt x="4" y="230"/>
                </a:cubicBezTo>
                <a:cubicBezTo>
                  <a:pt x="4" y="256"/>
                  <a:pt x="23" y="278"/>
                  <a:pt x="48" y="282"/>
                </a:cubicBezTo>
                <a:close/>
                <a:moveTo>
                  <a:pt x="48" y="195"/>
                </a:moveTo>
                <a:cubicBezTo>
                  <a:pt x="48" y="265"/>
                  <a:pt x="48" y="265"/>
                  <a:pt x="48" y="265"/>
                </a:cubicBezTo>
                <a:cubicBezTo>
                  <a:pt x="33" y="261"/>
                  <a:pt x="21" y="247"/>
                  <a:pt x="21" y="230"/>
                </a:cubicBezTo>
                <a:cubicBezTo>
                  <a:pt x="21" y="213"/>
                  <a:pt x="33" y="199"/>
                  <a:pt x="48" y="1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4230394" y="5191745"/>
            <a:ext cx="590972" cy="532696"/>
          </a:xfrm>
          <a:custGeom>
            <a:avLst/>
            <a:gdLst>
              <a:gd name="T0" fmla="*/ 251 w 341"/>
              <a:gd name="T1" fmla="*/ 224 h 306"/>
              <a:gd name="T2" fmla="*/ 207 w 341"/>
              <a:gd name="T3" fmla="*/ 177 h 306"/>
              <a:gd name="T4" fmla="*/ 251 w 341"/>
              <a:gd name="T5" fmla="*/ 126 h 306"/>
              <a:gd name="T6" fmla="*/ 252 w 341"/>
              <a:gd name="T7" fmla="*/ 126 h 306"/>
              <a:gd name="T8" fmla="*/ 320 w 341"/>
              <a:gd name="T9" fmla="*/ 126 h 306"/>
              <a:gd name="T10" fmla="*/ 320 w 341"/>
              <a:gd name="T11" fmla="*/ 28 h 306"/>
              <a:gd name="T12" fmla="*/ 261 w 341"/>
              <a:gd name="T13" fmla="*/ 28 h 306"/>
              <a:gd name="T14" fmla="*/ 283 w 341"/>
              <a:gd name="T15" fmla="*/ 69 h 306"/>
              <a:gd name="T16" fmla="*/ 306 w 341"/>
              <a:gd name="T17" fmla="*/ 69 h 306"/>
              <a:gd name="T18" fmla="*/ 306 w 341"/>
              <a:gd name="T19" fmla="*/ 84 h 306"/>
              <a:gd name="T20" fmla="*/ 33 w 341"/>
              <a:gd name="T21" fmla="*/ 84 h 306"/>
              <a:gd name="T22" fmla="*/ 33 w 341"/>
              <a:gd name="T23" fmla="*/ 69 h 306"/>
              <a:gd name="T24" fmla="*/ 63 w 341"/>
              <a:gd name="T25" fmla="*/ 69 h 306"/>
              <a:gd name="T26" fmla="*/ 143 w 341"/>
              <a:gd name="T27" fmla="*/ 28 h 306"/>
              <a:gd name="T28" fmla="*/ 0 w 341"/>
              <a:gd name="T29" fmla="*/ 28 h 306"/>
              <a:gd name="T30" fmla="*/ 0 w 341"/>
              <a:gd name="T31" fmla="*/ 306 h 306"/>
              <a:gd name="T32" fmla="*/ 282 w 341"/>
              <a:gd name="T33" fmla="*/ 306 h 306"/>
              <a:gd name="T34" fmla="*/ 320 w 341"/>
              <a:gd name="T35" fmla="*/ 267 h 306"/>
              <a:gd name="T36" fmla="*/ 320 w 341"/>
              <a:gd name="T37" fmla="*/ 224 h 306"/>
              <a:gd name="T38" fmla="*/ 251 w 341"/>
              <a:gd name="T39" fmla="*/ 224 h 306"/>
              <a:gd name="T40" fmla="*/ 266 w 341"/>
              <a:gd name="T41" fmla="*/ 69 h 306"/>
              <a:gd name="T42" fmla="*/ 245 w 341"/>
              <a:gd name="T43" fmla="*/ 28 h 306"/>
              <a:gd name="T44" fmla="*/ 245 w 341"/>
              <a:gd name="T45" fmla="*/ 28 h 306"/>
              <a:gd name="T46" fmla="*/ 230 w 341"/>
              <a:gd name="T47" fmla="*/ 0 h 306"/>
              <a:gd name="T48" fmla="*/ 175 w 341"/>
              <a:gd name="T49" fmla="*/ 28 h 306"/>
              <a:gd name="T50" fmla="*/ 175 w 341"/>
              <a:gd name="T51" fmla="*/ 28 h 306"/>
              <a:gd name="T52" fmla="*/ 95 w 341"/>
              <a:gd name="T53" fmla="*/ 69 h 306"/>
              <a:gd name="T54" fmla="*/ 266 w 341"/>
              <a:gd name="T55" fmla="*/ 69 h 306"/>
              <a:gd name="T56" fmla="*/ 252 w 341"/>
              <a:gd name="T57" fmla="*/ 141 h 306"/>
              <a:gd name="T58" fmla="*/ 236 w 341"/>
              <a:gd name="T59" fmla="*/ 146 h 306"/>
              <a:gd name="T60" fmla="*/ 222 w 341"/>
              <a:gd name="T61" fmla="*/ 177 h 306"/>
              <a:gd name="T62" fmla="*/ 237 w 341"/>
              <a:gd name="T63" fmla="*/ 204 h 306"/>
              <a:gd name="T64" fmla="*/ 252 w 341"/>
              <a:gd name="T65" fmla="*/ 210 h 306"/>
              <a:gd name="T66" fmla="*/ 341 w 341"/>
              <a:gd name="T67" fmla="*/ 210 h 306"/>
              <a:gd name="T68" fmla="*/ 341 w 341"/>
              <a:gd name="T69" fmla="*/ 141 h 306"/>
              <a:gd name="T70" fmla="*/ 252 w 341"/>
              <a:gd name="T71" fmla="*/ 141 h 306"/>
              <a:gd name="T72" fmla="*/ 255 w 341"/>
              <a:gd name="T73" fmla="*/ 187 h 306"/>
              <a:gd name="T74" fmla="*/ 242 w 341"/>
              <a:gd name="T75" fmla="*/ 175 h 306"/>
              <a:gd name="T76" fmla="*/ 255 w 341"/>
              <a:gd name="T77" fmla="*/ 162 h 306"/>
              <a:gd name="T78" fmla="*/ 268 w 341"/>
              <a:gd name="T79" fmla="*/ 175 h 306"/>
              <a:gd name="T80" fmla="*/ 255 w 341"/>
              <a:gd name="T81" fmla="*/ 18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1" h="306">
                <a:moveTo>
                  <a:pt x="251" y="224"/>
                </a:moveTo>
                <a:cubicBezTo>
                  <a:pt x="236" y="223"/>
                  <a:pt x="207" y="211"/>
                  <a:pt x="207" y="177"/>
                </a:cubicBezTo>
                <a:cubicBezTo>
                  <a:pt x="207" y="129"/>
                  <a:pt x="251" y="126"/>
                  <a:pt x="251" y="126"/>
                </a:cubicBezTo>
                <a:cubicBezTo>
                  <a:pt x="252" y="126"/>
                  <a:pt x="252" y="126"/>
                  <a:pt x="252" y="126"/>
                </a:cubicBezTo>
                <a:cubicBezTo>
                  <a:pt x="320" y="126"/>
                  <a:pt x="320" y="126"/>
                  <a:pt x="320" y="126"/>
                </a:cubicBezTo>
                <a:cubicBezTo>
                  <a:pt x="320" y="28"/>
                  <a:pt x="320" y="28"/>
                  <a:pt x="320" y="28"/>
                </a:cubicBezTo>
                <a:cubicBezTo>
                  <a:pt x="261" y="28"/>
                  <a:pt x="261" y="28"/>
                  <a:pt x="261" y="28"/>
                </a:cubicBezTo>
                <a:cubicBezTo>
                  <a:pt x="283" y="69"/>
                  <a:pt x="283" y="69"/>
                  <a:pt x="283" y="69"/>
                </a:cubicBezTo>
                <a:cubicBezTo>
                  <a:pt x="306" y="69"/>
                  <a:pt x="306" y="69"/>
                  <a:pt x="306" y="69"/>
                </a:cubicBezTo>
                <a:cubicBezTo>
                  <a:pt x="306" y="84"/>
                  <a:pt x="306" y="84"/>
                  <a:pt x="306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33" y="69"/>
                  <a:pt x="33" y="69"/>
                  <a:pt x="33" y="69"/>
                </a:cubicBezTo>
                <a:cubicBezTo>
                  <a:pt x="63" y="69"/>
                  <a:pt x="63" y="69"/>
                  <a:pt x="63" y="69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6"/>
                  <a:pt x="0" y="306"/>
                  <a:pt x="0" y="306"/>
                </a:cubicBezTo>
                <a:cubicBezTo>
                  <a:pt x="282" y="306"/>
                  <a:pt x="282" y="306"/>
                  <a:pt x="282" y="306"/>
                </a:cubicBezTo>
                <a:cubicBezTo>
                  <a:pt x="303" y="306"/>
                  <a:pt x="320" y="289"/>
                  <a:pt x="320" y="267"/>
                </a:cubicBezTo>
                <a:cubicBezTo>
                  <a:pt x="320" y="224"/>
                  <a:pt x="320" y="224"/>
                  <a:pt x="320" y="224"/>
                </a:cubicBezTo>
                <a:cubicBezTo>
                  <a:pt x="251" y="224"/>
                  <a:pt x="251" y="224"/>
                  <a:pt x="251" y="224"/>
                </a:cubicBezTo>
                <a:close/>
                <a:moveTo>
                  <a:pt x="266" y="69"/>
                </a:moveTo>
                <a:cubicBezTo>
                  <a:pt x="245" y="28"/>
                  <a:pt x="245" y="28"/>
                  <a:pt x="245" y="28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30" y="0"/>
                  <a:pt x="230" y="0"/>
                  <a:pt x="230" y="0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95" y="69"/>
                  <a:pt x="95" y="69"/>
                  <a:pt x="95" y="69"/>
                </a:cubicBezTo>
                <a:lnTo>
                  <a:pt x="266" y="69"/>
                </a:lnTo>
                <a:close/>
                <a:moveTo>
                  <a:pt x="252" y="141"/>
                </a:moveTo>
                <a:cubicBezTo>
                  <a:pt x="251" y="141"/>
                  <a:pt x="244" y="142"/>
                  <a:pt x="236" y="146"/>
                </a:cubicBezTo>
                <a:cubicBezTo>
                  <a:pt x="227" y="153"/>
                  <a:pt x="222" y="163"/>
                  <a:pt x="222" y="177"/>
                </a:cubicBezTo>
                <a:cubicBezTo>
                  <a:pt x="222" y="189"/>
                  <a:pt x="227" y="199"/>
                  <a:pt x="237" y="204"/>
                </a:cubicBezTo>
                <a:cubicBezTo>
                  <a:pt x="244" y="208"/>
                  <a:pt x="251" y="209"/>
                  <a:pt x="252" y="210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41" y="141"/>
                  <a:pt x="341" y="141"/>
                  <a:pt x="341" y="141"/>
                </a:cubicBezTo>
                <a:lnTo>
                  <a:pt x="252" y="141"/>
                </a:lnTo>
                <a:close/>
                <a:moveTo>
                  <a:pt x="255" y="187"/>
                </a:moveTo>
                <a:cubicBezTo>
                  <a:pt x="248" y="187"/>
                  <a:pt x="242" y="182"/>
                  <a:pt x="242" y="175"/>
                </a:cubicBezTo>
                <a:cubicBezTo>
                  <a:pt x="242" y="168"/>
                  <a:pt x="248" y="162"/>
                  <a:pt x="255" y="162"/>
                </a:cubicBezTo>
                <a:cubicBezTo>
                  <a:pt x="262" y="162"/>
                  <a:pt x="268" y="168"/>
                  <a:pt x="268" y="175"/>
                </a:cubicBezTo>
                <a:cubicBezTo>
                  <a:pt x="268" y="182"/>
                  <a:pt x="262" y="187"/>
                  <a:pt x="255" y="18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10775139" y="1561269"/>
            <a:ext cx="587415" cy="505851"/>
          </a:xfrm>
          <a:custGeom>
            <a:avLst/>
            <a:gdLst>
              <a:gd name="T0" fmla="*/ 95 w 355"/>
              <a:gd name="T1" fmla="*/ 0 h 304"/>
              <a:gd name="T2" fmla="*/ 95 w 355"/>
              <a:gd name="T3" fmla="*/ 161 h 304"/>
              <a:gd name="T4" fmla="*/ 119 w 355"/>
              <a:gd name="T5" fmla="*/ 190 h 304"/>
              <a:gd name="T6" fmla="*/ 239 w 355"/>
              <a:gd name="T7" fmla="*/ 190 h 304"/>
              <a:gd name="T8" fmla="*/ 308 w 355"/>
              <a:gd name="T9" fmla="*/ 237 h 304"/>
              <a:gd name="T10" fmla="*/ 308 w 355"/>
              <a:gd name="T11" fmla="*/ 190 h 304"/>
              <a:gd name="T12" fmla="*/ 355 w 355"/>
              <a:gd name="T13" fmla="*/ 190 h 304"/>
              <a:gd name="T14" fmla="*/ 355 w 355"/>
              <a:gd name="T15" fmla="*/ 0 h 304"/>
              <a:gd name="T16" fmla="*/ 95 w 355"/>
              <a:gd name="T17" fmla="*/ 0 h 304"/>
              <a:gd name="T18" fmla="*/ 80 w 355"/>
              <a:gd name="T19" fmla="*/ 161 h 304"/>
              <a:gd name="T20" fmla="*/ 80 w 355"/>
              <a:gd name="T21" fmla="*/ 107 h 304"/>
              <a:gd name="T22" fmla="*/ 0 w 355"/>
              <a:gd name="T23" fmla="*/ 107 h 304"/>
              <a:gd name="T24" fmla="*/ 0 w 355"/>
              <a:gd name="T25" fmla="*/ 261 h 304"/>
              <a:gd name="T26" fmla="*/ 32 w 355"/>
              <a:gd name="T27" fmla="*/ 261 h 304"/>
              <a:gd name="T28" fmla="*/ 32 w 355"/>
              <a:gd name="T29" fmla="*/ 304 h 304"/>
              <a:gd name="T30" fmla="*/ 96 w 355"/>
              <a:gd name="T31" fmla="*/ 261 h 304"/>
              <a:gd name="T32" fmla="*/ 166 w 355"/>
              <a:gd name="T33" fmla="*/ 261 h 304"/>
              <a:gd name="T34" fmla="*/ 198 w 355"/>
              <a:gd name="T35" fmla="*/ 229 h 304"/>
              <a:gd name="T36" fmla="*/ 198 w 355"/>
              <a:gd name="T37" fmla="*/ 205 h 304"/>
              <a:gd name="T38" fmla="*/ 124 w 355"/>
              <a:gd name="T39" fmla="*/ 205 h 304"/>
              <a:gd name="T40" fmla="*/ 80 w 355"/>
              <a:gd name="T41" fmla="*/ 16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5" h="304">
                <a:moveTo>
                  <a:pt x="95" y="0"/>
                </a:moveTo>
                <a:cubicBezTo>
                  <a:pt x="95" y="161"/>
                  <a:pt x="95" y="161"/>
                  <a:pt x="95" y="161"/>
                </a:cubicBezTo>
                <a:cubicBezTo>
                  <a:pt x="95" y="177"/>
                  <a:pt x="108" y="190"/>
                  <a:pt x="119" y="190"/>
                </a:cubicBezTo>
                <a:cubicBezTo>
                  <a:pt x="239" y="190"/>
                  <a:pt x="239" y="190"/>
                  <a:pt x="239" y="190"/>
                </a:cubicBezTo>
                <a:cubicBezTo>
                  <a:pt x="308" y="237"/>
                  <a:pt x="308" y="237"/>
                  <a:pt x="308" y="237"/>
                </a:cubicBezTo>
                <a:cubicBezTo>
                  <a:pt x="308" y="190"/>
                  <a:pt x="308" y="190"/>
                  <a:pt x="308" y="190"/>
                </a:cubicBezTo>
                <a:cubicBezTo>
                  <a:pt x="355" y="190"/>
                  <a:pt x="355" y="190"/>
                  <a:pt x="355" y="190"/>
                </a:cubicBezTo>
                <a:cubicBezTo>
                  <a:pt x="355" y="0"/>
                  <a:pt x="355" y="0"/>
                  <a:pt x="355" y="0"/>
                </a:cubicBezTo>
                <a:lnTo>
                  <a:pt x="95" y="0"/>
                </a:lnTo>
                <a:close/>
                <a:moveTo>
                  <a:pt x="80" y="161"/>
                </a:moveTo>
                <a:cubicBezTo>
                  <a:pt x="80" y="107"/>
                  <a:pt x="80" y="107"/>
                  <a:pt x="8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61"/>
                  <a:pt x="0" y="261"/>
                  <a:pt x="0" y="261"/>
                </a:cubicBezTo>
                <a:cubicBezTo>
                  <a:pt x="32" y="261"/>
                  <a:pt x="32" y="261"/>
                  <a:pt x="32" y="261"/>
                </a:cubicBezTo>
                <a:cubicBezTo>
                  <a:pt x="32" y="304"/>
                  <a:pt x="32" y="304"/>
                  <a:pt x="32" y="304"/>
                </a:cubicBezTo>
                <a:cubicBezTo>
                  <a:pt x="96" y="261"/>
                  <a:pt x="96" y="261"/>
                  <a:pt x="96" y="261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184" y="261"/>
                  <a:pt x="198" y="246"/>
                  <a:pt x="198" y="229"/>
                </a:cubicBezTo>
                <a:cubicBezTo>
                  <a:pt x="198" y="205"/>
                  <a:pt x="198" y="205"/>
                  <a:pt x="198" y="205"/>
                </a:cubicBezTo>
                <a:cubicBezTo>
                  <a:pt x="124" y="205"/>
                  <a:pt x="124" y="205"/>
                  <a:pt x="124" y="205"/>
                </a:cubicBezTo>
                <a:cubicBezTo>
                  <a:pt x="100" y="205"/>
                  <a:pt x="80" y="185"/>
                  <a:pt x="80" y="16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9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dirty="0" smtClean="0"/>
              <a:t>|                                                  | </a:t>
            </a:r>
            <a:r>
              <a:rPr lang="de-DE" dirty="0" smtClean="0"/>
              <a:t>SURA</a:t>
            </a:r>
            <a:r>
              <a:rPr lang="es-ES_tradnl" dirty="0" smtClean="0"/>
              <a:t> </a:t>
            </a:r>
            <a:r>
              <a:rPr lang="es-ES_tradnl" dirty="0" smtClean="0"/>
              <a:t>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1666E2-3C57-C944-9AFF-1665FC1356ED}" type="datetime4">
              <a:rPr lang="es-CO" smtClean="0"/>
              <a:t>August 19,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Íconos</a:t>
            </a:r>
            <a:r>
              <a:rPr lang="en-US" dirty="0"/>
              <a:t> en </a:t>
            </a:r>
            <a:r>
              <a:rPr lang="en-US" dirty="0" err="1"/>
              <a:t>sólido</a:t>
            </a:r>
            <a:r>
              <a:rPr lang="en-US" dirty="0"/>
              <a:t> 2</a:t>
            </a:r>
          </a:p>
        </p:txBody>
      </p:sp>
      <p:sp>
        <p:nvSpPr>
          <p:cNvPr id="6" name="Freeform 26"/>
          <p:cNvSpPr>
            <a:spLocks noEditPoints="1"/>
          </p:cNvSpPr>
          <p:nvPr/>
        </p:nvSpPr>
        <p:spPr bwMode="auto">
          <a:xfrm>
            <a:off x="638910" y="1469149"/>
            <a:ext cx="930670" cy="547117"/>
          </a:xfrm>
          <a:custGeom>
            <a:avLst/>
            <a:gdLst>
              <a:gd name="T0" fmla="*/ 427 w 560"/>
              <a:gd name="T1" fmla="*/ 49 h 329"/>
              <a:gd name="T2" fmla="*/ 369 w 560"/>
              <a:gd name="T3" fmla="*/ 0 h 329"/>
              <a:gd name="T4" fmla="*/ 322 w 560"/>
              <a:gd name="T5" fmla="*/ 0 h 329"/>
              <a:gd name="T6" fmla="*/ 322 w 560"/>
              <a:gd name="T7" fmla="*/ 101 h 329"/>
              <a:gd name="T8" fmla="*/ 447 w 560"/>
              <a:gd name="T9" fmla="*/ 101 h 329"/>
              <a:gd name="T10" fmla="*/ 427 w 560"/>
              <a:gd name="T11" fmla="*/ 49 h 329"/>
              <a:gd name="T12" fmla="*/ 304 w 560"/>
              <a:gd name="T13" fmla="*/ 0 h 329"/>
              <a:gd name="T14" fmla="*/ 161 w 560"/>
              <a:gd name="T15" fmla="*/ 0 h 329"/>
              <a:gd name="T16" fmla="*/ 161 w 560"/>
              <a:gd name="T17" fmla="*/ 101 h 329"/>
              <a:gd name="T18" fmla="*/ 304 w 560"/>
              <a:gd name="T19" fmla="*/ 101 h 329"/>
              <a:gd name="T20" fmla="*/ 304 w 560"/>
              <a:gd name="T21" fmla="*/ 0 h 329"/>
              <a:gd name="T22" fmla="*/ 144 w 560"/>
              <a:gd name="T23" fmla="*/ 0 h 329"/>
              <a:gd name="T24" fmla="*/ 84 w 560"/>
              <a:gd name="T25" fmla="*/ 0 h 329"/>
              <a:gd name="T26" fmla="*/ 0 w 560"/>
              <a:gd name="T27" fmla="*/ 84 h 329"/>
              <a:gd name="T28" fmla="*/ 0 w 560"/>
              <a:gd name="T29" fmla="*/ 101 h 329"/>
              <a:gd name="T30" fmla="*/ 144 w 560"/>
              <a:gd name="T31" fmla="*/ 101 h 329"/>
              <a:gd name="T32" fmla="*/ 144 w 560"/>
              <a:gd name="T33" fmla="*/ 0 h 329"/>
              <a:gd name="T34" fmla="*/ 514 w 560"/>
              <a:gd name="T35" fmla="*/ 118 h 329"/>
              <a:gd name="T36" fmla="*/ 453 w 560"/>
              <a:gd name="T37" fmla="*/ 118 h 329"/>
              <a:gd name="T38" fmla="*/ 453 w 560"/>
              <a:gd name="T39" fmla="*/ 118 h 329"/>
              <a:gd name="T40" fmla="*/ 0 w 560"/>
              <a:gd name="T41" fmla="*/ 118 h 329"/>
              <a:gd name="T42" fmla="*/ 0 w 560"/>
              <a:gd name="T43" fmla="*/ 275 h 329"/>
              <a:gd name="T44" fmla="*/ 75 w 560"/>
              <a:gd name="T45" fmla="*/ 275 h 329"/>
              <a:gd name="T46" fmla="*/ 139 w 560"/>
              <a:gd name="T47" fmla="*/ 329 h 329"/>
              <a:gd name="T48" fmla="*/ 203 w 560"/>
              <a:gd name="T49" fmla="*/ 273 h 329"/>
              <a:gd name="T50" fmla="*/ 368 w 560"/>
              <a:gd name="T51" fmla="*/ 273 h 329"/>
              <a:gd name="T52" fmla="*/ 433 w 560"/>
              <a:gd name="T53" fmla="*/ 329 h 329"/>
              <a:gd name="T54" fmla="*/ 497 w 560"/>
              <a:gd name="T55" fmla="*/ 273 h 329"/>
              <a:gd name="T56" fmla="*/ 560 w 560"/>
              <a:gd name="T57" fmla="*/ 273 h 329"/>
              <a:gd name="T58" fmla="*/ 560 w 560"/>
              <a:gd name="T59" fmla="*/ 169 h 329"/>
              <a:gd name="T60" fmla="*/ 514 w 560"/>
              <a:gd name="T61" fmla="*/ 11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0" h="329">
                <a:moveTo>
                  <a:pt x="427" y="49"/>
                </a:moveTo>
                <a:cubicBezTo>
                  <a:pt x="426" y="45"/>
                  <a:pt x="409" y="0"/>
                  <a:pt x="369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447" y="101"/>
                  <a:pt x="447" y="101"/>
                  <a:pt x="447" y="101"/>
                </a:cubicBezTo>
                <a:lnTo>
                  <a:pt x="427" y="49"/>
                </a:lnTo>
                <a:close/>
                <a:moveTo>
                  <a:pt x="304" y="0"/>
                </a:moveTo>
                <a:cubicBezTo>
                  <a:pt x="161" y="0"/>
                  <a:pt x="161" y="0"/>
                  <a:pt x="161" y="0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304" y="101"/>
                  <a:pt x="304" y="101"/>
                  <a:pt x="304" y="101"/>
                </a:cubicBezTo>
                <a:lnTo>
                  <a:pt x="304" y="0"/>
                </a:lnTo>
                <a:close/>
                <a:moveTo>
                  <a:pt x="144" y="0"/>
                </a:moveTo>
                <a:cubicBezTo>
                  <a:pt x="84" y="0"/>
                  <a:pt x="84" y="0"/>
                  <a:pt x="84" y="0"/>
                </a:cubicBezTo>
                <a:cubicBezTo>
                  <a:pt x="35" y="0"/>
                  <a:pt x="0" y="36"/>
                  <a:pt x="0" y="84"/>
                </a:cubicBezTo>
                <a:cubicBezTo>
                  <a:pt x="0" y="101"/>
                  <a:pt x="0" y="101"/>
                  <a:pt x="0" y="101"/>
                </a:cubicBezTo>
                <a:cubicBezTo>
                  <a:pt x="144" y="101"/>
                  <a:pt x="144" y="101"/>
                  <a:pt x="144" y="101"/>
                </a:cubicBezTo>
                <a:lnTo>
                  <a:pt x="144" y="0"/>
                </a:lnTo>
                <a:close/>
                <a:moveTo>
                  <a:pt x="514" y="118"/>
                </a:moveTo>
                <a:cubicBezTo>
                  <a:pt x="453" y="118"/>
                  <a:pt x="453" y="118"/>
                  <a:pt x="453" y="118"/>
                </a:cubicBezTo>
                <a:cubicBezTo>
                  <a:pt x="453" y="118"/>
                  <a:pt x="453" y="118"/>
                  <a:pt x="453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5"/>
                  <a:pt x="0" y="275"/>
                  <a:pt x="0" y="275"/>
                </a:cubicBezTo>
                <a:cubicBezTo>
                  <a:pt x="75" y="275"/>
                  <a:pt x="75" y="275"/>
                  <a:pt x="75" y="275"/>
                </a:cubicBezTo>
                <a:cubicBezTo>
                  <a:pt x="80" y="306"/>
                  <a:pt x="107" y="329"/>
                  <a:pt x="139" y="329"/>
                </a:cubicBezTo>
                <a:cubicBezTo>
                  <a:pt x="172" y="329"/>
                  <a:pt x="199" y="304"/>
                  <a:pt x="203" y="273"/>
                </a:cubicBezTo>
                <a:cubicBezTo>
                  <a:pt x="368" y="273"/>
                  <a:pt x="368" y="273"/>
                  <a:pt x="368" y="273"/>
                </a:cubicBezTo>
                <a:cubicBezTo>
                  <a:pt x="373" y="304"/>
                  <a:pt x="400" y="329"/>
                  <a:pt x="433" y="329"/>
                </a:cubicBezTo>
                <a:cubicBezTo>
                  <a:pt x="466" y="329"/>
                  <a:pt x="493" y="304"/>
                  <a:pt x="497" y="273"/>
                </a:cubicBezTo>
                <a:cubicBezTo>
                  <a:pt x="560" y="273"/>
                  <a:pt x="560" y="273"/>
                  <a:pt x="560" y="273"/>
                </a:cubicBezTo>
                <a:cubicBezTo>
                  <a:pt x="560" y="169"/>
                  <a:pt x="560" y="169"/>
                  <a:pt x="560" y="169"/>
                </a:cubicBezTo>
                <a:cubicBezTo>
                  <a:pt x="560" y="140"/>
                  <a:pt x="540" y="118"/>
                  <a:pt x="514" y="11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O" smtClean="0"/>
              <a:t> </a:t>
            </a:r>
            <a:endParaRPr lang="es-CO"/>
          </a:p>
        </p:txBody>
      </p:sp>
      <p:sp>
        <p:nvSpPr>
          <p:cNvPr id="7" name="Freeform 12"/>
          <p:cNvSpPr>
            <a:spLocks noEditPoints="1"/>
          </p:cNvSpPr>
          <p:nvPr/>
        </p:nvSpPr>
        <p:spPr bwMode="auto">
          <a:xfrm>
            <a:off x="2151400" y="1450447"/>
            <a:ext cx="855452" cy="582077"/>
          </a:xfrm>
          <a:custGeom>
            <a:avLst/>
            <a:gdLst>
              <a:gd name="T0" fmla="*/ 494 w 522"/>
              <a:gd name="T1" fmla="*/ 71 h 355"/>
              <a:gd name="T2" fmla="*/ 372 w 522"/>
              <a:gd name="T3" fmla="*/ 71 h 355"/>
              <a:gd name="T4" fmla="*/ 372 w 522"/>
              <a:gd name="T5" fmla="*/ 0 h 355"/>
              <a:gd name="T6" fmla="*/ 0 w 522"/>
              <a:gd name="T7" fmla="*/ 0 h 355"/>
              <a:gd name="T8" fmla="*/ 0 w 522"/>
              <a:gd name="T9" fmla="*/ 235 h 355"/>
              <a:gd name="T10" fmla="*/ 48 w 522"/>
              <a:gd name="T11" fmla="*/ 235 h 355"/>
              <a:gd name="T12" fmla="*/ 48 w 522"/>
              <a:gd name="T13" fmla="*/ 316 h 355"/>
              <a:gd name="T14" fmla="*/ 103 w 522"/>
              <a:gd name="T15" fmla="*/ 316 h 355"/>
              <a:gd name="T16" fmla="*/ 151 w 522"/>
              <a:gd name="T17" fmla="*/ 355 h 355"/>
              <a:gd name="T18" fmla="*/ 200 w 522"/>
              <a:gd name="T19" fmla="*/ 314 h 355"/>
              <a:gd name="T20" fmla="*/ 356 w 522"/>
              <a:gd name="T21" fmla="*/ 314 h 355"/>
              <a:gd name="T22" fmla="*/ 405 w 522"/>
              <a:gd name="T23" fmla="*/ 355 h 355"/>
              <a:gd name="T24" fmla="*/ 454 w 522"/>
              <a:gd name="T25" fmla="*/ 314 h 355"/>
              <a:gd name="T26" fmla="*/ 459 w 522"/>
              <a:gd name="T27" fmla="*/ 314 h 355"/>
              <a:gd name="T28" fmla="*/ 522 w 522"/>
              <a:gd name="T29" fmla="*/ 251 h 355"/>
              <a:gd name="T30" fmla="*/ 522 w 522"/>
              <a:gd name="T31" fmla="*/ 184 h 355"/>
              <a:gd name="T32" fmla="*/ 494 w 522"/>
              <a:gd name="T33" fmla="*/ 71 h 355"/>
              <a:gd name="T34" fmla="*/ 503 w 522"/>
              <a:gd name="T35" fmla="*/ 176 h 355"/>
              <a:gd name="T36" fmla="*/ 425 w 522"/>
              <a:gd name="T37" fmla="*/ 176 h 355"/>
              <a:gd name="T38" fmla="*/ 425 w 522"/>
              <a:gd name="T39" fmla="*/ 88 h 355"/>
              <a:gd name="T40" fmla="*/ 481 w 522"/>
              <a:gd name="T41" fmla="*/ 88 h 355"/>
              <a:gd name="T42" fmla="*/ 503 w 522"/>
              <a:gd name="T43" fmla="*/ 176 h 355"/>
              <a:gd name="T44" fmla="*/ 65 w 522"/>
              <a:gd name="T45" fmla="*/ 235 h 355"/>
              <a:gd name="T46" fmla="*/ 354 w 522"/>
              <a:gd name="T47" fmla="*/ 235 h 355"/>
              <a:gd name="T48" fmla="*/ 354 w 522"/>
              <a:gd name="T49" fmla="*/ 297 h 355"/>
              <a:gd name="T50" fmla="*/ 200 w 522"/>
              <a:gd name="T51" fmla="*/ 297 h 355"/>
              <a:gd name="T52" fmla="*/ 151 w 522"/>
              <a:gd name="T53" fmla="*/ 256 h 355"/>
              <a:gd name="T54" fmla="*/ 102 w 522"/>
              <a:gd name="T55" fmla="*/ 299 h 355"/>
              <a:gd name="T56" fmla="*/ 65 w 522"/>
              <a:gd name="T57" fmla="*/ 299 h 355"/>
              <a:gd name="T58" fmla="*/ 65 w 522"/>
              <a:gd name="T59" fmla="*/ 235 h 355"/>
              <a:gd name="T60" fmla="*/ 459 w 522"/>
              <a:gd name="T61" fmla="*/ 297 h 355"/>
              <a:gd name="T62" fmla="*/ 454 w 522"/>
              <a:gd name="T63" fmla="*/ 297 h 355"/>
              <a:gd name="T64" fmla="*/ 405 w 522"/>
              <a:gd name="T65" fmla="*/ 256 h 355"/>
              <a:gd name="T66" fmla="*/ 372 w 522"/>
              <a:gd name="T67" fmla="*/ 269 h 355"/>
              <a:gd name="T68" fmla="*/ 372 w 522"/>
              <a:gd name="T69" fmla="*/ 88 h 355"/>
              <a:gd name="T70" fmla="*/ 408 w 522"/>
              <a:gd name="T71" fmla="*/ 88 h 355"/>
              <a:gd name="T72" fmla="*/ 408 w 522"/>
              <a:gd name="T73" fmla="*/ 193 h 355"/>
              <a:gd name="T74" fmla="*/ 505 w 522"/>
              <a:gd name="T75" fmla="*/ 193 h 355"/>
              <a:gd name="T76" fmla="*/ 505 w 522"/>
              <a:gd name="T77" fmla="*/ 251 h 355"/>
              <a:gd name="T78" fmla="*/ 459 w 522"/>
              <a:gd name="T79" fmla="*/ 297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2" h="355">
                <a:moveTo>
                  <a:pt x="494" y="71"/>
                </a:moveTo>
                <a:cubicBezTo>
                  <a:pt x="372" y="71"/>
                  <a:pt x="372" y="71"/>
                  <a:pt x="372" y="71"/>
                </a:cubicBezTo>
                <a:cubicBezTo>
                  <a:pt x="372" y="0"/>
                  <a:pt x="372" y="0"/>
                  <a:pt x="3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5"/>
                  <a:pt x="0" y="235"/>
                  <a:pt x="0" y="235"/>
                </a:cubicBezTo>
                <a:cubicBezTo>
                  <a:pt x="48" y="235"/>
                  <a:pt x="48" y="235"/>
                  <a:pt x="48" y="235"/>
                </a:cubicBezTo>
                <a:cubicBezTo>
                  <a:pt x="48" y="316"/>
                  <a:pt x="48" y="316"/>
                  <a:pt x="48" y="316"/>
                </a:cubicBezTo>
                <a:cubicBezTo>
                  <a:pt x="103" y="316"/>
                  <a:pt x="103" y="316"/>
                  <a:pt x="103" y="316"/>
                </a:cubicBezTo>
                <a:cubicBezTo>
                  <a:pt x="108" y="338"/>
                  <a:pt x="127" y="355"/>
                  <a:pt x="151" y="355"/>
                </a:cubicBezTo>
                <a:cubicBezTo>
                  <a:pt x="176" y="355"/>
                  <a:pt x="196" y="337"/>
                  <a:pt x="200" y="314"/>
                </a:cubicBezTo>
                <a:cubicBezTo>
                  <a:pt x="356" y="314"/>
                  <a:pt x="356" y="314"/>
                  <a:pt x="356" y="314"/>
                </a:cubicBezTo>
                <a:cubicBezTo>
                  <a:pt x="360" y="337"/>
                  <a:pt x="380" y="355"/>
                  <a:pt x="405" y="355"/>
                </a:cubicBezTo>
                <a:cubicBezTo>
                  <a:pt x="429" y="355"/>
                  <a:pt x="449" y="338"/>
                  <a:pt x="454" y="314"/>
                </a:cubicBezTo>
                <a:cubicBezTo>
                  <a:pt x="459" y="314"/>
                  <a:pt x="459" y="314"/>
                  <a:pt x="459" y="314"/>
                </a:cubicBezTo>
                <a:cubicBezTo>
                  <a:pt x="494" y="314"/>
                  <a:pt x="522" y="286"/>
                  <a:pt x="522" y="251"/>
                </a:cubicBezTo>
                <a:cubicBezTo>
                  <a:pt x="522" y="184"/>
                  <a:pt x="522" y="184"/>
                  <a:pt x="522" y="184"/>
                </a:cubicBezTo>
                <a:lnTo>
                  <a:pt x="494" y="71"/>
                </a:lnTo>
                <a:close/>
                <a:moveTo>
                  <a:pt x="503" y="176"/>
                </a:moveTo>
                <a:cubicBezTo>
                  <a:pt x="425" y="176"/>
                  <a:pt x="425" y="176"/>
                  <a:pt x="425" y="176"/>
                </a:cubicBezTo>
                <a:cubicBezTo>
                  <a:pt x="425" y="88"/>
                  <a:pt x="425" y="88"/>
                  <a:pt x="425" y="88"/>
                </a:cubicBezTo>
                <a:cubicBezTo>
                  <a:pt x="481" y="88"/>
                  <a:pt x="481" y="88"/>
                  <a:pt x="481" y="88"/>
                </a:cubicBezTo>
                <a:lnTo>
                  <a:pt x="503" y="176"/>
                </a:lnTo>
                <a:close/>
                <a:moveTo>
                  <a:pt x="65" y="235"/>
                </a:moveTo>
                <a:cubicBezTo>
                  <a:pt x="354" y="235"/>
                  <a:pt x="354" y="235"/>
                  <a:pt x="354" y="235"/>
                </a:cubicBezTo>
                <a:cubicBezTo>
                  <a:pt x="354" y="297"/>
                  <a:pt x="354" y="297"/>
                  <a:pt x="354" y="297"/>
                </a:cubicBezTo>
                <a:cubicBezTo>
                  <a:pt x="200" y="297"/>
                  <a:pt x="200" y="297"/>
                  <a:pt x="200" y="297"/>
                </a:cubicBezTo>
                <a:cubicBezTo>
                  <a:pt x="196" y="274"/>
                  <a:pt x="176" y="256"/>
                  <a:pt x="151" y="256"/>
                </a:cubicBezTo>
                <a:cubicBezTo>
                  <a:pt x="126" y="256"/>
                  <a:pt x="105" y="275"/>
                  <a:pt x="102" y="299"/>
                </a:cubicBezTo>
                <a:cubicBezTo>
                  <a:pt x="65" y="299"/>
                  <a:pt x="65" y="299"/>
                  <a:pt x="65" y="299"/>
                </a:cubicBezTo>
                <a:lnTo>
                  <a:pt x="65" y="235"/>
                </a:lnTo>
                <a:close/>
                <a:moveTo>
                  <a:pt x="459" y="297"/>
                </a:moveTo>
                <a:cubicBezTo>
                  <a:pt x="454" y="297"/>
                  <a:pt x="454" y="297"/>
                  <a:pt x="454" y="297"/>
                </a:cubicBezTo>
                <a:cubicBezTo>
                  <a:pt x="450" y="274"/>
                  <a:pt x="429" y="256"/>
                  <a:pt x="405" y="256"/>
                </a:cubicBezTo>
                <a:cubicBezTo>
                  <a:pt x="392" y="256"/>
                  <a:pt x="380" y="261"/>
                  <a:pt x="372" y="269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408" y="88"/>
                  <a:pt x="408" y="88"/>
                  <a:pt x="408" y="88"/>
                </a:cubicBezTo>
                <a:cubicBezTo>
                  <a:pt x="408" y="193"/>
                  <a:pt x="408" y="193"/>
                  <a:pt x="408" y="193"/>
                </a:cubicBezTo>
                <a:cubicBezTo>
                  <a:pt x="505" y="193"/>
                  <a:pt x="505" y="193"/>
                  <a:pt x="505" y="193"/>
                </a:cubicBezTo>
                <a:cubicBezTo>
                  <a:pt x="505" y="251"/>
                  <a:pt x="505" y="251"/>
                  <a:pt x="505" y="251"/>
                </a:cubicBezTo>
                <a:cubicBezTo>
                  <a:pt x="505" y="277"/>
                  <a:pt x="485" y="297"/>
                  <a:pt x="459" y="29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3579348" y="1469148"/>
            <a:ext cx="856457" cy="551817"/>
          </a:xfrm>
          <a:custGeom>
            <a:avLst/>
            <a:gdLst>
              <a:gd name="T0" fmla="*/ 383 w 514"/>
              <a:gd name="T1" fmla="*/ 111 h 331"/>
              <a:gd name="T2" fmla="*/ 411 w 514"/>
              <a:gd name="T3" fmla="*/ 17 h 331"/>
              <a:gd name="T4" fmla="*/ 411 w 514"/>
              <a:gd name="T5" fmla="*/ 0 h 331"/>
              <a:gd name="T6" fmla="*/ 340 w 514"/>
              <a:gd name="T7" fmla="*/ 3 h 331"/>
              <a:gd name="T8" fmla="*/ 350 w 514"/>
              <a:gd name="T9" fmla="*/ 55 h 331"/>
              <a:gd name="T10" fmla="*/ 201 w 514"/>
              <a:gd name="T11" fmla="*/ 32 h 331"/>
              <a:gd name="T12" fmla="*/ 225 w 514"/>
              <a:gd name="T13" fmla="*/ 14 h 331"/>
              <a:gd name="T14" fmla="*/ 154 w 514"/>
              <a:gd name="T15" fmla="*/ 32 h 331"/>
              <a:gd name="T16" fmla="*/ 192 w 514"/>
              <a:gd name="T17" fmla="*/ 64 h 331"/>
              <a:gd name="T18" fmla="*/ 110 w 514"/>
              <a:gd name="T19" fmla="*/ 110 h 331"/>
              <a:gd name="T20" fmla="*/ 110 w 514"/>
              <a:gd name="T21" fmla="*/ 331 h 331"/>
              <a:gd name="T22" fmla="*/ 243 w 514"/>
              <a:gd name="T23" fmla="*/ 229 h 331"/>
              <a:gd name="T24" fmla="*/ 243 w 514"/>
              <a:gd name="T25" fmla="*/ 229 h 331"/>
              <a:gd name="T26" fmla="*/ 245 w 514"/>
              <a:gd name="T27" fmla="*/ 228 h 331"/>
              <a:gd name="T28" fmla="*/ 247 w 514"/>
              <a:gd name="T29" fmla="*/ 228 h 331"/>
              <a:gd name="T30" fmla="*/ 249 w 514"/>
              <a:gd name="T31" fmla="*/ 226 h 331"/>
              <a:gd name="T32" fmla="*/ 250 w 514"/>
              <a:gd name="T33" fmla="*/ 225 h 331"/>
              <a:gd name="T34" fmla="*/ 367 w 514"/>
              <a:gd name="T35" fmla="*/ 116 h 331"/>
              <a:gd name="T36" fmla="*/ 403 w 514"/>
              <a:gd name="T37" fmla="*/ 331 h 331"/>
              <a:gd name="T38" fmla="*/ 403 w 514"/>
              <a:gd name="T39" fmla="*/ 110 h 331"/>
              <a:gd name="T40" fmla="*/ 92 w 514"/>
              <a:gd name="T41" fmla="*/ 220 h 331"/>
              <a:gd name="T42" fmla="*/ 111 w 514"/>
              <a:gd name="T43" fmla="*/ 202 h 331"/>
              <a:gd name="T44" fmla="*/ 103 w 514"/>
              <a:gd name="T45" fmla="*/ 224 h 331"/>
              <a:gd name="T46" fmla="*/ 126 w 514"/>
              <a:gd name="T47" fmla="*/ 229 h 331"/>
              <a:gd name="T48" fmla="*/ 220 w 514"/>
              <a:gd name="T49" fmla="*/ 212 h 331"/>
              <a:gd name="T50" fmla="*/ 198 w 514"/>
              <a:gd name="T51" fmla="*/ 88 h 331"/>
              <a:gd name="T52" fmla="*/ 220 w 514"/>
              <a:gd name="T53" fmla="*/ 212 h 331"/>
              <a:gd name="T54" fmla="*/ 212 w 514"/>
              <a:gd name="T55" fmla="*/ 72 h 331"/>
              <a:gd name="T56" fmla="*/ 247 w 514"/>
              <a:gd name="T57" fmla="*/ 201 h 331"/>
              <a:gd name="T58" fmla="*/ 381 w 514"/>
              <a:gd name="T59" fmla="*/ 220 h 331"/>
              <a:gd name="T60" fmla="*/ 395 w 514"/>
              <a:gd name="T61" fmla="*/ 222 h 331"/>
              <a:gd name="T62" fmla="*/ 406 w 514"/>
              <a:gd name="T63" fmla="*/ 228 h 331"/>
              <a:gd name="T64" fmla="*/ 407 w 514"/>
              <a:gd name="T65" fmla="*/ 199 h 331"/>
              <a:gd name="T66" fmla="*/ 402 w 514"/>
              <a:gd name="T67" fmla="*/ 242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4" h="331">
                <a:moveTo>
                  <a:pt x="403" y="110"/>
                </a:moveTo>
                <a:cubicBezTo>
                  <a:pt x="397" y="110"/>
                  <a:pt x="390" y="110"/>
                  <a:pt x="383" y="111"/>
                </a:cubicBezTo>
                <a:cubicBezTo>
                  <a:pt x="358" y="17"/>
                  <a:pt x="358" y="17"/>
                  <a:pt x="358" y="17"/>
                </a:cubicBezTo>
                <a:cubicBezTo>
                  <a:pt x="411" y="17"/>
                  <a:pt x="411" y="17"/>
                  <a:pt x="411" y="17"/>
                </a:cubicBezTo>
                <a:cubicBezTo>
                  <a:pt x="415" y="17"/>
                  <a:pt x="419" y="13"/>
                  <a:pt x="419" y="8"/>
                </a:cubicBezTo>
                <a:cubicBezTo>
                  <a:pt x="419" y="4"/>
                  <a:pt x="415" y="0"/>
                  <a:pt x="411" y="0"/>
                </a:cubicBezTo>
                <a:cubicBezTo>
                  <a:pt x="347" y="0"/>
                  <a:pt x="347" y="0"/>
                  <a:pt x="347" y="0"/>
                </a:cubicBezTo>
                <a:cubicBezTo>
                  <a:pt x="344" y="0"/>
                  <a:pt x="342" y="1"/>
                  <a:pt x="340" y="3"/>
                </a:cubicBezTo>
                <a:cubicBezTo>
                  <a:pt x="338" y="5"/>
                  <a:pt x="338" y="8"/>
                  <a:pt x="339" y="11"/>
                </a:cubicBezTo>
                <a:cubicBezTo>
                  <a:pt x="350" y="55"/>
                  <a:pt x="350" y="55"/>
                  <a:pt x="350" y="55"/>
                </a:cubicBezTo>
                <a:cubicBezTo>
                  <a:pt x="207" y="55"/>
                  <a:pt x="207" y="55"/>
                  <a:pt x="207" y="55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14"/>
                  <a:pt x="225" y="14"/>
                  <a:pt x="225" y="14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83" y="32"/>
                  <a:pt x="183" y="32"/>
                  <a:pt x="183" y="32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59" y="121"/>
                  <a:pt x="159" y="121"/>
                  <a:pt x="159" y="121"/>
                </a:cubicBezTo>
                <a:cubicBezTo>
                  <a:pt x="144" y="114"/>
                  <a:pt x="128" y="110"/>
                  <a:pt x="110" y="110"/>
                </a:cubicBezTo>
                <a:cubicBezTo>
                  <a:pt x="49" y="110"/>
                  <a:pt x="0" y="159"/>
                  <a:pt x="0" y="220"/>
                </a:cubicBezTo>
                <a:cubicBezTo>
                  <a:pt x="0" y="281"/>
                  <a:pt x="49" y="331"/>
                  <a:pt x="110" y="331"/>
                </a:cubicBezTo>
                <a:cubicBezTo>
                  <a:pt x="168" y="331"/>
                  <a:pt x="216" y="286"/>
                  <a:pt x="220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4" y="229"/>
                  <a:pt x="244" y="229"/>
                  <a:pt x="245" y="228"/>
                </a:cubicBezTo>
                <a:cubicBezTo>
                  <a:pt x="245" y="228"/>
                  <a:pt x="245" y="228"/>
                  <a:pt x="245" y="228"/>
                </a:cubicBezTo>
                <a:cubicBezTo>
                  <a:pt x="246" y="228"/>
                  <a:pt x="246" y="228"/>
                  <a:pt x="247" y="228"/>
                </a:cubicBezTo>
                <a:cubicBezTo>
                  <a:pt x="247" y="228"/>
                  <a:pt x="247" y="228"/>
                  <a:pt x="247" y="228"/>
                </a:cubicBezTo>
                <a:cubicBezTo>
                  <a:pt x="247" y="227"/>
                  <a:pt x="248" y="227"/>
                  <a:pt x="248" y="227"/>
                </a:cubicBezTo>
                <a:cubicBezTo>
                  <a:pt x="249" y="227"/>
                  <a:pt x="249" y="227"/>
                  <a:pt x="249" y="226"/>
                </a:cubicBezTo>
                <a:cubicBezTo>
                  <a:pt x="249" y="226"/>
                  <a:pt x="249" y="226"/>
                  <a:pt x="250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358" y="82"/>
                  <a:pt x="358" y="82"/>
                  <a:pt x="358" y="82"/>
                </a:cubicBezTo>
                <a:cubicBezTo>
                  <a:pt x="367" y="116"/>
                  <a:pt x="367" y="116"/>
                  <a:pt x="367" y="116"/>
                </a:cubicBezTo>
                <a:cubicBezTo>
                  <a:pt x="324" y="131"/>
                  <a:pt x="293" y="172"/>
                  <a:pt x="293" y="220"/>
                </a:cubicBezTo>
                <a:cubicBezTo>
                  <a:pt x="293" y="281"/>
                  <a:pt x="342" y="331"/>
                  <a:pt x="403" y="331"/>
                </a:cubicBezTo>
                <a:cubicBezTo>
                  <a:pt x="464" y="331"/>
                  <a:pt x="514" y="281"/>
                  <a:pt x="514" y="220"/>
                </a:cubicBezTo>
                <a:cubicBezTo>
                  <a:pt x="514" y="159"/>
                  <a:pt x="464" y="110"/>
                  <a:pt x="403" y="110"/>
                </a:cubicBezTo>
                <a:close/>
                <a:moveTo>
                  <a:pt x="110" y="238"/>
                </a:moveTo>
                <a:cubicBezTo>
                  <a:pt x="100" y="238"/>
                  <a:pt x="92" y="230"/>
                  <a:pt x="92" y="220"/>
                </a:cubicBezTo>
                <a:cubicBezTo>
                  <a:pt x="92" y="210"/>
                  <a:pt x="100" y="202"/>
                  <a:pt x="110" y="202"/>
                </a:cubicBezTo>
                <a:cubicBezTo>
                  <a:pt x="110" y="202"/>
                  <a:pt x="111" y="202"/>
                  <a:pt x="111" y="202"/>
                </a:cubicBezTo>
                <a:cubicBezTo>
                  <a:pt x="103" y="216"/>
                  <a:pt x="103" y="216"/>
                  <a:pt x="103" y="216"/>
                </a:cubicBezTo>
                <a:cubicBezTo>
                  <a:pt x="101" y="218"/>
                  <a:pt x="101" y="222"/>
                  <a:pt x="103" y="224"/>
                </a:cubicBezTo>
                <a:cubicBezTo>
                  <a:pt x="104" y="227"/>
                  <a:pt x="107" y="229"/>
                  <a:pt x="110" y="229"/>
                </a:cubicBezTo>
                <a:cubicBezTo>
                  <a:pt x="126" y="229"/>
                  <a:pt x="126" y="229"/>
                  <a:pt x="126" y="229"/>
                </a:cubicBezTo>
                <a:cubicBezTo>
                  <a:pt x="123" y="234"/>
                  <a:pt x="117" y="238"/>
                  <a:pt x="110" y="238"/>
                </a:cubicBezTo>
                <a:close/>
                <a:moveTo>
                  <a:pt x="220" y="212"/>
                </a:moveTo>
                <a:cubicBezTo>
                  <a:pt x="218" y="178"/>
                  <a:pt x="200" y="148"/>
                  <a:pt x="173" y="130"/>
                </a:cubicBezTo>
                <a:cubicBezTo>
                  <a:pt x="198" y="88"/>
                  <a:pt x="198" y="88"/>
                  <a:pt x="198" y="88"/>
                </a:cubicBezTo>
                <a:cubicBezTo>
                  <a:pt x="232" y="212"/>
                  <a:pt x="232" y="212"/>
                  <a:pt x="232" y="212"/>
                </a:cubicBezTo>
                <a:lnTo>
                  <a:pt x="220" y="212"/>
                </a:lnTo>
                <a:close/>
                <a:moveTo>
                  <a:pt x="247" y="201"/>
                </a:moveTo>
                <a:cubicBezTo>
                  <a:pt x="212" y="72"/>
                  <a:pt x="212" y="72"/>
                  <a:pt x="212" y="72"/>
                </a:cubicBezTo>
                <a:cubicBezTo>
                  <a:pt x="343" y="72"/>
                  <a:pt x="343" y="72"/>
                  <a:pt x="343" y="72"/>
                </a:cubicBezTo>
                <a:lnTo>
                  <a:pt x="247" y="201"/>
                </a:lnTo>
                <a:close/>
                <a:moveTo>
                  <a:pt x="402" y="242"/>
                </a:moveTo>
                <a:cubicBezTo>
                  <a:pt x="390" y="242"/>
                  <a:pt x="381" y="232"/>
                  <a:pt x="381" y="220"/>
                </a:cubicBezTo>
                <a:cubicBezTo>
                  <a:pt x="381" y="213"/>
                  <a:pt x="384" y="206"/>
                  <a:pt x="390" y="202"/>
                </a:cubicBezTo>
                <a:cubicBezTo>
                  <a:pt x="395" y="222"/>
                  <a:pt x="395" y="222"/>
                  <a:pt x="395" y="222"/>
                </a:cubicBezTo>
                <a:cubicBezTo>
                  <a:pt x="396" y="226"/>
                  <a:pt x="400" y="229"/>
                  <a:pt x="403" y="229"/>
                </a:cubicBezTo>
                <a:cubicBezTo>
                  <a:pt x="404" y="229"/>
                  <a:pt x="405" y="229"/>
                  <a:pt x="406" y="228"/>
                </a:cubicBezTo>
                <a:cubicBezTo>
                  <a:pt x="410" y="227"/>
                  <a:pt x="413" y="222"/>
                  <a:pt x="412" y="218"/>
                </a:cubicBezTo>
                <a:cubicBezTo>
                  <a:pt x="407" y="199"/>
                  <a:pt x="407" y="199"/>
                  <a:pt x="407" y="199"/>
                </a:cubicBezTo>
                <a:cubicBezTo>
                  <a:pt x="417" y="201"/>
                  <a:pt x="424" y="210"/>
                  <a:pt x="424" y="220"/>
                </a:cubicBezTo>
                <a:cubicBezTo>
                  <a:pt x="424" y="232"/>
                  <a:pt x="414" y="242"/>
                  <a:pt x="402" y="24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5015365" y="1521764"/>
            <a:ext cx="992188" cy="447675"/>
          </a:xfrm>
          <a:custGeom>
            <a:avLst/>
            <a:gdLst>
              <a:gd name="T0" fmla="*/ 558 w 601"/>
              <a:gd name="T1" fmla="*/ 93 h 271"/>
              <a:gd name="T2" fmla="*/ 431 w 601"/>
              <a:gd name="T3" fmla="*/ 63 h 271"/>
              <a:gd name="T4" fmla="*/ 287 w 601"/>
              <a:gd name="T5" fmla="*/ 0 h 271"/>
              <a:gd name="T6" fmla="*/ 200 w 601"/>
              <a:gd name="T7" fmla="*/ 0 h 271"/>
              <a:gd name="T8" fmla="*/ 73 w 601"/>
              <a:gd name="T9" fmla="*/ 63 h 271"/>
              <a:gd name="T10" fmla="*/ 0 w 601"/>
              <a:gd name="T11" fmla="*/ 63 h 271"/>
              <a:gd name="T12" fmla="*/ 0 w 601"/>
              <a:gd name="T13" fmla="*/ 157 h 271"/>
              <a:gd name="T14" fmla="*/ 61 w 601"/>
              <a:gd name="T15" fmla="*/ 220 h 271"/>
              <a:gd name="T16" fmla="*/ 77 w 601"/>
              <a:gd name="T17" fmla="*/ 220 h 271"/>
              <a:gd name="T18" fmla="*/ 136 w 601"/>
              <a:gd name="T19" fmla="*/ 271 h 271"/>
              <a:gd name="T20" fmla="*/ 194 w 601"/>
              <a:gd name="T21" fmla="*/ 220 h 271"/>
              <a:gd name="T22" fmla="*/ 301 w 601"/>
              <a:gd name="T23" fmla="*/ 220 h 271"/>
              <a:gd name="T24" fmla="*/ 392 w 601"/>
              <a:gd name="T25" fmla="*/ 220 h 271"/>
              <a:gd name="T26" fmla="*/ 407 w 601"/>
              <a:gd name="T27" fmla="*/ 220 h 271"/>
              <a:gd name="T28" fmla="*/ 465 w 601"/>
              <a:gd name="T29" fmla="*/ 271 h 271"/>
              <a:gd name="T30" fmla="*/ 524 w 601"/>
              <a:gd name="T31" fmla="*/ 220 h 271"/>
              <a:gd name="T32" fmla="*/ 601 w 601"/>
              <a:gd name="T33" fmla="*/ 220 h 271"/>
              <a:gd name="T34" fmla="*/ 601 w 601"/>
              <a:gd name="T35" fmla="*/ 148 h 271"/>
              <a:gd name="T36" fmla="*/ 558 w 601"/>
              <a:gd name="T37" fmla="*/ 93 h 271"/>
              <a:gd name="T38" fmla="*/ 367 w 601"/>
              <a:gd name="T39" fmla="*/ 106 h 271"/>
              <a:gd name="T40" fmla="*/ 159 w 601"/>
              <a:gd name="T41" fmla="*/ 106 h 271"/>
              <a:gd name="T42" fmla="*/ 130 w 601"/>
              <a:gd name="T43" fmla="*/ 78 h 271"/>
              <a:gd name="T44" fmla="*/ 142 w 601"/>
              <a:gd name="T45" fmla="*/ 66 h 271"/>
              <a:gd name="T46" fmla="*/ 166 w 601"/>
              <a:gd name="T47" fmla="*/ 89 h 271"/>
              <a:gd name="T48" fmla="*/ 364 w 601"/>
              <a:gd name="T49" fmla="*/ 89 h 271"/>
              <a:gd name="T50" fmla="*/ 387 w 601"/>
              <a:gd name="T51" fmla="*/ 79 h 271"/>
              <a:gd name="T52" fmla="*/ 394 w 601"/>
              <a:gd name="T53" fmla="*/ 95 h 271"/>
              <a:gd name="T54" fmla="*/ 367 w 601"/>
              <a:gd name="T55" fmla="*/ 10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1" h="271">
                <a:moveTo>
                  <a:pt x="558" y="93"/>
                </a:moveTo>
                <a:cubicBezTo>
                  <a:pt x="528" y="75"/>
                  <a:pt x="484" y="65"/>
                  <a:pt x="431" y="63"/>
                </a:cubicBezTo>
                <a:cubicBezTo>
                  <a:pt x="384" y="20"/>
                  <a:pt x="340" y="0"/>
                  <a:pt x="287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150" y="0"/>
                  <a:pt x="86" y="52"/>
                  <a:pt x="7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98"/>
                  <a:pt x="22" y="220"/>
                  <a:pt x="61" y="220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81" y="249"/>
                  <a:pt x="106" y="271"/>
                  <a:pt x="136" y="271"/>
                </a:cubicBezTo>
                <a:cubicBezTo>
                  <a:pt x="166" y="271"/>
                  <a:pt x="190" y="249"/>
                  <a:pt x="194" y="220"/>
                </a:cubicBezTo>
                <a:cubicBezTo>
                  <a:pt x="225" y="220"/>
                  <a:pt x="263" y="220"/>
                  <a:pt x="301" y="220"/>
                </a:cubicBezTo>
                <a:cubicBezTo>
                  <a:pt x="332" y="220"/>
                  <a:pt x="364" y="220"/>
                  <a:pt x="392" y="220"/>
                </a:cubicBezTo>
                <a:cubicBezTo>
                  <a:pt x="397" y="220"/>
                  <a:pt x="402" y="220"/>
                  <a:pt x="407" y="220"/>
                </a:cubicBezTo>
                <a:cubicBezTo>
                  <a:pt x="411" y="249"/>
                  <a:pt x="436" y="271"/>
                  <a:pt x="465" y="271"/>
                </a:cubicBezTo>
                <a:cubicBezTo>
                  <a:pt x="495" y="271"/>
                  <a:pt x="520" y="249"/>
                  <a:pt x="524" y="220"/>
                </a:cubicBezTo>
                <a:cubicBezTo>
                  <a:pt x="601" y="220"/>
                  <a:pt x="601" y="220"/>
                  <a:pt x="601" y="220"/>
                </a:cubicBezTo>
                <a:cubicBezTo>
                  <a:pt x="601" y="148"/>
                  <a:pt x="601" y="148"/>
                  <a:pt x="601" y="148"/>
                </a:cubicBezTo>
                <a:cubicBezTo>
                  <a:pt x="601" y="128"/>
                  <a:pt x="585" y="108"/>
                  <a:pt x="558" y="93"/>
                </a:cubicBezTo>
                <a:close/>
                <a:moveTo>
                  <a:pt x="367" y="106"/>
                </a:moveTo>
                <a:cubicBezTo>
                  <a:pt x="159" y="106"/>
                  <a:pt x="159" y="106"/>
                  <a:pt x="159" y="106"/>
                </a:cubicBezTo>
                <a:cubicBezTo>
                  <a:pt x="130" y="78"/>
                  <a:pt x="130" y="78"/>
                  <a:pt x="130" y="78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364" y="89"/>
                  <a:pt x="364" y="89"/>
                  <a:pt x="364" y="89"/>
                </a:cubicBezTo>
                <a:cubicBezTo>
                  <a:pt x="387" y="79"/>
                  <a:pt x="387" y="79"/>
                  <a:pt x="387" y="79"/>
                </a:cubicBezTo>
                <a:cubicBezTo>
                  <a:pt x="394" y="95"/>
                  <a:pt x="394" y="95"/>
                  <a:pt x="394" y="95"/>
                </a:cubicBezTo>
                <a:lnTo>
                  <a:pt x="367" y="10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6587113" y="1481971"/>
            <a:ext cx="915371" cy="506872"/>
          </a:xfrm>
          <a:custGeom>
            <a:avLst/>
            <a:gdLst>
              <a:gd name="T0" fmla="*/ 482 w 564"/>
              <a:gd name="T1" fmla="*/ 148 h 312"/>
              <a:gd name="T2" fmla="*/ 465 w 564"/>
              <a:gd name="T3" fmla="*/ 150 h 312"/>
              <a:gd name="T4" fmla="*/ 457 w 564"/>
              <a:gd name="T5" fmla="*/ 126 h 312"/>
              <a:gd name="T6" fmla="*/ 457 w 564"/>
              <a:gd name="T7" fmla="*/ 125 h 312"/>
              <a:gd name="T8" fmla="*/ 457 w 564"/>
              <a:gd name="T9" fmla="*/ 125 h 312"/>
              <a:gd name="T10" fmla="*/ 455 w 564"/>
              <a:gd name="T11" fmla="*/ 118 h 312"/>
              <a:gd name="T12" fmla="*/ 482 w 564"/>
              <a:gd name="T13" fmla="*/ 115 h 312"/>
              <a:gd name="T14" fmla="*/ 537 w 564"/>
              <a:gd name="T15" fmla="*/ 129 h 312"/>
              <a:gd name="T16" fmla="*/ 541 w 564"/>
              <a:gd name="T17" fmla="*/ 130 h 312"/>
              <a:gd name="T18" fmla="*/ 548 w 564"/>
              <a:gd name="T19" fmla="*/ 125 h 312"/>
              <a:gd name="T20" fmla="*/ 545 w 564"/>
              <a:gd name="T21" fmla="*/ 114 h 312"/>
              <a:gd name="T22" fmla="*/ 482 w 564"/>
              <a:gd name="T23" fmla="*/ 98 h 312"/>
              <a:gd name="T24" fmla="*/ 449 w 564"/>
              <a:gd name="T25" fmla="*/ 102 h 312"/>
              <a:gd name="T26" fmla="*/ 413 w 564"/>
              <a:gd name="T27" fmla="*/ 0 h 312"/>
              <a:gd name="T28" fmla="*/ 368 w 564"/>
              <a:gd name="T29" fmla="*/ 6 h 312"/>
              <a:gd name="T30" fmla="*/ 370 w 564"/>
              <a:gd name="T31" fmla="*/ 23 h 312"/>
              <a:gd name="T32" fmla="*/ 401 w 564"/>
              <a:gd name="T33" fmla="*/ 19 h 312"/>
              <a:gd name="T34" fmla="*/ 433 w 564"/>
              <a:gd name="T35" fmla="*/ 107 h 312"/>
              <a:gd name="T36" fmla="*/ 427 w 564"/>
              <a:gd name="T37" fmla="*/ 109 h 312"/>
              <a:gd name="T38" fmla="*/ 351 w 564"/>
              <a:gd name="T39" fmla="*/ 56 h 312"/>
              <a:gd name="T40" fmla="*/ 268 w 564"/>
              <a:gd name="T41" fmla="*/ 74 h 312"/>
              <a:gd name="T42" fmla="*/ 16 w 564"/>
              <a:gd name="T43" fmla="*/ 48 h 312"/>
              <a:gd name="T44" fmla="*/ 0 w 564"/>
              <a:gd name="T45" fmla="*/ 50 h 312"/>
              <a:gd name="T46" fmla="*/ 63 w 564"/>
              <a:gd name="T47" fmla="*/ 124 h 312"/>
              <a:gd name="T48" fmla="*/ 69 w 564"/>
              <a:gd name="T49" fmla="*/ 122 h 312"/>
              <a:gd name="T50" fmla="*/ 108 w 564"/>
              <a:gd name="T51" fmla="*/ 115 h 312"/>
              <a:gd name="T52" fmla="*/ 181 w 564"/>
              <a:gd name="T53" fmla="*/ 141 h 312"/>
              <a:gd name="T54" fmla="*/ 156 w 564"/>
              <a:gd name="T55" fmla="*/ 166 h 312"/>
              <a:gd name="T56" fmla="*/ 105 w 564"/>
              <a:gd name="T57" fmla="*/ 148 h 312"/>
              <a:gd name="T58" fmla="*/ 23 w 564"/>
              <a:gd name="T59" fmla="*/ 230 h 312"/>
              <a:gd name="T60" fmla="*/ 105 w 564"/>
              <a:gd name="T61" fmla="*/ 312 h 312"/>
              <a:gd name="T62" fmla="*/ 187 w 564"/>
              <a:gd name="T63" fmla="*/ 230 h 312"/>
              <a:gd name="T64" fmla="*/ 168 w 564"/>
              <a:gd name="T65" fmla="*/ 178 h 312"/>
              <a:gd name="T66" fmla="*/ 194 w 564"/>
              <a:gd name="T67" fmla="*/ 153 h 312"/>
              <a:gd name="T68" fmla="*/ 224 w 564"/>
              <a:gd name="T69" fmla="*/ 230 h 312"/>
              <a:gd name="T70" fmla="*/ 224 w 564"/>
              <a:gd name="T71" fmla="*/ 239 h 312"/>
              <a:gd name="T72" fmla="*/ 366 w 564"/>
              <a:gd name="T73" fmla="*/ 239 h 312"/>
              <a:gd name="T74" fmla="*/ 366 w 564"/>
              <a:gd name="T75" fmla="*/ 230 h 312"/>
              <a:gd name="T76" fmla="*/ 428 w 564"/>
              <a:gd name="T77" fmla="*/ 128 h 312"/>
              <a:gd name="T78" fmla="*/ 438 w 564"/>
              <a:gd name="T79" fmla="*/ 123 h 312"/>
              <a:gd name="T80" fmla="*/ 441 w 564"/>
              <a:gd name="T81" fmla="*/ 131 h 312"/>
              <a:gd name="T82" fmla="*/ 449 w 564"/>
              <a:gd name="T83" fmla="*/ 155 h 312"/>
              <a:gd name="T84" fmla="*/ 400 w 564"/>
              <a:gd name="T85" fmla="*/ 230 h 312"/>
              <a:gd name="T86" fmla="*/ 482 w 564"/>
              <a:gd name="T87" fmla="*/ 312 h 312"/>
              <a:gd name="T88" fmla="*/ 564 w 564"/>
              <a:gd name="T89" fmla="*/ 230 h 312"/>
              <a:gd name="T90" fmla="*/ 482 w 564"/>
              <a:gd name="T91" fmla="*/ 148 h 312"/>
              <a:gd name="T92" fmla="*/ 109 w 564"/>
              <a:gd name="T93" fmla="*/ 237 h 312"/>
              <a:gd name="T94" fmla="*/ 97 w 564"/>
              <a:gd name="T95" fmla="*/ 225 h 312"/>
              <a:gd name="T96" fmla="*/ 154 w 564"/>
              <a:gd name="T97" fmla="*/ 168 h 312"/>
              <a:gd name="T98" fmla="*/ 166 w 564"/>
              <a:gd name="T99" fmla="*/ 180 h 312"/>
              <a:gd name="T100" fmla="*/ 109 w 564"/>
              <a:gd name="T101" fmla="*/ 237 h 312"/>
              <a:gd name="T102" fmla="*/ 473 w 564"/>
              <a:gd name="T103" fmla="*/ 232 h 312"/>
              <a:gd name="T104" fmla="*/ 449 w 564"/>
              <a:gd name="T105" fmla="*/ 156 h 312"/>
              <a:gd name="T106" fmla="*/ 466 w 564"/>
              <a:gd name="T107" fmla="*/ 151 h 312"/>
              <a:gd name="T108" fmla="*/ 490 w 564"/>
              <a:gd name="T109" fmla="*/ 227 h 312"/>
              <a:gd name="T110" fmla="*/ 473 w 564"/>
              <a:gd name="T111" fmla="*/ 23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4" h="312">
                <a:moveTo>
                  <a:pt x="482" y="148"/>
                </a:moveTo>
                <a:cubicBezTo>
                  <a:pt x="476" y="148"/>
                  <a:pt x="470" y="149"/>
                  <a:pt x="465" y="150"/>
                </a:cubicBezTo>
                <a:cubicBezTo>
                  <a:pt x="457" y="126"/>
                  <a:pt x="457" y="126"/>
                  <a:pt x="457" y="126"/>
                </a:cubicBezTo>
                <a:cubicBezTo>
                  <a:pt x="457" y="126"/>
                  <a:pt x="457" y="125"/>
                  <a:pt x="457" y="125"/>
                </a:cubicBezTo>
                <a:cubicBezTo>
                  <a:pt x="457" y="125"/>
                  <a:pt x="457" y="125"/>
                  <a:pt x="457" y="125"/>
                </a:cubicBezTo>
                <a:cubicBezTo>
                  <a:pt x="455" y="118"/>
                  <a:pt x="455" y="118"/>
                  <a:pt x="455" y="118"/>
                </a:cubicBezTo>
                <a:cubicBezTo>
                  <a:pt x="463" y="116"/>
                  <a:pt x="473" y="115"/>
                  <a:pt x="482" y="115"/>
                </a:cubicBezTo>
                <a:cubicBezTo>
                  <a:pt x="501" y="115"/>
                  <a:pt x="520" y="120"/>
                  <a:pt x="537" y="129"/>
                </a:cubicBezTo>
                <a:cubicBezTo>
                  <a:pt x="538" y="129"/>
                  <a:pt x="539" y="130"/>
                  <a:pt x="541" y="130"/>
                </a:cubicBezTo>
                <a:cubicBezTo>
                  <a:pt x="544" y="130"/>
                  <a:pt x="547" y="128"/>
                  <a:pt x="548" y="125"/>
                </a:cubicBezTo>
                <a:cubicBezTo>
                  <a:pt x="550" y="121"/>
                  <a:pt x="549" y="116"/>
                  <a:pt x="545" y="114"/>
                </a:cubicBezTo>
                <a:cubicBezTo>
                  <a:pt x="526" y="103"/>
                  <a:pt x="504" y="98"/>
                  <a:pt x="482" y="98"/>
                </a:cubicBezTo>
                <a:cubicBezTo>
                  <a:pt x="471" y="98"/>
                  <a:pt x="460" y="99"/>
                  <a:pt x="449" y="102"/>
                </a:cubicBezTo>
                <a:cubicBezTo>
                  <a:pt x="413" y="0"/>
                  <a:pt x="413" y="0"/>
                  <a:pt x="413" y="0"/>
                </a:cubicBezTo>
                <a:cubicBezTo>
                  <a:pt x="368" y="6"/>
                  <a:pt x="368" y="6"/>
                  <a:pt x="368" y="6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401" y="19"/>
                  <a:pt x="401" y="19"/>
                  <a:pt x="401" y="19"/>
                </a:cubicBezTo>
                <a:cubicBezTo>
                  <a:pt x="433" y="107"/>
                  <a:pt x="433" y="107"/>
                  <a:pt x="433" y="107"/>
                </a:cubicBezTo>
                <a:cubicBezTo>
                  <a:pt x="431" y="108"/>
                  <a:pt x="429" y="109"/>
                  <a:pt x="427" y="109"/>
                </a:cubicBezTo>
                <a:cubicBezTo>
                  <a:pt x="419" y="99"/>
                  <a:pt x="397" y="72"/>
                  <a:pt x="351" y="56"/>
                </a:cubicBezTo>
                <a:cubicBezTo>
                  <a:pt x="312" y="41"/>
                  <a:pt x="279" y="65"/>
                  <a:pt x="268" y="74"/>
                </a:cubicBezTo>
                <a:cubicBezTo>
                  <a:pt x="143" y="32"/>
                  <a:pt x="21" y="48"/>
                  <a:pt x="16" y="48"/>
                </a:cubicBezTo>
                <a:cubicBezTo>
                  <a:pt x="0" y="50"/>
                  <a:pt x="0" y="50"/>
                  <a:pt x="0" y="50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81" y="117"/>
                  <a:pt x="95" y="115"/>
                  <a:pt x="108" y="115"/>
                </a:cubicBezTo>
                <a:cubicBezTo>
                  <a:pt x="136" y="115"/>
                  <a:pt x="161" y="125"/>
                  <a:pt x="181" y="141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42" y="155"/>
                  <a:pt x="124" y="148"/>
                  <a:pt x="105" y="148"/>
                </a:cubicBezTo>
                <a:cubicBezTo>
                  <a:pt x="60" y="148"/>
                  <a:pt x="23" y="185"/>
                  <a:pt x="23" y="230"/>
                </a:cubicBezTo>
                <a:cubicBezTo>
                  <a:pt x="23" y="275"/>
                  <a:pt x="60" y="312"/>
                  <a:pt x="105" y="312"/>
                </a:cubicBezTo>
                <a:cubicBezTo>
                  <a:pt x="150" y="312"/>
                  <a:pt x="187" y="275"/>
                  <a:pt x="187" y="230"/>
                </a:cubicBezTo>
                <a:cubicBezTo>
                  <a:pt x="187" y="210"/>
                  <a:pt x="180" y="192"/>
                  <a:pt x="168" y="178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212" y="173"/>
                  <a:pt x="224" y="200"/>
                  <a:pt x="224" y="230"/>
                </a:cubicBezTo>
                <a:cubicBezTo>
                  <a:pt x="224" y="239"/>
                  <a:pt x="224" y="239"/>
                  <a:pt x="224" y="239"/>
                </a:cubicBezTo>
                <a:cubicBezTo>
                  <a:pt x="366" y="239"/>
                  <a:pt x="366" y="239"/>
                  <a:pt x="366" y="239"/>
                </a:cubicBezTo>
                <a:cubicBezTo>
                  <a:pt x="366" y="230"/>
                  <a:pt x="366" y="230"/>
                  <a:pt x="366" y="230"/>
                </a:cubicBezTo>
                <a:cubicBezTo>
                  <a:pt x="366" y="187"/>
                  <a:pt x="390" y="148"/>
                  <a:pt x="428" y="128"/>
                </a:cubicBezTo>
                <a:cubicBezTo>
                  <a:pt x="431" y="126"/>
                  <a:pt x="435" y="125"/>
                  <a:pt x="438" y="123"/>
                </a:cubicBezTo>
                <a:cubicBezTo>
                  <a:pt x="441" y="131"/>
                  <a:pt x="441" y="131"/>
                  <a:pt x="441" y="131"/>
                </a:cubicBezTo>
                <a:cubicBezTo>
                  <a:pt x="449" y="155"/>
                  <a:pt x="449" y="155"/>
                  <a:pt x="449" y="155"/>
                </a:cubicBezTo>
                <a:cubicBezTo>
                  <a:pt x="420" y="168"/>
                  <a:pt x="400" y="197"/>
                  <a:pt x="400" y="230"/>
                </a:cubicBezTo>
                <a:cubicBezTo>
                  <a:pt x="400" y="275"/>
                  <a:pt x="436" y="312"/>
                  <a:pt x="482" y="312"/>
                </a:cubicBezTo>
                <a:cubicBezTo>
                  <a:pt x="527" y="312"/>
                  <a:pt x="564" y="275"/>
                  <a:pt x="564" y="230"/>
                </a:cubicBezTo>
                <a:cubicBezTo>
                  <a:pt x="564" y="185"/>
                  <a:pt x="527" y="148"/>
                  <a:pt x="482" y="148"/>
                </a:cubicBezTo>
                <a:close/>
                <a:moveTo>
                  <a:pt x="109" y="237"/>
                </a:moveTo>
                <a:cubicBezTo>
                  <a:pt x="97" y="225"/>
                  <a:pt x="97" y="225"/>
                  <a:pt x="97" y="225"/>
                </a:cubicBezTo>
                <a:cubicBezTo>
                  <a:pt x="154" y="168"/>
                  <a:pt x="154" y="168"/>
                  <a:pt x="154" y="168"/>
                </a:cubicBezTo>
                <a:cubicBezTo>
                  <a:pt x="166" y="180"/>
                  <a:pt x="166" y="180"/>
                  <a:pt x="166" y="180"/>
                </a:cubicBezTo>
                <a:lnTo>
                  <a:pt x="109" y="237"/>
                </a:lnTo>
                <a:close/>
                <a:moveTo>
                  <a:pt x="473" y="232"/>
                </a:moveTo>
                <a:cubicBezTo>
                  <a:pt x="449" y="156"/>
                  <a:pt x="449" y="156"/>
                  <a:pt x="449" y="156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90" y="227"/>
                  <a:pt x="490" y="227"/>
                  <a:pt x="490" y="227"/>
                </a:cubicBezTo>
                <a:lnTo>
                  <a:pt x="473" y="23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8083903" y="1469148"/>
            <a:ext cx="624564" cy="547118"/>
          </a:xfrm>
          <a:custGeom>
            <a:avLst/>
            <a:gdLst>
              <a:gd name="T0" fmla="*/ 357 w 385"/>
              <a:gd name="T1" fmla="*/ 126 h 337"/>
              <a:gd name="T2" fmla="*/ 326 w 385"/>
              <a:gd name="T3" fmla="*/ 7 h 337"/>
              <a:gd name="T4" fmla="*/ 318 w 385"/>
              <a:gd name="T5" fmla="*/ 0 h 337"/>
              <a:gd name="T6" fmla="*/ 70 w 385"/>
              <a:gd name="T7" fmla="*/ 0 h 337"/>
              <a:gd name="T8" fmla="*/ 62 w 385"/>
              <a:gd name="T9" fmla="*/ 7 h 337"/>
              <a:gd name="T10" fmla="*/ 29 w 385"/>
              <a:gd name="T11" fmla="*/ 126 h 337"/>
              <a:gd name="T12" fmla="*/ 0 w 385"/>
              <a:gd name="T13" fmla="*/ 160 h 337"/>
              <a:gd name="T14" fmla="*/ 0 w 385"/>
              <a:gd name="T15" fmla="*/ 241 h 337"/>
              <a:gd name="T16" fmla="*/ 35 w 385"/>
              <a:gd name="T17" fmla="*/ 276 h 337"/>
              <a:gd name="T18" fmla="*/ 39 w 385"/>
              <a:gd name="T19" fmla="*/ 276 h 337"/>
              <a:gd name="T20" fmla="*/ 39 w 385"/>
              <a:gd name="T21" fmla="*/ 305 h 337"/>
              <a:gd name="T22" fmla="*/ 70 w 385"/>
              <a:gd name="T23" fmla="*/ 337 h 337"/>
              <a:gd name="T24" fmla="*/ 84 w 385"/>
              <a:gd name="T25" fmla="*/ 337 h 337"/>
              <a:gd name="T26" fmla="*/ 115 w 385"/>
              <a:gd name="T27" fmla="*/ 305 h 337"/>
              <a:gd name="T28" fmla="*/ 115 w 385"/>
              <a:gd name="T29" fmla="*/ 276 h 337"/>
              <a:gd name="T30" fmla="*/ 271 w 385"/>
              <a:gd name="T31" fmla="*/ 276 h 337"/>
              <a:gd name="T32" fmla="*/ 271 w 385"/>
              <a:gd name="T33" fmla="*/ 305 h 337"/>
              <a:gd name="T34" fmla="*/ 302 w 385"/>
              <a:gd name="T35" fmla="*/ 337 h 337"/>
              <a:gd name="T36" fmla="*/ 316 w 385"/>
              <a:gd name="T37" fmla="*/ 337 h 337"/>
              <a:gd name="T38" fmla="*/ 347 w 385"/>
              <a:gd name="T39" fmla="*/ 305 h 337"/>
              <a:gd name="T40" fmla="*/ 347 w 385"/>
              <a:gd name="T41" fmla="*/ 276 h 337"/>
              <a:gd name="T42" fmla="*/ 351 w 385"/>
              <a:gd name="T43" fmla="*/ 276 h 337"/>
              <a:gd name="T44" fmla="*/ 385 w 385"/>
              <a:gd name="T45" fmla="*/ 241 h 337"/>
              <a:gd name="T46" fmla="*/ 385 w 385"/>
              <a:gd name="T47" fmla="*/ 160 h 337"/>
              <a:gd name="T48" fmla="*/ 357 w 385"/>
              <a:gd name="T49" fmla="*/ 126 h 337"/>
              <a:gd name="T50" fmla="*/ 98 w 385"/>
              <a:gd name="T51" fmla="*/ 305 h 337"/>
              <a:gd name="T52" fmla="*/ 84 w 385"/>
              <a:gd name="T53" fmla="*/ 319 h 337"/>
              <a:gd name="T54" fmla="*/ 70 w 385"/>
              <a:gd name="T55" fmla="*/ 319 h 337"/>
              <a:gd name="T56" fmla="*/ 56 w 385"/>
              <a:gd name="T57" fmla="*/ 305 h 337"/>
              <a:gd name="T58" fmla="*/ 56 w 385"/>
              <a:gd name="T59" fmla="*/ 276 h 337"/>
              <a:gd name="T60" fmla="*/ 98 w 385"/>
              <a:gd name="T61" fmla="*/ 276 h 337"/>
              <a:gd name="T62" fmla="*/ 98 w 385"/>
              <a:gd name="T63" fmla="*/ 305 h 337"/>
              <a:gd name="T64" fmla="*/ 77 w 385"/>
              <a:gd name="T65" fmla="*/ 226 h 337"/>
              <a:gd name="T66" fmla="*/ 51 w 385"/>
              <a:gd name="T67" fmla="*/ 200 h 337"/>
              <a:gd name="T68" fmla="*/ 77 w 385"/>
              <a:gd name="T69" fmla="*/ 175 h 337"/>
              <a:gd name="T70" fmla="*/ 103 w 385"/>
              <a:gd name="T71" fmla="*/ 200 h 337"/>
              <a:gd name="T72" fmla="*/ 77 w 385"/>
              <a:gd name="T73" fmla="*/ 226 h 337"/>
              <a:gd name="T74" fmla="*/ 244 w 385"/>
              <a:gd name="T75" fmla="*/ 226 h 337"/>
              <a:gd name="T76" fmla="*/ 142 w 385"/>
              <a:gd name="T77" fmla="*/ 226 h 337"/>
              <a:gd name="T78" fmla="*/ 142 w 385"/>
              <a:gd name="T79" fmla="*/ 174 h 337"/>
              <a:gd name="T80" fmla="*/ 192 w 385"/>
              <a:gd name="T81" fmla="*/ 167 h 337"/>
              <a:gd name="T82" fmla="*/ 244 w 385"/>
              <a:gd name="T83" fmla="*/ 174 h 337"/>
              <a:gd name="T84" fmla="*/ 244 w 385"/>
              <a:gd name="T85" fmla="*/ 226 h 337"/>
              <a:gd name="T86" fmla="*/ 78 w 385"/>
              <a:gd name="T87" fmla="*/ 117 h 337"/>
              <a:gd name="T88" fmla="*/ 94 w 385"/>
              <a:gd name="T89" fmla="*/ 50 h 337"/>
              <a:gd name="T90" fmla="*/ 292 w 385"/>
              <a:gd name="T91" fmla="*/ 50 h 337"/>
              <a:gd name="T92" fmla="*/ 308 w 385"/>
              <a:gd name="T93" fmla="*/ 117 h 337"/>
              <a:gd name="T94" fmla="*/ 78 w 385"/>
              <a:gd name="T95" fmla="*/ 117 h 337"/>
              <a:gd name="T96" fmla="*/ 330 w 385"/>
              <a:gd name="T97" fmla="*/ 305 h 337"/>
              <a:gd name="T98" fmla="*/ 316 w 385"/>
              <a:gd name="T99" fmla="*/ 319 h 337"/>
              <a:gd name="T100" fmla="*/ 302 w 385"/>
              <a:gd name="T101" fmla="*/ 319 h 337"/>
              <a:gd name="T102" fmla="*/ 288 w 385"/>
              <a:gd name="T103" fmla="*/ 305 h 337"/>
              <a:gd name="T104" fmla="*/ 288 w 385"/>
              <a:gd name="T105" fmla="*/ 276 h 337"/>
              <a:gd name="T106" fmla="*/ 330 w 385"/>
              <a:gd name="T107" fmla="*/ 276 h 337"/>
              <a:gd name="T108" fmla="*/ 330 w 385"/>
              <a:gd name="T109" fmla="*/ 305 h 337"/>
              <a:gd name="T110" fmla="*/ 309 w 385"/>
              <a:gd name="T111" fmla="*/ 226 h 337"/>
              <a:gd name="T112" fmla="*/ 283 w 385"/>
              <a:gd name="T113" fmla="*/ 200 h 337"/>
              <a:gd name="T114" fmla="*/ 309 w 385"/>
              <a:gd name="T115" fmla="*/ 175 h 337"/>
              <a:gd name="T116" fmla="*/ 334 w 385"/>
              <a:gd name="T117" fmla="*/ 200 h 337"/>
              <a:gd name="T118" fmla="*/ 309 w 385"/>
              <a:gd name="T119" fmla="*/ 22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5" h="337">
                <a:moveTo>
                  <a:pt x="357" y="126"/>
                </a:moveTo>
                <a:cubicBezTo>
                  <a:pt x="326" y="7"/>
                  <a:pt x="326" y="7"/>
                  <a:pt x="326" y="7"/>
                </a:cubicBezTo>
                <a:cubicBezTo>
                  <a:pt x="325" y="3"/>
                  <a:pt x="322" y="0"/>
                  <a:pt x="31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6" y="0"/>
                  <a:pt x="63" y="3"/>
                  <a:pt x="62" y="7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12" y="129"/>
                  <a:pt x="0" y="143"/>
                  <a:pt x="0" y="16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0"/>
                  <a:pt x="16" y="276"/>
                  <a:pt x="35" y="276"/>
                </a:cubicBezTo>
                <a:cubicBezTo>
                  <a:pt x="39" y="276"/>
                  <a:pt x="39" y="276"/>
                  <a:pt x="39" y="276"/>
                </a:cubicBezTo>
                <a:cubicBezTo>
                  <a:pt x="39" y="305"/>
                  <a:pt x="39" y="305"/>
                  <a:pt x="39" y="305"/>
                </a:cubicBezTo>
                <a:cubicBezTo>
                  <a:pt x="39" y="323"/>
                  <a:pt x="53" y="337"/>
                  <a:pt x="70" y="337"/>
                </a:cubicBezTo>
                <a:cubicBezTo>
                  <a:pt x="84" y="337"/>
                  <a:pt x="84" y="337"/>
                  <a:pt x="84" y="337"/>
                </a:cubicBezTo>
                <a:cubicBezTo>
                  <a:pt x="101" y="337"/>
                  <a:pt x="115" y="323"/>
                  <a:pt x="115" y="305"/>
                </a:cubicBezTo>
                <a:cubicBezTo>
                  <a:pt x="115" y="276"/>
                  <a:pt x="115" y="276"/>
                  <a:pt x="115" y="276"/>
                </a:cubicBezTo>
                <a:cubicBezTo>
                  <a:pt x="271" y="276"/>
                  <a:pt x="271" y="276"/>
                  <a:pt x="271" y="276"/>
                </a:cubicBezTo>
                <a:cubicBezTo>
                  <a:pt x="271" y="305"/>
                  <a:pt x="271" y="305"/>
                  <a:pt x="271" y="305"/>
                </a:cubicBezTo>
                <a:cubicBezTo>
                  <a:pt x="271" y="323"/>
                  <a:pt x="284" y="337"/>
                  <a:pt x="302" y="337"/>
                </a:cubicBezTo>
                <a:cubicBezTo>
                  <a:pt x="316" y="337"/>
                  <a:pt x="316" y="337"/>
                  <a:pt x="316" y="337"/>
                </a:cubicBezTo>
                <a:cubicBezTo>
                  <a:pt x="333" y="337"/>
                  <a:pt x="347" y="323"/>
                  <a:pt x="347" y="305"/>
                </a:cubicBezTo>
                <a:cubicBezTo>
                  <a:pt x="347" y="276"/>
                  <a:pt x="347" y="276"/>
                  <a:pt x="347" y="276"/>
                </a:cubicBezTo>
                <a:cubicBezTo>
                  <a:pt x="351" y="276"/>
                  <a:pt x="351" y="276"/>
                  <a:pt x="351" y="276"/>
                </a:cubicBezTo>
                <a:cubicBezTo>
                  <a:pt x="370" y="276"/>
                  <a:pt x="385" y="260"/>
                  <a:pt x="385" y="241"/>
                </a:cubicBezTo>
                <a:cubicBezTo>
                  <a:pt x="385" y="160"/>
                  <a:pt x="385" y="160"/>
                  <a:pt x="385" y="160"/>
                </a:cubicBezTo>
                <a:cubicBezTo>
                  <a:pt x="385" y="143"/>
                  <a:pt x="373" y="129"/>
                  <a:pt x="357" y="126"/>
                </a:cubicBezTo>
                <a:close/>
                <a:moveTo>
                  <a:pt x="98" y="305"/>
                </a:moveTo>
                <a:cubicBezTo>
                  <a:pt x="98" y="313"/>
                  <a:pt x="92" y="319"/>
                  <a:pt x="84" y="319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62" y="319"/>
                  <a:pt x="56" y="313"/>
                  <a:pt x="56" y="305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98" y="276"/>
                  <a:pt x="98" y="276"/>
                  <a:pt x="98" y="276"/>
                </a:cubicBezTo>
                <a:lnTo>
                  <a:pt x="98" y="305"/>
                </a:lnTo>
                <a:close/>
                <a:moveTo>
                  <a:pt x="77" y="226"/>
                </a:moveTo>
                <a:cubicBezTo>
                  <a:pt x="63" y="226"/>
                  <a:pt x="51" y="214"/>
                  <a:pt x="51" y="200"/>
                </a:cubicBezTo>
                <a:cubicBezTo>
                  <a:pt x="51" y="186"/>
                  <a:pt x="63" y="175"/>
                  <a:pt x="77" y="175"/>
                </a:cubicBezTo>
                <a:cubicBezTo>
                  <a:pt x="91" y="175"/>
                  <a:pt x="103" y="186"/>
                  <a:pt x="103" y="200"/>
                </a:cubicBezTo>
                <a:cubicBezTo>
                  <a:pt x="103" y="214"/>
                  <a:pt x="91" y="226"/>
                  <a:pt x="77" y="226"/>
                </a:cubicBezTo>
                <a:close/>
                <a:moveTo>
                  <a:pt x="244" y="226"/>
                </a:moveTo>
                <a:cubicBezTo>
                  <a:pt x="142" y="226"/>
                  <a:pt x="142" y="226"/>
                  <a:pt x="142" y="226"/>
                </a:cubicBezTo>
                <a:cubicBezTo>
                  <a:pt x="142" y="174"/>
                  <a:pt x="142" y="174"/>
                  <a:pt x="142" y="174"/>
                </a:cubicBezTo>
                <a:cubicBezTo>
                  <a:pt x="192" y="167"/>
                  <a:pt x="192" y="167"/>
                  <a:pt x="192" y="167"/>
                </a:cubicBezTo>
                <a:cubicBezTo>
                  <a:pt x="244" y="174"/>
                  <a:pt x="244" y="174"/>
                  <a:pt x="244" y="174"/>
                </a:cubicBezTo>
                <a:lnTo>
                  <a:pt x="244" y="226"/>
                </a:lnTo>
                <a:close/>
                <a:moveTo>
                  <a:pt x="78" y="117"/>
                </a:moveTo>
                <a:cubicBezTo>
                  <a:pt x="94" y="50"/>
                  <a:pt x="94" y="50"/>
                  <a:pt x="94" y="50"/>
                </a:cubicBezTo>
                <a:cubicBezTo>
                  <a:pt x="292" y="50"/>
                  <a:pt x="292" y="50"/>
                  <a:pt x="292" y="50"/>
                </a:cubicBezTo>
                <a:cubicBezTo>
                  <a:pt x="308" y="117"/>
                  <a:pt x="308" y="117"/>
                  <a:pt x="308" y="117"/>
                </a:cubicBezTo>
                <a:lnTo>
                  <a:pt x="78" y="117"/>
                </a:lnTo>
                <a:close/>
                <a:moveTo>
                  <a:pt x="330" y="305"/>
                </a:moveTo>
                <a:cubicBezTo>
                  <a:pt x="330" y="313"/>
                  <a:pt x="324" y="319"/>
                  <a:pt x="316" y="319"/>
                </a:cubicBezTo>
                <a:cubicBezTo>
                  <a:pt x="302" y="319"/>
                  <a:pt x="302" y="319"/>
                  <a:pt x="302" y="319"/>
                </a:cubicBezTo>
                <a:cubicBezTo>
                  <a:pt x="294" y="319"/>
                  <a:pt x="288" y="313"/>
                  <a:pt x="288" y="305"/>
                </a:cubicBezTo>
                <a:cubicBezTo>
                  <a:pt x="288" y="276"/>
                  <a:pt x="288" y="276"/>
                  <a:pt x="288" y="276"/>
                </a:cubicBezTo>
                <a:cubicBezTo>
                  <a:pt x="330" y="276"/>
                  <a:pt x="330" y="276"/>
                  <a:pt x="330" y="276"/>
                </a:cubicBezTo>
                <a:lnTo>
                  <a:pt x="330" y="305"/>
                </a:lnTo>
                <a:close/>
                <a:moveTo>
                  <a:pt x="309" y="226"/>
                </a:moveTo>
                <a:cubicBezTo>
                  <a:pt x="295" y="226"/>
                  <a:pt x="283" y="214"/>
                  <a:pt x="283" y="200"/>
                </a:cubicBezTo>
                <a:cubicBezTo>
                  <a:pt x="283" y="186"/>
                  <a:pt x="295" y="175"/>
                  <a:pt x="309" y="175"/>
                </a:cubicBezTo>
                <a:cubicBezTo>
                  <a:pt x="323" y="175"/>
                  <a:pt x="334" y="186"/>
                  <a:pt x="334" y="200"/>
                </a:cubicBezTo>
                <a:cubicBezTo>
                  <a:pt x="334" y="214"/>
                  <a:pt x="323" y="226"/>
                  <a:pt x="309" y="22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10594393" y="1450447"/>
            <a:ext cx="788705" cy="585491"/>
          </a:xfrm>
          <a:custGeom>
            <a:avLst/>
            <a:gdLst>
              <a:gd name="T0" fmla="*/ 457 w 486"/>
              <a:gd name="T1" fmla="*/ 77 h 361"/>
              <a:gd name="T2" fmla="*/ 318 w 486"/>
              <a:gd name="T3" fmla="*/ 77 h 361"/>
              <a:gd name="T4" fmla="*/ 318 w 486"/>
              <a:gd name="T5" fmla="*/ 224 h 361"/>
              <a:gd name="T6" fmla="*/ 272 w 486"/>
              <a:gd name="T7" fmla="*/ 224 h 361"/>
              <a:gd name="T8" fmla="*/ 272 w 486"/>
              <a:gd name="T9" fmla="*/ 140 h 361"/>
              <a:gd name="T10" fmla="*/ 269 w 486"/>
              <a:gd name="T11" fmla="*/ 134 h 361"/>
              <a:gd name="T12" fmla="*/ 109 w 486"/>
              <a:gd name="T13" fmla="*/ 1 h 361"/>
              <a:gd name="T14" fmla="*/ 103 w 486"/>
              <a:gd name="T15" fmla="*/ 0 h 361"/>
              <a:gd name="T16" fmla="*/ 41 w 486"/>
              <a:gd name="T17" fmla="*/ 0 h 361"/>
              <a:gd name="T18" fmla="*/ 33 w 486"/>
              <a:gd name="T19" fmla="*/ 5 h 361"/>
              <a:gd name="T20" fmla="*/ 33 w 486"/>
              <a:gd name="T21" fmla="*/ 9 h 361"/>
              <a:gd name="T22" fmla="*/ 33 w 486"/>
              <a:gd name="T23" fmla="*/ 64 h 361"/>
              <a:gd name="T24" fmla="*/ 62 w 486"/>
              <a:gd name="T25" fmla="*/ 116 h 361"/>
              <a:gd name="T26" fmla="*/ 75 w 486"/>
              <a:gd name="T27" fmla="*/ 141 h 361"/>
              <a:gd name="T28" fmla="*/ 46 w 486"/>
              <a:gd name="T29" fmla="*/ 169 h 361"/>
              <a:gd name="T30" fmla="*/ 17 w 486"/>
              <a:gd name="T31" fmla="*/ 141 h 361"/>
              <a:gd name="T32" fmla="*/ 0 w 486"/>
              <a:gd name="T33" fmla="*/ 141 h 361"/>
              <a:gd name="T34" fmla="*/ 46 w 486"/>
              <a:gd name="T35" fmla="*/ 187 h 361"/>
              <a:gd name="T36" fmla="*/ 92 w 486"/>
              <a:gd name="T37" fmla="*/ 141 h 361"/>
              <a:gd name="T38" fmla="*/ 71 w 486"/>
              <a:gd name="T39" fmla="*/ 102 h 361"/>
              <a:gd name="T40" fmla="*/ 70 w 486"/>
              <a:gd name="T41" fmla="*/ 101 h 361"/>
              <a:gd name="T42" fmla="*/ 50 w 486"/>
              <a:gd name="T43" fmla="*/ 64 h 361"/>
              <a:gd name="T44" fmla="*/ 50 w 486"/>
              <a:gd name="T45" fmla="*/ 29 h 361"/>
              <a:gd name="T46" fmla="*/ 161 w 486"/>
              <a:gd name="T47" fmla="*/ 141 h 361"/>
              <a:gd name="T48" fmla="*/ 161 w 486"/>
              <a:gd name="T49" fmla="*/ 224 h 361"/>
              <a:gd name="T50" fmla="*/ 11 w 486"/>
              <a:gd name="T51" fmla="*/ 224 h 361"/>
              <a:gd name="T52" fmla="*/ 11 w 486"/>
              <a:gd name="T53" fmla="*/ 322 h 361"/>
              <a:gd name="T54" fmla="*/ 66 w 486"/>
              <a:gd name="T55" fmla="*/ 322 h 361"/>
              <a:gd name="T56" fmla="*/ 115 w 486"/>
              <a:gd name="T57" fmla="*/ 361 h 361"/>
              <a:gd name="T58" fmla="*/ 164 w 486"/>
              <a:gd name="T59" fmla="*/ 320 h 361"/>
              <a:gd name="T60" fmla="*/ 320 w 486"/>
              <a:gd name="T61" fmla="*/ 320 h 361"/>
              <a:gd name="T62" fmla="*/ 368 w 486"/>
              <a:gd name="T63" fmla="*/ 361 h 361"/>
              <a:gd name="T64" fmla="*/ 417 w 486"/>
              <a:gd name="T65" fmla="*/ 321 h 361"/>
              <a:gd name="T66" fmla="*/ 423 w 486"/>
              <a:gd name="T67" fmla="*/ 321 h 361"/>
              <a:gd name="T68" fmla="*/ 486 w 486"/>
              <a:gd name="T69" fmla="*/ 258 h 361"/>
              <a:gd name="T70" fmla="*/ 486 w 486"/>
              <a:gd name="T71" fmla="*/ 190 h 361"/>
              <a:gd name="T72" fmla="*/ 457 w 486"/>
              <a:gd name="T73" fmla="*/ 77 h 361"/>
              <a:gd name="T74" fmla="*/ 466 w 486"/>
              <a:gd name="T75" fmla="*/ 182 h 361"/>
              <a:gd name="T76" fmla="*/ 389 w 486"/>
              <a:gd name="T77" fmla="*/ 182 h 361"/>
              <a:gd name="T78" fmla="*/ 389 w 486"/>
              <a:gd name="T79" fmla="*/ 94 h 361"/>
              <a:gd name="T80" fmla="*/ 444 w 486"/>
              <a:gd name="T81" fmla="*/ 94 h 361"/>
              <a:gd name="T82" fmla="*/ 466 w 486"/>
              <a:gd name="T83" fmla="*/ 182 h 361"/>
              <a:gd name="T84" fmla="*/ 29 w 486"/>
              <a:gd name="T85" fmla="*/ 241 h 361"/>
              <a:gd name="T86" fmla="*/ 318 w 486"/>
              <a:gd name="T87" fmla="*/ 241 h 361"/>
              <a:gd name="T88" fmla="*/ 318 w 486"/>
              <a:gd name="T89" fmla="*/ 303 h 361"/>
              <a:gd name="T90" fmla="*/ 164 w 486"/>
              <a:gd name="T91" fmla="*/ 303 h 361"/>
              <a:gd name="T92" fmla="*/ 115 w 486"/>
              <a:gd name="T93" fmla="*/ 262 h 361"/>
              <a:gd name="T94" fmla="*/ 66 w 486"/>
              <a:gd name="T95" fmla="*/ 305 h 361"/>
              <a:gd name="T96" fmla="*/ 29 w 486"/>
              <a:gd name="T97" fmla="*/ 305 h 361"/>
              <a:gd name="T98" fmla="*/ 29 w 486"/>
              <a:gd name="T99" fmla="*/ 241 h 361"/>
              <a:gd name="T100" fmla="*/ 423 w 486"/>
              <a:gd name="T101" fmla="*/ 304 h 361"/>
              <a:gd name="T102" fmla="*/ 417 w 486"/>
              <a:gd name="T103" fmla="*/ 304 h 361"/>
              <a:gd name="T104" fmla="*/ 368 w 486"/>
              <a:gd name="T105" fmla="*/ 262 h 361"/>
              <a:gd name="T106" fmla="*/ 335 w 486"/>
              <a:gd name="T107" fmla="*/ 275 h 361"/>
              <a:gd name="T108" fmla="*/ 335 w 486"/>
              <a:gd name="T109" fmla="*/ 94 h 361"/>
              <a:gd name="T110" fmla="*/ 372 w 486"/>
              <a:gd name="T111" fmla="*/ 94 h 361"/>
              <a:gd name="T112" fmla="*/ 372 w 486"/>
              <a:gd name="T113" fmla="*/ 199 h 361"/>
              <a:gd name="T114" fmla="*/ 469 w 486"/>
              <a:gd name="T115" fmla="*/ 199 h 361"/>
              <a:gd name="T116" fmla="*/ 469 w 486"/>
              <a:gd name="T117" fmla="*/ 258 h 361"/>
              <a:gd name="T118" fmla="*/ 423 w 486"/>
              <a:gd name="T119" fmla="*/ 30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361">
                <a:moveTo>
                  <a:pt x="457" y="77"/>
                </a:moveTo>
                <a:cubicBezTo>
                  <a:pt x="318" y="77"/>
                  <a:pt x="318" y="77"/>
                  <a:pt x="318" y="77"/>
                </a:cubicBezTo>
                <a:cubicBezTo>
                  <a:pt x="318" y="224"/>
                  <a:pt x="318" y="224"/>
                  <a:pt x="318" y="224"/>
                </a:cubicBezTo>
                <a:cubicBezTo>
                  <a:pt x="272" y="224"/>
                  <a:pt x="272" y="224"/>
                  <a:pt x="272" y="224"/>
                </a:cubicBezTo>
                <a:cubicBezTo>
                  <a:pt x="272" y="140"/>
                  <a:pt x="272" y="140"/>
                  <a:pt x="272" y="140"/>
                </a:cubicBezTo>
                <a:cubicBezTo>
                  <a:pt x="272" y="138"/>
                  <a:pt x="271" y="135"/>
                  <a:pt x="269" y="134"/>
                </a:cubicBezTo>
                <a:cubicBezTo>
                  <a:pt x="109" y="1"/>
                  <a:pt x="109" y="1"/>
                  <a:pt x="109" y="1"/>
                </a:cubicBezTo>
                <a:cubicBezTo>
                  <a:pt x="107" y="0"/>
                  <a:pt x="105" y="0"/>
                  <a:pt x="10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4" y="2"/>
                  <a:pt x="33" y="5"/>
                </a:cubicBezTo>
                <a:cubicBezTo>
                  <a:pt x="33" y="6"/>
                  <a:pt x="32" y="8"/>
                  <a:pt x="33" y="9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99"/>
                  <a:pt x="58" y="114"/>
                  <a:pt x="62" y="116"/>
                </a:cubicBezTo>
                <a:cubicBezTo>
                  <a:pt x="70" y="122"/>
                  <a:pt x="75" y="131"/>
                  <a:pt x="75" y="141"/>
                </a:cubicBezTo>
                <a:cubicBezTo>
                  <a:pt x="75" y="157"/>
                  <a:pt x="62" y="169"/>
                  <a:pt x="46" y="169"/>
                </a:cubicBezTo>
                <a:cubicBezTo>
                  <a:pt x="30" y="169"/>
                  <a:pt x="17" y="157"/>
                  <a:pt x="17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6"/>
                  <a:pt x="21" y="187"/>
                  <a:pt x="46" y="187"/>
                </a:cubicBezTo>
                <a:cubicBezTo>
                  <a:pt x="71" y="187"/>
                  <a:pt x="92" y="166"/>
                  <a:pt x="92" y="141"/>
                </a:cubicBezTo>
                <a:cubicBezTo>
                  <a:pt x="92" y="125"/>
                  <a:pt x="84" y="110"/>
                  <a:pt x="71" y="102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9" y="101"/>
                  <a:pt x="50" y="90"/>
                  <a:pt x="50" y="64"/>
                </a:cubicBezTo>
                <a:cubicBezTo>
                  <a:pt x="50" y="29"/>
                  <a:pt x="50" y="29"/>
                  <a:pt x="50" y="29"/>
                </a:cubicBezTo>
                <a:cubicBezTo>
                  <a:pt x="161" y="141"/>
                  <a:pt x="161" y="141"/>
                  <a:pt x="161" y="141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1" y="224"/>
                  <a:pt x="11" y="224"/>
                  <a:pt x="11" y="224"/>
                </a:cubicBezTo>
                <a:cubicBezTo>
                  <a:pt x="11" y="322"/>
                  <a:pt x="11" y="322"/>
                  <a:pt x="11" y="322"/>
                </a:cubicBezTo>
                <a:cubicBezTo>
                  <a:pt x="66" y="322"/>
                  <a:pt x="66" y="322"/>
                  <a:pt x="66" y="322"/>
                </a:cubicBezTo>
                <a:cubicBezTo>
                  <a:pt x="71" y="345"/>
                  <a:pt x="91" y="361"/>
                  <a:pt x="115" y="361"/>
                </a:cubicBezTo>
                <a:cubicBezTo>
                  <a:pt x="139" y="361"/>
                  <a:pt x="159" y="344"/>
                  <a:pt x="164" y="320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324" y="344"/>
                  <a:pt x="344" y="361"/>
                  <a:pt x="368" y="361"/>
                </a:cubicBezTo>
                <a:cubicBezTo>
                  <a:pt x="393" y="361"/>
                  <a:pt x="413" y="344"/>
                  <a:pt x="417" y="321"/>
                </a:cubicBezTo>
                <a:cubicBezTo>
                  <a:pt x="423" y="321"/>
                  <a:pt x="423" y="321"/>
                  <a:pt x="423" y="321"/>
                </a:cubicBezTo>
                <a:cubicBezTo>
                  <a:pt x="458" y="321"/>
                  <a:pt x="486" y="292"/>
                  <a:pt x="486" y="258"/>
                </a:cubicBezTo>
                <a:cubicBezTo>
                  <a:pt x="486" y="190"/>
                  <a:pt x="486" y="190"/>
                  <a:pt x="486" y="190"/>
                </a:cubicBezTo>
                <a:lnTo>
                  <a:pt x="457" y="77"/>
                </a:lnTo>
                <a:close/>
                <a:moveTo>
                  <a:pt x="466" y="182"/>
                </a:moveTo>
                <a:cubicBezTo>
                  <a:pt x="389" y="182"/>
                  <a:pt x="389" y="182"/>
                  <a:pt x="389" y="182"/>
                </a:cubicBezTo>
                <a:cubicBezTo>
                  <a:pt x="389" y="94"/>
                  <a:pt x="389" y="94"/>
                  <a:pt x="389" y="94"/>
                </a:cubicBezTo>
                <a:cubicBezTo>
                  <a:pt x="444" y="94"/>
                  <a:pt x="444" y="94"/>
                  <a:pt x="444" y="94"/>
                </a:cubicBezTo>
                <a:lnTo>
                  <a:pt x="466" y="182"/>
                </a:lnTo>
                <a:close/>
                <a:moveTo>
                  <a:pt x="29" y="241"/>
                </a:moveTo>
                <a:cubicBezTo>
                  <a:pt x="318" y="241"/>
                  <a:pt x="318" y="241"/>
                  <a:pt x="318" y="241"/>
                </a:cubicBezTo>
                <a:cubicBezTo>
                  <a:pt x="318" y="303"/>
                  <a:pt x="318" y="303"/>
                  <a:pt x="318" y="303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59" y="280"/>
                  <a:pt x="139" y="262"/>
                  <a:pt x="115" y="262"/>
                </a:cubicBezTo>
                <a:cubicBezTo>
                  <a:pt x="90" y="262"/>
                  <a:pt x="69" y="281"/>
                  <a:pt x="66" y="305"/>
                </a:cubicBezTo>
                <a:cubicBezTo>
                  <a:pt x="29" y="305"/>
                  <a:pt x="29" y="305"/>
                  <a:pt x="29" y="305"/>
                </a:cubicBezTo>
                <a:lnTo>
                  <a:pt x="29" y="241"/>
                </a:lnTo>
                <a:close/>
                <a:moveTo>
                  <a:pt x="423" y="304"/>
                </a:moveTo>
                <a:cubicBezTo>
                  <a:pt x="417" y="304"/>
                  <a:pt x="417" y="304"/>
                  <a:pt x="417" y="304"/>
                </a:cubicBezTo>
                <a:cubicBezTo>
                  <a:pt x="413" y="280"/>
                  <a:pt x="393" y="262"/>
                  <a:pt x="368" y="262"/>
                </a:cubicBezTo>
                <a:cubicBezTo>
                  <a:pt x="356" y="262"/>
                  <a:pt x="344" y="267"/>
                  <a:pt x="335" y="275"/>
                </a:cubicBezTo>
                <a:cubicBezTo>
                  <a:pt x="335" y="94"/>
                  <a:pt x="335" y="94"/>
                  <a:pt x="335" y="94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199"/>
                  <a:pt x="372" y="199"/>
                  <a:pt x="372" y="199"/>
                </a:cubicBezTo>
                <a:cubicBezTo>
                  <a:pt x="469" y="199"/>
                  <a:pt x="469" y="199"/>
                  <a:pt x="469" y="199"/>
                </a:cubicBezTo>
                <a:cubicBezTo>
                  <a:pt x="469" y="258"/>
                  <a:pt x="469" y="258"/>
                  <a:pt x="469" y="258"/>
                </a:cubicBezTo>
                <a:cubicBezTo>
                  <a:pt x="469" y="283"/>
                  <a:pt x="448" y="304"/>
                  <a:pt x="423" y="30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1"/>
          <p:cNvSpPr>
            <a:spLocks noEditPoints="1"/>
          </p:cNvSpPr>
          <p:nvPr/>
        </p:nvSpPr>
        <p:spPr bwMode="auto">
          <a:xfrm>
            <a:off x="9289827" y="1433790"/>
            <a:ext cx="723206" cy="615404"/>
          </a:xfrm>
          <a:custGeom>
            <a:avLst/>
            <a:gdLst>
              <a:gd name="T0" fmla="*/ 436 w 436"/>
              <a:gd name="T1" fmla="*/ 152 h 371"/>
              <a:gd name="T2" fmla="*/ 421 w 436"/>
              <a:gd name="T3" fmla="*/ 114 h 371"/>
              <a:gd name="T4" fmla="*/ 384 w 436"/>
              <a:gd name="T5" fmla="*/ 101 h 371"/>
              <a:gd name="T6" fmla="*/ 342 w 436"/>
              <a:gd name="T7" fmla="*/ 101 h 371"/>
              <a:gd name="T8" fmla="*/ 342 w 436"/>
              <a:gd name="T9" fmla="*/ 62 h 371"/>
              <a:gd name="T10" fmla="*/ 352 w 436"/>
              <a:gd name="T11" fmla="*/ 55 h 371"/>
              <a:gd name="T12" fmla="*/ 343 w 436"/>
              <a:gd name="T13" fmla="*/ 41 h 371"/>
              <a:gd name="T14" fmla="*/ 325 w 436"/>
              <a:gd name="T15" fmla="*/ 52 h 371"/>
              <a:gd name="T16" fmla="*/ 325 w 436"/>
              <a:gd name="T17" fmla="*/ 101 h 371"/>
              <a:gd name="T18" fmla="*/ 303 w 436"/>
              <a:gd name="T19" fmla="*/ 101 h 371"/>
              <a:gd name="T20" fmla="*/ 303 w 436"/>
              <a:gd name="T21" fmla="*/ 83 h 371"/>
              <a:gd name="T22" fmla="*/ 286 w 436"/>
              <a:gd name="T23" fmla="*/ 83 h 371"/>
              <a:gd name="T24" fmla="*/ 286 w 436"/>
              <a:gd name="T25" fmla="*/ 101 h 371"/>
              <a:gd name="T26" fmla="*/ 257 w 436"/>
              <a:gd name="T27" fmla="*/ 101 h 371"/>
              <a:gd name="T28" fmla="*/ 225 w 436"/>
              <a:gd name="T29" fmla="*/ 0 h 371"/>
              <a:gd name="T30" fmla="*/ 36 w 436"/>
              <a:gd name="T31" fmla="*/ 0 h 371"/>
              <a:gd name="T32" fmla="*/ 36 w 436"/>
              <a:gd name="T33" fmla="*/ 175 h 371"/>
              <a:gd name="T34" fmla="*/ 0 w 436"/>
              <a:gd name="T35" fmla="*/ 258 h 371"/>
              <a:gd name="T36" fmla="*/ 113 w 436"/>
              <a:gd name="T37" fmla="*/ 371 h 371"/>
              <a:gd name="T38" fmla="*/ 200 w 436"/>
              <a:gd name="T39" fmla="*/ 330 h 371"/>
              <a:gd name="T40" fmla="*/ 302 w 436"/>
              <a:gd name="T41" fmla="*/ 330 h 371"/>
              <a:gd name="T42" fmla="*/ 366 w 436"/>
              <a:gd name="T43" fmla="*/ 371 h 371"/>
              <a:gd name="T44" fmla="*/ 436 w 436"/>
              <a:gd name="T45" fmla="*/ 301 h 371"/>
              <a:gd name="T46" fmla="*/ 435 w 436"/>
              <a:gd name="T47" fmla="*/ 296 h 371"/>
              <a:gd name="T48" fmla="*/ 436 w 436"/>
              <a:gd name="T49" fmla="*/ 296 h 371"/>
              <a:gd name="T50" fmla="*/ 436 w 436"/>
              <a:gd name="T51" fmla="*/ 152 h 371"/>
              <a:gd name="T52" fmla="*/ 113 w 436"/>
              <a:gd name="T53" fmla="*/ 309 h 371"/>
              <a:gd name="T54" fmla="*/ 62 w 436"/>
              <a:gd name="T55" fmla="*/ 258 h 371"/>
              <a:gd name="T56" fmla="*/ 113 w 436"/>
              <a:gd name="T57" fmla="*/ 206 h 371"/>
              <a:gd name="T58" fmla="*/ 164 w 436"/>
              <a:gd name="T59" fmla="*/ 258 h 371"/>
              <a:gd name="T60" fmla="*/ 113 w 436"/>
              <a:gd name="T61" fmla="*/ 309 h 371"/>
              <a:gd name="T62" fmla="*/ 79 w 436"/>
              <a:gd name="T63" fmla="*/ 123 h 371"/>
              <a:gd name="T64" fmla="*/ 79 w 436"/>
              <a:gd name="T65" fmla="*/ 42 h 371"/>
              <a:gd name="T66" fmla="*/ 187 w 436"/>
              <a:gd name="T67" fmla="*/ 42 h 371"/>
              <a:gd name="T68" fmla="*/ 212 w 436"/>
              <a:gd name="T69" fmla="*/ 123 h 371"/>
              <a:gd name="T70" fmla="*/ 79 w 436"/>
              <a:gd name="T71" fmla="*/ 123 h 371"/>
              <a:gd name="T72" fmla="*/ 366 w 436"/>
              <a:gd name="T73" fmla="*/ 330 h 371"/>
              <a:gd name="T74" fmla="*/ 337 w 436"/>
              <a:gd name="T75" fmla="*/ 301 h 371"/>
              <a:gd name="T76" fmla="*/ 366 w 436"/>
              <a:gd name="T77" fmla="*/ 272 h 371"/>
              <a:gd name="T78" fmla="*/ 395 w 436"/>
              <a:gd name="T79" fmla="*/ 301 h 371"/>
              <a:gd name="T80" fmla="*/ 366 w 436"/>
              <a:gd name="T81" fmla="*/ 330 h 371"/>
              <a:gd name="T82" fmla="*/ 397 w 436"/>
              <a:gd name="T83" fmla="*/ 194 h 371"/>
              <a:gd name="T84" fmla="*/ 334 w 436"/>
              <a:gd name="T85" fmla="*/ 194 h 371"/>
              <a:gd name="T86" fmla="*/ 334 w 436"/>
              <a:gd name="T87" fmla="*/ 177 h 371"/>
              <a:gd name="T88" fmla="*/ 397 w 436"/>
              <a:gd name="T89" fmla="*/ 177 h 371"/>
              <a:gd name="T90" fmla="*/ 397 w 436"/>
              <a:gd name="T91" fmla="*/ 194 h 371"/>
              <a:gd name="T92" fmla="*/ 397 w 436"/>
              <a:gd name="T93" fmla="*/ 171 h 371"/>
              <a:gd name="T94" fmla="*/ 334 w 436"/>
              <a:gd name="T95" fmla="*/ 171 h 371"/>
              <a:gd name="T96" fmla="*/ 334 w 436"/>
              <a:gd name="T97" fmla="*/ 154 h 371"/>
              <a:gd name="T98" fmla="*/ 397 w 436"/>
              <a:gd name="T99" fmla="*/ 154 h 371"/>
              <a:gd name="T100" fmla="*/ 397 w 436"/>
              <a:gd name="T101" fmla="*/ 1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6" h="371">
                <a:moveTo>
                  <a:pt x="436" y="152"/>
                </a:moveTo>
                <a:cubicBezTo>
                  <a:pt x="436" y="135"/>
                  <a:pt x="431" y="122"/>
                  <a:pt x="421" y="114"/>
                </a:cubicBezTo>
                <a:cubicBezTo>
                  <a:pt x="407" y="100"/>
                  <a:pt x="387" y="101"/>
                  <a:pt x="384" y="101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42" y="62"/>
                  <a:pt x="342" y="62"/>
                  <a:pt x="342" y="62"/>
                </a:cubicBezTo>
                <a:cubicBezTo>
                  <a:pt x="352" y="55"/>
                  <a:pt x="352" y="55"/>
                  <a:pt x="352" y="55"/>
                </a:cubicBezTo>
                <a:cubicBezTo>
                  <a:pt x="343" y="41"/>
                  <a:pt x="343" y="41"/>
                  <a:pt x="343" y="41"/>
                </a:cubicBezTo>
                <a:cubicBezTo>
                  <a:pt x="325" y="52"/>
                  <a:pt x="325" y="52"/>
                  <a:pt x="325" y="52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03" y="101"/>
                  <a:pt x="303" y="101"/>
                  <a:pt x="303" y="101"/>
                </a:cubicBezTo>
                <a:cubicBezTo>
                  <a:pt x="303" y="83"/>
                  <a:pt x="303" y="83"/>
                  <a:pt x="303" y="83"/>
                </a:cubicBezTo>
                <a:cubicBezTo>
                  <a:pt x="286" y="83"/>
                  <a:pt x="286" y="83"/>
                  <a:pt x="286" y="83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57" y="101"/>
                  <a:pt x="257" y="101"/>
                  <a:pt x="257" y="101"/>
                </a:cubicBezTo>
                <a:cubicBezTo>
                  <a:pt x="225" y="0"/>
                  <a:pt x="225" y="0"/>
                  <a:pt x="22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5"/>
                  <a:pt x="36" y="175"/>
                  <a:pt x="36" y="175"/>
                </a:cubicBezTo>
                <a:cubicBezTo>
                  <a:pt x="14" y="195"/>
                  <a:pt x="0" y="225"/>
                  <a:pt x="0" y="258"/>
                </a:cubicBezTo>
                <a:cubicBezTo>
                  <a:pt x="0" y="320"/>
                  <a:pt x="51" y="371"/>
                  <a:pt x="113" y="371"/>
                </a:cubicBezTo>
                <a:cubicBezTo>
                  <a:pt x="148" y="371"/>
                  <a:pt x="179" y="355"/>
                  <a:pt x="200" y="330"/>
                </a:cubicBezTo>
                <a:cubicBezTo>
                  <a:pt x="302" y="330"/>
                  <a:pt x="302" y="330"/>
                  <a:pt x="302" y="330"/>
                </a:cubicBezTo>
                <a:cubicBezTo>
                  <a:pt x="313" y="354"/>
                  <a:pt x="338" y="371"/>
                  <a:pt x="366" y="371"/>
                </a:cubicBezTo>
                <a:cubicBezTo>
                  <a:pt x="404" y="371"/>
                  <a:pt x="436" y="339"/>
                  <a:pt x="436" y="301"/>
                </a:cubicBezTo>
                <a:cubicBezTo>
                  <a:pt x="436" y="299"/>
                  <a:pt x="436" y="298"/>
                  <a:pt x="435" y="296"/>
                </a:cubicBezTo>
                <a:cubicBezTo>
                  <a:pt x="436" y="296"/>
                  <a:pt x="436" y="296"/>
                  <a:pt x="436" y="296"/>
                </a:cubicBezTo>
                <a:lnTo>
                  <a:pt x="436" y="152"/>
                </a:lnTo>
                <a:close/>
                <a:moveTo>
                  <a:pt x="113" y="309"/>
                </a:moveTo>
                <a:cubicBezTo>
                  <a:pt x="85" y="309"/>
                  <a:pt x="62" y="286"/>
                  <a:pt x="62" y="258"/>
                </a:cubicBezTo>
                <a:cubicBezTo>
                  <a:pt x="62" y="229"/>
                  <a:pt x="85" y="206"/>
                  <a:pt x="113" y="206"/>
                </a:cubicBezTo>
                <a:cubicBezTo>
                  <a:pt x="141" y="206"/>
                  <a:pt x="164" y="229"/>
                  <a:pt x="164" y="258"/>
                </a:cubicBezTo>
                <a:cubicBezTo>
                  <a:pt x="164" y="286"/>
                  <a:pt x="141" y="309"/>
                  <a:pt x="113" y="309"/>
                </a:cubicBezTo>
                <a:close/>
                <a:moveTo>
                  <a:pt x="79" y="123"/>
                </a:moveTo>
                <a:cubicBezTo>
                  <a:pt x="79" y="42"/>
                  <a:pt x="79" y="42"/>
                  <a:pt x="79" y="42"/>
                </a:cubicBezTo>
                <a:cubicBezTo>
                  <a:pt x="187" y="42"/>
                  <a:pt x="187" y="42"/>
                  <a:pt x="187" y="42"/>
                </a:cubicBezTo>
                <a:cubicBezTo>
                  <a:pt x="212" y="123"/>
                  <a:pt x="212" y="123"/>
                  <a:pt x="212" y="123"/>
                </a:cubicBezTo>
                <a:lnTo>
                  <a:pt x="79" y="123"/>
                </a:lnTo>
                <a:close/>
                <a:moveTo>
                  <a:pt x="366" y="330"/>
                </a:moveTo>
                <a:cubicBezTo>
                  <a:pt x="350" y="330"/>
                  <a:pt x="337" y="317"/>
                  <a:pt x="337" y="301"/>
                </a:cubicBezTo>
                <a:cubicBezTo>
                  <a:pt x="337" y="285"/>
                  <a:pt x="350" y="272"/>
                  <a:pt x="366" y="272"/>
                </a:cubicBezTo>
                <a:cubicBezTo>
                  <a:pt x="382" y="272"/>
                  <a:pt x="395" y="285"/>
                  <a:pt x="395" y="301"/>
                </a:cubicBezTo>
                <a:cubicBezTo>
                  <a:pt x="395" y="317"/>
                  <a:pt x="382" y="330"/>
                  <a:pt x="366" y="330"/>
                </a:cubicBezTo>
                <a:close/>
                <a:moveTo>
                  <a:pt x="397" y="194"/>
                </a:moveTo>
                <a:cubicBezTo>
                  <a:pt x="334" y="194"/>
                  <a:pt x="334" y="194"/>
                  <a:pt x="334" y="194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97" y="177"/>
                  <a:pt x="397" y="177"/>
                  <a:pt x="397" y="177"/>
                </a:cubicBezTo>
                <a:lnTo>
                  <a:pt x="397" y="194"/>
                </a:lnTo>
                <a:close/>
                <a:moveTo>
                  <a:pt x="397" y="171"/>
                </a:moveTo>
                <a:cubicBezTo>
                  <a:pt x="334" y="171"/>
                  <a:pt x="334" y="171"/>
                  <a:pt x="334" y="171"/>
                </a:cubicBezTo>
                <a:cubicBezTo>
                  <a:pt x="334" y="154"/>
                  <a:pt x="334" y="154"/>
                  <a:pt x="334" y="154"/>
                </a:cubicBezTo>
                <a:cubicBezTo>
                  <a:pt x="397" y="154"/>
                  <a:pt x="397" y="154"/>
                  <a:pt x="397" y="154"/>
                </a:cubicBezTo>
                <a:lnTo>
                  <a:pt x="397" y="17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10661077" y="2507699"/>
            <a:ext cx="671278" cy="552520"/>
          </a:xfrm>
          <a:custGeom>
            <a:avLst/>
            <a:gdLst>
              <a:gd name="T0" fmla="*/ 393 w 409"/>
              <a:gd name="T1" fmla="*/ 251 h 337"/>
              <a:gd name="T2" fmla="*/ 260 w 409"/>
              <a:gd name="T3" fmla="*/ 35 h 337"/>
              <a:gd name="T4" fmla="*/ 207 w 409"/>
              <a:gd name="T5" fmla="*/ 0 h 337"/>
              <a:gd name="T6" fmla="*/ 155 w 409"/>
              <a:gd name="T7" fmla="*/ 34 h 337"/>
              <a:gd name="T8" fmla="*/ 16 w 409"/>
              <a:gd name="T9" fmla="*/ 252 h 337"/>
              <a:gd name="T10" fmla="*/ 9 w 409"/>
              <a:gd name="T11" fmla="*/ 311 h 337"/>
              <a:gd name="T12" fmla="*/ 63 w 409"/>
              <a:gd name="T13" fmla="*/ 337 h 337"/>
              <a:gd name="T14" fmla="*/ 345 w 409"/>
              <a:gd name="T15" fmla="*/ 337 h 337"/>
              <a:gd name="T16" fmla="*/ 400 w 409"/>
              <a:gd name="T17" fmla="*/ 311 h 337"/>
              <a:gd name="T18" fmla="*/ 393 w 409"/>
              <a:gd name="T19" fmla="*/ 251 h 337"/>
              <a:gd name="T20" fmla="*/ 222 w 409"/>
              <a:gd name="T21" fmla="*/ 290 h 337"/>
              <a:gd name="T22" fmla="*/ 186 w 409"/>
              <a:gd name="T23" fmla="*/ 290 h 337"/>
              <a:gd name="T24" fmla="*/ 186 w 409"/>
              <a:gd name="T25" fmla="*/ 256 h 337"/>
              <a:gd name="T26" fmla="*/ 222 w 409"/>
              <a:gd name="T27" fmla="*/ 256 h 337"/>
              <a:gd name="T28" fmla="*/ 222 w 409"/>
              <a:gd name="T29" fmla="*/ 290 h 337"/>
              <a:gd name="T30" fmla="*/ 217 w 409"/>
              <a:gd name="T31" fmla="*/ 232 h 337"/>
              <a:gd name="T32" fmla="*/ 192 w 409"/>
              <a:gd name="T33" fmla="*/ 232 h 337"/>
              <a:gd name="T34" fmla="*/ 184 w 409"/>
              <a:gd name="T35" fmla="*/ 106 h 337"/>
              <a:gd name="T36" fmla="*/ 225 w 409"/>
              <a:gd name="T37" fmla="*/ 106 h 337"/>
              <a:gd name="T38" fmla="*/ 217 w 409"/>
              <a:gd name="T39" fmla="*/ 23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9" h="337">
                <a:moveTo>
                  <a:pt x="393" y="251"/>
                </a:moveTo>
                <a:cubicBezTo>
                  <a:pt x="260" y="35"/>
                  <a:pt x="260" y="35"/>
                  <a:pt x="260" y="35"/>
                </a:cubicBezTo>
                <a:cubicBezTo>
                  <a:pt x="247" y="13"/>
                  <a:pt x="228" y="0"/>
                  <a:pt x="207" y="0"/>
                </a:cubicBezTo>
                <a:cubicBezTo>
                  <a:pt x="187" y="0"/>
                  <a:pt x="169" y="12"/>
                  <a:pt x="155" y="34"/>
                </a:cubicBezTo>
                <a:cubicBezTo>
                  <a:pt x="16" y="252"/>
                  <a:pt x="16" y="252"/>
                  <a:pt x="16" y="252"/>
                </a:cubicBezTo>
                <a:cubicBezTo>
                  <a:pt x="2" y="274"/>
                  <a:pt x="0" y="295"/>
                  <a:pt x="9" y="311"/>
                </a:cubicBezTo>
                <a:cubicBezTo>
                  <a:pt x="18" y="328"/>
                  <a:pt x="37" y="337"/>
                  <a:pt x="63" y="337"/>
                </a:cubicBezTo>
                <a:cubicBezTo>
                  <a:pt x="345" y="337"/>
                  <a:pt x="345" y="337"/>
                  <a:pt x="345" y="337"/>
                </a:cubicBezTo>
                <a:cubicBezTo>
                  <a:pt x="371" y="337"/>
                  <a:pt x="391" y="328"/>
                  <a:pt x="400" y="311"/>
                </a:cubicBezTo>
                <a:cubicBezTo>
                  <a:pt x="409" y="295"/>
                  <a:pt x="407" y="273"/>
                  <a:pt x="393" y="251"/>
                </a:cubicBezTo>
                <a:close/>
                <a:moveTo>
                  <a:pt x="222" y="290"/>
                </a:moveTo>
                <a:cubicBezTo>
                  <a:pt x="186" y="290"/>
                  <a:pt x="186" y="290"/>
                  <a:pt x="186" y="290"/>
                </a:cubicBezTo>
                <a:cubicBezTo>
                  <a:pt x="186" y="256"/>
                  <a:pt x="186" y="256"/>
                  <a:pt x="186" y="256"/>
                </a:cubicBezTo>
                <a:cubicBezTo>
                  <a:pt x="222" y="256"/>
                  <a:pt x="222" y="256"/>
                  <a:pt x="222" y="256"/>
                </a:cubicBezTo>
                <a:lnTo>
                  <a:pt x="222" y="290"/>
                </a:lnTo>
                <a:close/>
                <a:moveTo>
                  <a:pt x="217" y="232"/>
                </a:moveTo>
                <a:cubicBezTo>
                  <a:pt x="192" y="232"/>
                  <a:pt x="192" y="232"/>
                  <a:pt x="192" y="232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225" y="106"/>
                  <a:pt x="225" y="106"/>
                  <a:pt x="225" y="106"/>
                </a:cubicBezTo>
                <a:lnTo>
                  <a:pt x="217" y="23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9358168" y="2523958"/>
            <a:ext cx="648811" cy="647113"/>
          </a:xfrm>
          <a:custGeom>
            <a:avLst/>
            <a:gdLst>
              <a:gd name="T0" fmla="*/ 196 w 392"/>
              <a:gd name="T1" fmla="*/ 0 h 391"/>
              <a:gd name="T2" fmla="*/ 61 w 392"/>
              <a:gd name="T3" fmla="*/ 54 h 391"/>
              <a:gd name="T4" fmla="*/ 343 w 392"/>
              <a:gd name="T5" fmla="*/ 324 h 391"/>
              <a:gd name="T6" fmla="*/ 392 w 392"/>
              <a:gd name="T7" fmla="*/ 195 h 391"/>
              <a:gd name="T8" fmla="*/ 196 w 392"/>
              <a:gd name="T9" fmla="*/ 0 h 391"/>
              <a:gd name="T10" fmla="*/ 0 w 392"/>
              <a:gd name="T11" fmla="*/ 195 h 391"/>
              <a:gd name="T12" fmla="*/ 196 w 392"/>
              <a:gd name="T13" fmla="*/ 391 h 391"/>
              <a:gd name="T14" fmla="*/ 331 w 392"/>
              <a:gd name="T15" fmla="*/ 337 h 391"/>
              <a:gd name="T16" fmla="*/ 49 w 392"/>
              <a:gd name="T17" fmla="*/ 66 h 391"/>
              <a:gd name="T18" fmla="*/ 0 w 392"/>
              <a:gd name="T19" fmla="*/ 195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2" h="391">
                <a:moveTo>
                  <a:pt x="196" y="0"/>
                </a:moveTo>
                <a:cubicBezTo>
                  <a:pt x="144" y="0"/>
                  <a:pt x="96" y="20"/>
                  <a:pt x="61" y="54"/>
                </a:cubicBezTo>
                <a:cubicBezTo>
                  <a:pt x="343" y="324"/>
                  <a:pt x="343" y="324"/>
                  <a:pt x="343" y="324"/>
                </a:cubicBezTo>
                <a:cubicBezTo>
                  <a:pt x="373" y="290"/>
                  <a:pt x="392" y="245"/>
                  <a:pt x="392" y="195"/>
                </a:cubicBezTo>
                <a:cubicBezTo>
                  <a:pt x="392" y="87"/>
                  <a:pt x="304" y="0"/>
                  <a:pt x="196" y="0"/>
                </a:cubicBezTo>
                <a:close/>
                <a:moveTo>
                  <a:pt x="0" y="195"/>
                </a:moveTo>
                <a:cubicBezTo>
                  <a:pt x="0" y="303"/>
                  <a:pt x="88" y="391"/>
                  <a:pt x="196" y="391"/>
                </a:cubicBezTo>
                <a:cubicBezTo>
                  <a:pt x="248" y="391"/>
                  <a:pt x="296" y="371"/>
                  <a:pt x="331" y="337"/>
                </a:cubicBezTo>
                <a:cubicBezTo>
                  <a:pt x="49" y="66"/>
                  <a:pt x="49" y="66"/>
                  <a:pt x="49" y="66"/>
                </a:cubicBezTo>
                <a:cubicBezTo>
                  <a:pt x="19" y="100"/>
                  <a:pt x="0" y="146"/>
                  <a:pt x="0" y="1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8208835" y="2434219"/>
            <a:ext cx="445756" cy="727108"/>
          </a:xfrm>
          <a:custGeom>
            <a:avLst/>
            <a:gdLst>
              <a:gd name="T0" fmla="*/ 267 w 270"/>
              <a:gd name="T1" fmla="*/ 2 h 440"/>
              <a:gd name="T2" fmla="*/ 259 w 270"/>
              <a:gd name="T3" fmla="*/ 0 h 440"/>
              <a:gd name="T4" fmla="*/ 162 w 270"/>
              <a:gd name="T5" fmla="*/ 24 h 440"/>
              <a:gd name="T6" fmla="*/ 162 w 270"/>
              <a:gd name="T7" fmla="*/ 6 h 440"/>
              <a:gd name="T8" fmla="*/ 145 w 270"/>
              <a:gd name="T9" fmla="*/ 6 h 440"/>
              <a:gd name="T10" fmla="*/ 145 w 270"/>
              <a:gd name="T11" fmla="*/ 47 h 440"/>
              <a:gd name="T12" fmla="*/ 90 w 270"/>
              <a:gd name="T13" fmla="*/ 47 h 440"/>
              <a:gd name="T14" fmla="*/ 0 w 270"/>
              <a:gd name="T15" fmla="*/ 124 h 440"/>
              <a:gd name="T16" fmla="*/ 0 w 270"/>
              <a:gd name="T17" fmla="*/ 237 h 440"/>
              <a:gd name="T18" fmla="*/ 17 w 270"/>
              <a:gd name="T19" fmla="*/ 237 h 440"/>
              <a:gd name="T20" fmla="*/ 17 w 270"/>
              <a:gd name="T21" fmla="*/ 124 h 440"/>
              <a:gd name="T22" fmla="*/ 90 w 270"/>
              <a:gd name="T23" fmla="*/ 64 h 440"/>
              <a:gd name="T24" fmla="*/ 145 w 270"/>
              <a:gd name="T25" fmla="*/ 64 h 440"/>
              <a:gd name="T26" fmla="*/ 145 w 270"/>
              <a:gd name="T27" fmla="*/ 116 h 440"/>
              <a:gd name="T28" fmla="*/ 58 w 270"/>
              <a:gd name="T29" fmla="*/ 116 h 440"/>
              <a:gd name="T30" fmla="*/ 58 w 270"/>
              <a:gd name="T31" fmla="*/ 440 h 440"/>
              <a:gd name="T32" fmla="*/ 250 w 270"/>
              <a:gd name="T33" fmla="*/ 440 h 440"/>
              <a:gd name="T34" fmla="*/ 250 w 270"/>
              <a:gd name="T35" fmla="*/ 208 h 440"/>
              <a:gd name="T36" fmla="*/ 162 w 270"/>
              <a:gd name="T37" fmla="*/ 116 h 440"/>
              <a:gd name="T38" fmla="*/ 162 w 270"/>
              <a:gd name="T39" fmla="*/ 81 h 440"/>
              <a:gd name="T40" fmla="*/ 259 w 270"/>
              <a:gd name="T41" fmla="*/ 106 h 440"/>
              <a:gd name="T42" fmla="*/ 261 w 270"/>
              <a:gd name="T43" fmla="*/ 107 h 440"/>
              <a:gd name="T44" fmla="*/ 267 w 270"/>
              <a:gd name="T45" fmla="*/ 105 h 440"/>
              <a:gd name="T46" fmla="*/ 270 w 270"/>
              <a:gd name="T47" fmla="*/ 98 h 440"/>
              <a:gd name="T48" fmla="*/ 270 w 270"/>
              <a:gd name="T49" fmla="*/ 9 h 440"/>
              <a:gd name="T50" fmla="*/ 267 w 270"/>
              <a:gd name="T51" fmla="*/ 2 h 440"/>
              <a:gd name="T52" fmla="*/ 202 w 270"/>
              <a:gd name="T53" fmla="*/ 248 h 440"/>
              <a:gd name="T54" fmla="*/ 202 w 270"/>
              <a:gd name="T55" fmla="*/ 326 h 440"/>
              <a:gd name="T56" fmla="*/ 109 w 270"/>
              <a:gd name="T57" fmla="*/ 326 h 440"/>
              <a:gd name="T58" fmla="*/ 109 w 270"/>
              <a:gd name="T59" fmla="*/ 248 h 440"/>
              <a:gd name="T60" fmla="*/ 202 w 270"/>
              <a:gd name="T61" fmla="*/ 248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70" h="440">
                <a:moveTo>
                  <a:pt x="267" y="2"/>
                </a:moveTo>
                <a:cubicBezTo>
                  <a:pt x="265" y="0"/>
                  <a:pt x="262" y="0"/>
                  <a:pt x="259" y="0"/>
                </a:cubicBezTo>
                <a:cubicBezTo>
                  <a:pt x="162" y="24"/>
                  <a:pt x="162" y="24"/>
                  <a:pt x="162" y="24"/>
                </a:cubicBezTo>
                <a:cubicBezTo>
                  <a:pt x="162" y="6"/>
                  <a:pt x="162" y="6"/>
                  <a:pt x="162" y="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1" y="47"/>
                  <a:pt x="0" y="124"/>
                  <a:pt x="0" y="124"/>
                </a:cubicBezTo>
                <a:cubicBezTo>
                  <a:pt x="0" y="237"/>
                  <a:pt x="0" y="237"/>
                  <a:pt x="0" y="237"/>
                </a:cubicBezTo>
                <a:cubicBezTo>
                  <a:pt x="17" y="237"/>
                  <a:pt x="17" y="237"/>
                  <a:pt x="17" y="237"/>
                </a:cubicBezTo>
                <a:cubicBezTo>
                  <a:pt x="17" y="124"/>
                  <a:pt x="17" y="124"/>
                  <a:pt x="17" y="124"/>
                </a:cubicBezTo>
                <a:cubicBezTo>
                  <a:pt x="17" y="122"/>
                  <a:pt x="18" y="64"/>
                  <a:pt x="90" y="64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8" y="440"/>
                  <a:pt x="58" y="440"/>
                  <a:pt x="58" y="440"/>
                </a:cubicBezTo>
                <a:cubicBezTo>
                  <a:pt x="250" y="440"/>
                  <a:pt x="250" y="440"/>
                  <a:pt x="250" y="440"/>
                </a:cubicBezTo>
                <a:cubicBezTo>
                  <a:pt x="250" y="208"/>
                  <a:pt x="250" y="208"/>
                  <a:pt x="250" y="208"/>
                </a:cubicBezTo>
                <a:cubicBezTo>
                  <a:pt x="250" y="159"/>
                  <a:pt x="211" y="118"/>
                  <a:pt x="162" y="116"/>
                </a:cubicBezTo>
                <a:cubicBezTo>
                  <a:pt x="162" y="81"/>
                  <a:pt x="162" y="81"/>
                  <a:pt x="162" y="81"/>
                </a:cubicBezTo>
                <a:cubicBezTo>
                  <a:pt x="259" y="106"/>
                  <a:pt x="259" y="106"/>
                  <a:pt x="259" y="106"/>
                </a:cubicBezTo>
                <a:cubicBezTo>
                  <a:pt x="260" y="107"/>
                  <a:pt x="261" y="107"/>
                  <a:pt x="261" y="107"/>
                </a:cubicBezTo>
                <a:cubicBezTo>
                  <a:pt x="263" y="107"/>
                  <a:pt x="265" y="106"/>
                  <a:pt x="267" y="105"/>
                </a:cubicBezTo>
                <a:cubicBezTo>
                  <a:pt x="269" y="103"/>
                  <a:pt x="270" y="101"/>
                  <a:pt x="270" y="98"/>
                </a:cubicBezTo>
                <a:cubicBezTo>
                  <a:pt x="270" y="9"/>
                  <a:pt x="270" y="9"/>
                  <a:pt x="270" y="9"/>
                </a:cubicBezTo>
                <a:cubicBezTo>
                  <a:pt x="270" y="6"/>
                  <a:pt x="269" y="3"/>
                  <a:pt x="267" y="2"/>
                </a:cubicBezTo>
                <a:close/>
                <a:moveTo>
                  <a:pt x="202" y="248"/>
                </a:moveTo>
                <a:cubicBezTo>
                  <a:pt x="202" y="326"/>
                  <a:pt x="202" y="326"/>
                  <a:pt x="202" y="326"/>
                </a:cubicBezTo>
                <a:cubicBezTo>
                  <a:pt x="109" y="326"/>
                  <a:pt x="109" y="326"/>
                  <a:pt x="109" y="326"/>
                </a:cubicBezTo>
                <a:cubicBezTo>
                  <a:pt x="109" y="248"/>
                  <a:pt x="109" y="248"/>
                  <a:pt x="109" y="248"/>
                </a:cubicBezTo>
                <a:lnTo>
                  <a:pt x="202" y="24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6643406" y="2470742"/>
            <a:ext cx="894658" cy="746838"/>
          </a:xfrm>
          <a:custGeom>
            <a:avLst/>
            <a:gdLst>
              <a:gd name="T0" fmla="*/ 200 w 533"/>
              <a:gd name="T1" fmla="*/ 182 h 445"/>
              <a:gd name="T2" fmla="*/ 87 w 533"/>
              <a:gd name="T3" fmla="*/ 269 h 445"/>
              <a:gd name="T4" fmla="*/ 100 w 533"/>
              <a:gd name="T5" fmla="*/ 287 h 445"/>
              <a:gd name="T6" fmla="*/ 0 w 533"/>
              <a:gd name="T7" fmla="*/ 364 h 445"/>
              <a:gd name="T8" fmla="*/ 62 w 533"/>
              <a:gd name="T9" fmla="*/ 445 h 445"/>
              <a:gd name="T10" fmla="*/ 162 w 533"/>
              <a:gd name="T11" fmla="*/ 367 h 445"/>
              <a:gd name="T12" fmla="*/ 176 w 533"/>
              <a:gd name="T13" fmla="*/ 384 h 445"/>
              <a:gd name="T14" fmla="*/ 254 w 533"/>
              <a:gd name="T15" fmla="*/ 324 h 445"/>
              <a:gd name="T16" fmla="*/ 262 w 533"/>
              <a:gd name="T17" fmla="*/ 262 h 445"/>
              <a:gd name="T18" fmla="*/ 200 w 533"/>
              <a:gd name="T19" fmla="*/ 182 h 445"/>
              <a:gd name="T20" fmla="*/ 244 w 533"/>
              <a:gd name="T21" fmla="*/ 310 h 445"/>
              <a:gd name="T22" fmla="*/ 179 w 533"/>
              <a:gd name="T23" fmla="*/ 360 h 445"/>
              <a:gd name="T24" fmla="*/ 111 w 533"/>
              <a:gd name="T25" fmla="*/ 272 h 445"/>
              <a:gd name="T26" fmla="*/ 197 w 533"/>
              <a:gd name="T27" fmla="*/ 206 h 445"/>
              <a:gd name="T28" fmla="*/ 249 w 533"/>
              <a:gd name="T29" fmla="*/ 272 h 445"/>
              <a:gd name="T30" fmla="*/ 244 w 533"/>
              <a:gd name="T31" fmla="*/ 310 h 445"/>
              <a:gd name="T32" fmla="*/ 533 w 533"/>
              <a:gd name="T33" fmla="*/ 81 h 445"/>
              <a:gd name="T34" fmla="*/ 471 w 533"/>
              <a:gd name="T35" fmla="*/ 0 h 445"/>
              <a:gd name="T36" fmla="*/ 370 w 533"/>
              <a:gd name="T37" fmla="*/ 78 h 445"/>
              <a:gd name="T38" fmla="*/ 354 w 533"/>
              <a:gd name="T39" fmla="*/ 57 h 445"/>
              <a:gd name="T40" fmla="*/ 285 w 533"/>
              <a:gd name="T41" fmla="*/ 111 h 445"/>
              <a:gd name="T42" fmla="*/ 296 w 533"/>
              <a:gd name="T43" fmla="*/ 126 h 445"/>
              <a:gd name="T44" fmla="*/ 244 w 533"/>
              <a:gd name="T45" fmla="*/ 186 h 445"/>
              <a:gd name="T46" fmla="*/ 296 w 533"/>
              <a:gd name="T47" fmla="*/ 253 h 445"/>
              <a:gd name="T48" fmla="*/ 367 w 533"/>
              <a:gd name="T49" fmla="*/ 218 h 445"/>
              <a:gd name="T50" fmla="*/ 379 w 533"/>
              <a:gd name="T51" fmla="*/ 233 h 445"/>
              <a:gd name="T52" fmla="*/ 448 w 533"/>
              <a:gd name="T53" fmla="*/ 179 h 445"/>
              <a:gd name="T54" fmla="*/ 433 w 533"/>
              <a:gd name="T55" fmla="*/ 158 h 445"/>
              <a:gd name="T56" fmla="*/ 533 w 533"/>
              <a:gd name="T57" fmla="*/ 81 h 445"/>
              <a:gd name="T58" fmla="*/ 382 w 533"/>
              <a:gd name="T59" fmla="*/ 209 h 445"/>
              <a:gd name="T60" fmla="*/ 352 w 533"/>
              <a:gd name="T61" fmla="*/ 171 h 445"/>
              <a:gd name="T62" fmla="*/ 309 w 533"/>
              <a:gd name="T63" fmla="*/ 114 h 445"/>
              <a:gd name="T64" fmla="*/ 351 w 533"/>
              <a:gd name="T65" fmla="*/ 81 h 445"/>
              <a:gd name="T66" fmla="*/ 424 w 533"/>
              <a:gd name="T67" fmla="*/ 176 h 445"/>
              <a:gd name="T68" fmla="*/ 382 w 533"/>
              <a:gd name="T69" fmla="*/ 209 h 445"/>
              <a:gd name="T70" fmla="*/ 138 w 533"/>
              <a:gd name="T71" fmla="*/ 276 h 445"/>
              <a:gd name="T72" fmla="*/ 182 w 533"/>
              <a:gd name="T73" fmla="*/ 333 h 445"/>
              <a:gd name="T74" fmla="*/ 237 w 533"/>
              <a:gd name="T75" fmla="*/ 291 h 445"/>
              <a:gd name="T76" fmla="*/ 193 w 533"/>
              <a:gd name="T77" fmla="*/ 234 h 445"/>
              <a:gd name="T78" fmla="*/ 138 w 533"/>
              <a:gd name="T79" fmla="*/ 276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3" h="445">
                <a:moveTo>
                  <a:pt x="200" y="182"/>
                </a:moveTo>
                <a:cubicBezTo>
                  <a:pt x="87" y="269"/>
                  <a:pt x="87" y="269"/>
                  <a:pt x="87" y="269"/>
                </a:cubicBezTo>
                <a:cubicBezTo>
                  <a:pt x="100" y="287"/>
                  <a:pt x="100" y="287"/>
                  <a:pt x="100" y="287"/>
                </a:cubicBezTo>
                <a:cubicBezTo>
                  <a:pt x="0" y="364"/>
                  <a:pt x="0" y="364"/>
                  <a:pt x="0" y="364"/>
                </a:cubicBezTo>
                <a:cubicBezTo>
                  <a:pt x="62" y="445"/>
                  <a:pt x="62" y="445"/>
                  <a:pt x="62" y="445"/>
                </a:cubicBezTo>
                <a:cubicBezTo>
                  <a:pt x="162" y="367"/>
                  <a:pt x="162" y="367"/>
                  <a:pt x="162" y="367"/>
                </a:cubicBezTo>
                <a:cubicBezTo>
                  <a:pt x="176" y="384"/>
                  <a:pt x="176" y="384"/>
                  <a:pt x="176" y="384"/>
                </a:cubicBezTo>
                <a:cubicBezTo>
                  <a:pt x="254" y="324"/>
                  <a:pt x="254" y="324"/>
                  <a:pt x="254" y="324"/>
                </a:cubicBezTo>
                <a:cubicBezTo>
                  <a:pt x="273" y="309"/>
                  <a:pt x="277" y="281"/>
                  <a:pt x="262" y="262"/>
                </a:cubicBezTo>
                <a:lnTo>
                  <a:pt x="200" y="182"/>
                </a:lnTo>
                <a:close/>
                <a:moveTo>
                  <a:pt x="244" y="310"/>
                </a:moveTo>
                <a:cubicBezTo>
                  <a:pt x="179" y="360"/>
                  <a:pt x="179" y="360"/>
                  <a:pt x="179" y="360"/>
                </a:cubicBezTo>
                <a:cubicBezTo>
                  <a:pt x="111" y="272"/>
                  <a:pt x="111" y="272"/>
                  <a:pt x="111" y="272"/>
                </a:cubicBezTo>
                <a:cubicBezTo>
                  <a:pt x="197" y="206"/>
                  <a:pt x="197" y="206"/>
                  <a:pt x="197" y="206"/>
                </a:cubicBezTo>
                <a:cubicBezTo>
                  <a:pt x="249" y="272"/>
                  <a:pt x="249" y="272"/>
                  <a:pt x="249" y="272"/>
                </a:cubicBezTo>
                <a:cubicBezTo>
                  <a:pt x="258" y="284"/>
                  <a:pt x="255" y="301"/>
                  <a:pt x="244" y="310"/>
                </a:cubicBezTo>
                <a:close/>
                <a:moveTo>
                  <a:pt x="533" y="81"/>
                </a:moveTo>
                <a:cubicBezTo>
                  <a:pt x="471" y="0"/>
                  <a:pt x="471" y="0"/>
                  <a:pt x="471" y="0"/>
                </a:cubicBezTo>
                <a:cubicBezTo>
                  <a:pt x="370" y="78"/>
                  <a:pt x="370" y="78"/>
                  <a:pt x="370" y="78"/>
                </a:cubicBezTo>
                <a:cubicBezTo>
                  <a:pt x="354" y="57"/>
                  <a:pt x="354" y="57"/>
                  <a:pt x="354" y="57"/>
                </a:cubicBezTo>
                <a:cubicBezTo>
                  <a:pt x="285" y="111"/>
                  <a:pt x="285" y="111"/>
                  <a:pt x="285" y="111"/>
                </a:cubicBezTo>
                <a:cubicBezTo>
                  <a:pt x="296" y="126"/>
                  <a:pt x="296" y="126"/>
                  <a:pt x="296" y="12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6" y="253"/>
                  <a:pt x="296" y="253"/>
                  <a:pt x="296" y="253"/>
                </a:cubicBezTo>
                <a:cubicBezTo>
                  <a:pt x="367" y="218"/>
                  <a:pt x="367" y="218"/>
                  <a:pt x="367" y="218"/>
                </a:cubicBezTo>
                <a:cubicBezTo>
                  <a:pt x="379" y="233"/>
                  <a:pt x="379" y="233"/>
                  <a:pt x="379" y="233"/>
                </a:cubicBezTo>
                <a:cubicBezTo>
                  <a:pt x="448" y="179"/>
                  <a:pt x="448" y="179"/>
                  <a:pt x="448" y="179"/>
                </a:cubicBezTo>
                <a:cubicBezTo>
                  <a:pt x="433" y="158"/>
                  <a:pt x="433" y="158"/>
                  <a:pt x="433" y="158"/>
                </a:cubicBezTo>
                <a:lnTo>
                  <a:pt x="533" y="81"/>
                </a:lnTo>
                <a:close/>
                <a:moveTo>
                  <a:pt x="382" y="209"/>
                </a:moveTo>
                <a:cubicBezTo>
                  <a:pt x="352" y="171"/>
                  <a:pt x="352" y="171"/>
                  <a:pt x="352" y="171"/>
                </a:cubicBezTo>
                <a:cubicBezTo>
                  <a:pt x="309" y="114"/>
                  <a:pt x="309" y="114"/>
                  <a:pt x="309" y="114"/>
                </a:cubicBezTo>
                <a:cubicBezTo>
                  <a:pt x="351" y="81"/>
                  <a:pt x="351" y="81"/>
                  <a:pt x="351" y="81"/>
                </a:cubicBezTo>
                <a:cubicBezTo>
                  <a:pt x="424" y="176"/>
                  <a:pt x="424" y="176"/>
                  <a:pt x="424" y="176"/>
                </a:cubicBezTo>
                <a:lnTo>
                  <a:pt x="382" y="209"/>
                </a:lnTo>
                <a:close/>
                <a:moveTo>
                  <a:pt x="138" y="276"/>
                </a:moveTo>
                <a:cubicBezTo>
                  <a:pt x="182" y="333"/>
                  <a:pt x="182" y="333"/>
                  <a:pt x="182" y="333"/>
                </a:cubicBezTo>
                <a:cubicBezTo>
                  <a:pt x="237" y="291"/>
                  <a:pt x="237" y="291"/>
                  <a:pt x="237" y="291"/>
                </a:cubicBezTo>
                <a:cubicBezTo>
                  <a:pt x="193" y="234"/>
                  <a:pt x="193" y="234"/>
                  <a:pt x="193" y="234"/>
                </a:cubicBezTo>
                <a:lnTo>
                  <a:pt x="138" y="27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5442504" y="2577938"/>
            <a:ext cx="540586" cy="526577"/>
          </a:xfrm>
          <a:custGeom>
            <a:avLst/>
            <a:gdLst>
              <a:gd name="T0" fmla="*/ 243 w 330"/>
              <a:gd name="T1" fmla="*/ 193 h 321"/>
              <a:gd name="T2" fmla="*/ 237 w 330"/>
              <a:gd name="T3" fmla="*/ 190 h 321"/>
              <a:gd name="T4" fmla="*/ 231 w 330"/>
              <a:gd name="T5" fmla="*/ 193 h 321"/>
              <a:gd name="T6" fmla="*/ 213 w 330"/>
              <a:gd name="T7" fmla="*/ 211 h 321"/>
              <a:gd name="T8" fmla="*/ 194 w 330"/>
              <a:gd name="T9" fmla="*/ 192 h 321"/>
              <a:gd name="T10" fmla="*/ 236 w 330"/>
              <a:gd name="T11" fmla="*/ 150 h 321"/>
              <a:gd name="T12" fmla="*/ 249 w 330"/>
              <a:gd name="T13" fmla="*/ 151 h 321"/>
              <a:gd name="T14" fmla="*/ 303 w 330"/>
              <a:gd name="T15" fmla="*/ 129 h 321"/>
              <a:gd name="T16" fmla="*/ 322 w 330"/>
              <a:gd name="T17" fmla="*/ 54 h 321"/>
              <a:gd name="T18" fmla="*/ 316 w 330"/>
              <a:gd name="T19" fmla="*/ 48 h 321"/>
              <a:gd name="T20" fmla="*/ 308 w 330"/>
              <a:gd name="T21" fmla="*/ 50 h 321"/>
              <a:gd name="T22" fmla="*/ 277 w 330"/>
              <a:gd name="T23" fmla="*/ 81 h 321"/>
              <a:gd name="T24" fmla="*/ 251 w 330"/>
              <a:gd name="T25" fmla="*/ 74 h 321"/>
              <a:gd name="T26" fmla="*/ 244 w 330"/>
              <a:gd name="T27" fmla="*/ 48 h 321"/>
              <a:gd name="T28" fmla="*/ 275 w 330"/>
              <a:gd name="T29" fmla="*/ 17 h 321"/>
              <a:gd name="T30" fmla="*/ 277 w 330"/>
              <a:gd name="T31" fmla="*/ 9 h 321"/>
              <a:gd name="T32" fmla="*/ 271 w 330"/>
              <a:gd name="T33" fmla="*/ 3 h 321"/>
              <a:gd name="T34" fmla="*/ 249 w 330"/>
              <a:gd name="T35" fmla="*/ 0 h 321"/>
              <a:gd name="T36" fmla="*/ 196 w 330"/>
              <a:gd name="T37" fmla="*/ 22 h 321"/>
              <a:gd name="T38" fmla="*/ 175 w 330"/>
              <a:gd name="T39" fmla="*/ 89 h 321"/>
              <a:gd name="T40" fmla="*/ 133 w 330"/>
              <a:gd name="T41" fmla="*/ 131 h 321"/>
              <a:gd name="T42" fmla="*/ 71 w 330"/>
              <a:gd name="T43" fmla="*/ 69 h 321"/>
              <a:gd name="T44" fmla="*/ 87 w 330"/>
              <a:gd name="T45" fmla="*/ 53 h 321"/>
              <a:gd name="T46" fmla="*/ 89 w 330"/>
              <a:gd name="T47" fmla="*/ 46 h 321"/>
              <a:gd name="T48" fmla="*/ 85 w 330"/>
              <a:gd name="T49" fmla="*/ 39 h 321"/>
              <a:gd name="T50" fmla="*/ 35 w 330"/>
              <a:gd name="T51" fmla="*/ 9 h 321"/>
              <a:gd name="T52" fmla="*/ 25 w 330"/>
              <a:gd name="T53" fmla="*/ 10 h 321"/>
              <a:gd name="T54" fmla="*/ 3 w 330"/>
              <a:gd name="T55" fmla="*/ 32 h 321"/>
              <a:gd name="T56" fmla="*/ 2 w 330"/>
              <a:gd name="T57" fmla="*/ 42 h 321"/>
              <a:gd name="T58" fmla="*/ 32 w 330"/>
              <a:gd name="T59" fmla="*/ 92 h 321"/>
              <a:gd name="T60" fmla="*/ 39 w 330"/>
              <a:gd name="T61" fmla="*/ 96 h 321"/>
              <a:gd name="T62" fmla="*/ 40 w 330"/>
              <a:gd name="T63" fmla="*/ 96 h 321"/>
              <a:gd name="T64" fmla="*/ 46 w 330"/>
              <a:gd name="T65" fmla="*/ 94 h 321"/>
              <a:gd name="T66" fmla="*/ 58 w 330"/>
              <a:gd name="T67" fmla="*/ 81 h 321"/>
              <a:gd name="T68" fmla="*/ 121 w 330"/>
              <a:gd name="T69" fmla="*/ 143 h 321"/>
              <a:gd name="T70" fmla="*/ 17 w 330"/>
              <a:gd name="T71" fmla="*/ 247 h 321"/>
              <a:gd name="T72" fmla="*/ 17 w 330"/>
              <a:gd name="T73" fmla="*/ 308 h 321"/>
              <a:gd name="T74" fmla="*/ 47 w 330"/>
              <a:gd name="T75" fmla="*/ 321 h 321"/>
              <a:gd name="T76" fmla="*/ 78 w 330"/>
              <a:gd name="T77" fmla="*/ 308 h 321"/>
              <a:gd name="T78" fmla="*/ 182 w 330"/>
              <a:gd name="T79" fmla="*/ 204 h 321"/>
              <a:gd name="T80" fmla="*/ 201 w 330"/>
              <a:gd name="T81" fmla="*/ 223 h 321"/>
              <a:gd name="T82" fmla="*/ 182 w 330"/>
              <a:gd name="T83" fmla="*/ 242 h 321"/>
              <a:gd name="T84" fmla="*/ 182 w 330"/>
              <a:gd name="T85" fmla="*/ 254 h 321"/>
              <a:gd name="T86" fmla="*/ 237 w 330"/>
              <a:gd name="T87" fmla="*/ 308 h 321"/>
              <a:gd name="T88" fmla="*/ 267 w 330"/>
              <a:gd name="T89" fmla="*/ 321 h 321"/>
              <a:gd name="T90" fmla="*/ 298 w 330"/>
              <a:gd name="T91" fmla="*/ 308 h 321"/>
              <a:gd name="T92" fmla="*/ 298 w 330"/>
              <a:gd name="T93" fmla="*/ 247 h 321"/>
              <a:gd name="T94" fmla="*/ 243 w 330"/>
              <a:gd name="T95" fmla="*/ 193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0" h="321">
                <a:moveTo>
                  <a:pt x="243" y="193"/>
                </a:moveTo>
                <a:cubicBezTo>
                  <a:pt x="242" y="191"/>
                  <a:pt x="240" y="190"/>
                  <a:pt x="237" y="190"/>
                </a:cubicBezTo>
                <a:cubicBezTo>
                  <a:pt x="235" y="190"/>
                  <a:pt x="233" y="191"/>
                  <a:pt x="231" y="193"/>
                </a:cubicBezTo>
                <a:cubicBezTo>
                  <a:pt x="213" y="211"/>
                  <a:pt x="213" y="211"/>
                  <a:pt x="213" y="211"/>
                </a:cubicBezTo>
                <a:cubicBezTo>
                  <a:pt x="194" y="192"/>
                  <a:pt x="194" y="192"/>
                  <a:pt x="194" y="192"/>
                </a:cubicBezTo>
                <a:cubicBezTo>
                  <a:pt x="236" y="150"/>
                  <a:pt x="236" y="150"/>
                  <a:pt x="236" y="150"/>
                </a:cubicBezTo>
                <a:cubicBezTo>
                  <a:pt x="240" y="151"/>
                  <a:pt x="245" y="151"/>
                  <a:pt x="249" y="151"/>
                </a:cubicBezTo>
                <a:cubicBezTo>
                  <a:pt x="270" y="151"/>
                  <a:pt x="289" y="144"/>
                  <a:pt x="303" y="129"/>
                </a:cubicBezTo>
                <a:cubicBezTo>
                  <a:pt x="323" y="110"/>
                  <a:pt x="330" y="81"/>
                  <a:pt x="322" y="54"/>
                </a:cubicBezTo>
                <a:cubicBezTo>
                  <a:pt x="321" y="51"/>
                  <a:pt x="319" y="49"/>
                  <a:pt x="316" y="48"/>
                </a:cubicBezTo>
                <a:cubicBezTo>
                  <a:pt x="313" y="47"/>
                  <a:pt x="310" y="48"/>
                  <a:pt x="308" y="50"/>
                </a:cubicBezTo>
                <a:cubicBezTo>
                  <a:pt x="277" y="81"/>
                  <a:pt x="277" y="81"/>
                  <a:pt x="277" y="81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244" y="48"/>
                  <a:pt x="244" y="48"/>
                  <a:pt x="244" y="48"/>
                </a:cubicBezTo>
                <a:cubicBezTo>
                  <a:pt x="275" y="17"/>
                  <a:pt x="275" y="17"/>
                  <a:pt x="275" y="17"/>
                </a:cubicBezTo>
                <a:cubicBezTo>
                  <a:pt x="277" y="15"/>
                  <a:pt x="278" y="12"/>
                  <a:pt x="277" y="9"/>
                </a:cubicBezTo>
                <a:cubicBezTo>
                  <a:pt x="276" y="6"/>
                  <a:pt x="274" y="4"/>
                  <a:pt x="271" y="3"/>
                </a:cubicBezTo>
                <a:cubicBezTo>
                  <a:pt x="264" y="1"/>
                  <a:pt x="257" y="0"/>
                  <a:pt x="249" y="0"/>
                </a:cubicBezTo>
                <a:cubicBezTo>
                  <a:pt x="229" y="0"/>
                  <a:pt x="210" y="8"/>
                  <a:pt x="196" y="22"/>
                </a:cubicBezTo>
                <a:cubicBezTo>
                  <a:pt x="178" y="40"/>
                  <a:pt x="170" y="65"/>
                  <a:pt x="175" y="89"/>
                </a:cubicBezTo>
                <a:cubicBezTo>
                  <a:pt x="133" y="131"/>
                  <a:pt x="133" y="131"/>
                  <a:pt x="133" y="131"/>
                </a:cubicBezTo>
                <a:cubicBezTo>
                  <a:pt x="71" y="69"/>
                  <a:pt x="71" y="69"/>
                  <a:pt x="71" y="69"/>
                </a:cubicBezTo>
                <a:cubicBezTo>
                  <a:pt x="87" y="53"/>
                  <a:pt x="87" y="53"/>
                  <a:pt x="87" y="53"/>
                </a:cubicBezTo>
                <a:cubicBezTo>
                  <a:pt x="89" y="51"/>
                  <a:pt x="90" y="48"/>
                  <a:pt x="89" y="46"/>
                </a:cubicBezTo>
                <a:cubicBezTo>
                  <a:pt x="89" y="43"/>
                  <a:pt x="87" y="41"/>
                  <a:pt x="85" y="39"/>
                </a:cubicBezTo>
                <a:cubicBezTo>
                  <a:pt x="35" y="9"/>
                  <a:pt x="35" y="9"/>
                  <a:pt x="35" y="9"/>
                </a:cubicBezTo>
                <a:cubicBezTo>
                  <a:pt x="32" y="7"/>
                  <a:pt x="27" y="7"/>
                  <a:pt x="25" y="10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34"/>
                  <a:pt x="0" y="39"/>
                  <a:pt x="2" y="4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94"/>
                  <a:pt x="36" y="96"/>
                  <a:pt x="39" y="96"/>
                </a:cubicBezTo>
                <a:cubicBezTo>
                  <a:pt x="39" y="96"/>
                  <a:pt x="39" y="96"/>
                  <a:pt x="40" y="96"/>
                </a:cubicBezTo>
                <a:cubicBezTo>
                  <a:pt x="42" y="96"/>
                  <a:pt x="44" y="95"/>
                  <a:pt x="46" y="94"/>
                </a:cubicBezTo>
                <a:cubicBezTo>
                  <a:pt x="58" y="81"/>
                  <a:pt x="58" y="81"/>
                  <a:pt x="58" y="81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7" y="247"/>
                  <a:pt x="17" y="247"/>
                  <a:pt x="17" y="247"/>
                </a:cubicBezTo>
                <a:cubicBezTo>
                  <a:pt x="0" y="264"/>
                  <a:pt x="0" y="292"/>
                  <a:pt x="17" y="308"/>
                </a:cubicBezTo>
                <a:cubicBezTo>
                  <a:pt x="25" y="317"/>
                  <a:pt x="36" y="321"/>
                  <a:pt x="47" y="321"/>
                </a:cubicBezTo>
                <a:cubicBezTo>
                  <a:pt x="59" y="321"/>
                  <a:pt x="70" y="317"/>
                  <a:pt x="78" y="308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201" y="223"/>
                  <a:pt x="201" y="223"/>
                  <a:pt x="201" y="223"/>
                </a:cubicBezTo>
                <a:cubicBezTo>
                  <a:pt x="182" y="242"/>
                  <a:pt x="182" y="242"/>
                  <a:pt x="182" y="242"/>
                </a:cubicBezTo>
                <a:cubicBezTo>
                  <a:pt x="179" y="245"/>
                  <a:pt x="179" y="251"/>
                  <a:pt x="182" y="254"/>
                </a:cubicBezTo>
                <a:cubicBezTo>
                  <a:pt x="237" y="308"/>
                  <a:pt x="237" y="308"/>
                  <a:pt x="237" y="308"/>
                </a:cubicBezTo>
                <a:cubicBezTo>
                  <a:pt x="245" y="317"/>
                  <a:pt x="256" y="321"/>
                  <a:pt x="267" y="321"/>
                </a:cubicBezTo>
                <a:cubicBezTo>
                  <a:pt x="279" y="321"/>
                  <a:pt x="290" y="317"/>
                  <a:pt x="298" y="308"/>
                </a:cubicBezTo>
                <a:cubicBezTo>
                  <a:pt x="315" y="292"/>
                  <a:pt x="315" y="264"/>
                  <a:pt x="298" y="247"/>
                </a:cubicBezTo>
                <a:lnTo>
                  <a:pt x="243" y="19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718536" y="2497292"/>
            <a:ext cx="749791" cy="687859"/>
          </a:xfrm>
          <a:custGeom>
            <a:avLst/>
            <a:gdLst>
              <a:gd name="T0" fmla="*/ 399 w 457"/>
              <a:gd name="T1" fmla="*/ 219 h 419"/>
              <a:gd name="T2" fmla="*/ 284 w 457"/>
              <a:gd name="T3" fmla="*/ 219 h 419"/>
              <a:gd name="T4" fmla="*/ 226 w 457"/>
              <a:gd name="T5" fmla="*/ 319 h 419"/>
              <a:gd name="T6" fmla="*/ 284 w 457"/>
              <a:gd name="T7" fmla="*/ 419 h 419"/>
              <a:gd name="T8" fmla="*/ 399 w 457"/>
              <a:gd name="T9" fmla="*/ 419 h 419"/>
              <a:gd name="T10" fmla="*/ 457 w 457"/>
              <a:gd name="T11" fmla="*/ 319 h 419"/>
              <a:gd name="T12" fmla="*/ 399 w 457"/>
              <a:gd name="T13" fmla="*/ 219 h 419"/>
              <a:gd name="T14" fmla="*/ 342 w 457"/>
              <a:gd name="T15" fmla="*/ 349 h 419"/>
              <a:gd name="T16" fmla="*/ 312 w 457"/>
              <a:gd name="T17" fmla="*/ 319 h 419"/>
              <a:gd name="T18" fmla="*/ 342 w 457"/>
              <a:gd name="T19" fmla="*/ 289 h 419"/>
              <a:gd name="T20" fmla="*/ 371 w 457"/>
              <a:gd name="T21" fmla="*/ 319 h 419"/>
              <a:gd name="T22" fmla="*/ 342 w 457"/>
              <a:gd name="T23" fmla="*/ 349 h 419"/>
              <a:gd name="T24" fmla="*/ 293 w 457"/>
              <a:gd name="T25" fmla="*/ 156 h 419"/>
              <a:gd name="T26" fmla="*/ 301 w 457"/>
              <a:gd name="T27" fmla="*/ 55 h 419"/>
              <a:gd name="T28" fmla="*/ 295 w 457"/>
              <a:gd name="T29" fmla="*/ 42 h 419"/>
              <a:gd name="T30" fmla="*/ 241 w 457"/>
              <a:gd name="T31" fmla="*/ 116 h 419"/>
              <a:gd name="T32" fmla="*/ 187 w 457"/>
              <a:gd name="T33" fmla="*/ 77 h 419"/>
              <a:gd name="T34" fmla="*/ 241 w 457"/>
              <a:gd name="T35" fmla="*/ 3 h 419"/>
              <a:gd name="T36" fmla="*/ 227 w 457"/>
              <a:gd name="T37" fmla="*/ 1 h 419"/>
              <a:gd name="T38" fmla="*/ 213 w 457"/>
              <a:gd name="T39" fmla="*/ 0 h 419"/>
              <a:gd name="T40" fmla="*/ 134 w 457"/>
              <a:gd name="T41" fmla="*/ 40 h 419"/>
              <a:gd name="T42" fmla="*/ 131 w 457"/>
              <a:gd name="T43" fmla="*/ 152 h 419"/>
              <a:gd name="T44" fmla="*/ 13 w 457"/>
              <a:gd name="T45" fmla="*/ 315 h 419"/>
              <a:gd name="T46" fmla="*/ 20 w 457"/>
              <a:gd name="T47" fmla="*/ 371 h 419"/>
              <a:gd name="T48" fmla="*/ 41 w 457"/>
              <a:gd name="T49" fmla="*/ 378 h 419"/>
              <a:gd name="T50" fmla="*/ 75 w 457"/>
              <a:gd name="T51" fmla="*/ 360 h 419"/>
              <a:gd name="T52" fmla="*/ 195 w 457"/>
              <a:gd name="T53" fmla="*/ 195 h 419"/>
              <a:gd name="T54" fmla="*/ 213 w 457"/>
              <a:gd name="T55" fmla="*/ 196 h 419"/>
              <a:gd name="T56" fmla="*/ 213 w 457"/>
              <a:gd name="T57" fmla="*/ 196 h 419"/>
              <a:gd name="T58" fmla="*/ 293 w 457"/>
              <a:gd name="T59" fmla="*/ 156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7" h="419">
                <a:moveTo>
                  <a:pt x="399" y="219"/>
                </a:moveTo>
                <a:cubicBezTo>
                  <a:pt x="284" y="219"/>
                  <a:pt x="284" y="219"/>
                  <a:pt x="284" y="219"/>
                </a:cubicBezTo>
                <a:cubicBezTo>
                  <a:pt x="226" y="319"/>
                  <a:pt x="226" y="319"/>
                  <a:pt x="226" y="319"/>
                </a:cubicBezTo>
                <a:cubicBezTo>
                  <a:pt x="284" y="419"/>
                  <a:pt x="284" y="419"/>
                  <a:pt x="284" y="419"/>
                </a:cubicBezTo>
                <a:cubicBezTo>
                  <a:pt x="399" y="419"/>
                  <a:pt x="399" y="419"/>
                  <a:pt x="399" y="419"/>
                </a:cubicBezTo>
                <a:cubicBezTo>
                  <a:pt x="457" y="319"/>
                  <a:pt x="457" y="319"/>
                  <a:pt x="457" y="319"/>
                </a:cubicBezTo>
                <a:lnTo>
                  <a:pt x="399" y="219"/>
                </a:lnTo>
                <a:close/>
                <a:moveTo>
                  <a:pt x="342" y="349"/>
                </a:moveTo>
                <a:cubicBezTo>
                  <a:pt x="325" y="349"/>
                  <a:pt x="312" y="335"/>
                  <a:pt x="312" y="319"/>
                </a:cubicBezTo>
                <a:cubicBezTo>
                  <a:pt x="312" y="303"/>
                  <a:pt x="325" y="289"/>
                  <a:pt x="342" y="289"/>
                </a:cubicBezTo>
                <a:cubicBezTo>
                  <a:pt x="358" y="289"/>
                  <a:pt x="371" y="303"/>
                  <a:pt x="371" y="319"/>
                </a:cubicBezTo>
                <a:cubicBezTo>
                  <a:pt x="371" y="335"/>
                  <a:pt x="358" y="349"/>
                  <a:pt x="342" y="349"/>
                </a:cubicBezTo>
                <a:close/>
                <a:moveTo>
                  <a:pt x="293" y="156"/>
                </a:moveTo>
                <a:cubicBezTo>
                  <a:pt x="314" y="126"/>
                  <a:pt x="317" y="88"/>
                  <a:pt x="301" y="55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41" y="116"/>
                  <a:pt x="241" y="116"/>
                  <a:pt x="241" y="11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241" y="3"/>
                  <a:pt x="241" y="3"/>
                  <a:pt x="241" y="3"/>
                </a:cubicBezTo>
                <a:cubicBezTo>
                  <a:pt x="227" y="1"/>
                  <a:pt x="227" y="1"/>
                  <a:pt x="227" y="1"/>
                </a:cubicBezTo>
                <a:cubicBezTo>
                  <a:pt x="222" y="0"/>
                  <a:pt x="218" y="0"/>
                  <a:pt x="213" y="0"/>
                </a:cubicBezTo>
                <a:cubicBezTo>
                  <a:pt x="181" y="0"/>
                  <a:pt x="152" y="15"/>
                  <a:pt x="134" y="40"/>
                </a:cubicBezTo>
                <a:cubicBezTo>
                  <a:pt x="109" y="73"/>
                  <a:pt x="109" y="117"/>
                  <a:pt x="131" y="152"/>
                </a:cubicBezTo>
                <a:cubicBezTo>
                  <a:pt x="13" y="315"/>
                  <a:pt x="13" y="315"/>
                  <a:pt x="13" y="315"/>
                </a:cubicBezTo>
                <a:cubicBezTo>
                  <a:pt x="0" y="333"/>
                  <a:pt x="3" y="358"/>
                  <a:pt x="20" y="371"/>
                </a:cubicBezTo>
                <a:cubicBezTo>
                  <a:pt x="26" y="375"/>
                  <a:pt x="33" y="378"/>
                  <a:pt x="41" y="378"/>
                </a:cubicBezTo>
                <a:cubicBezTo>
                  <a:pt x="54" y="378"/>
                  <a:pt x="67" y="371"/>
                  <a:pt x="75" y="36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201" y="196"/>
                  <a:pt x="207" y="196"/>
                  <a:pt x="213" y="196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45" y="196"/>
                  <a:pt x="275" y="181"/>
                  <a:pt x="293" y="15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2344745" y="2516152"/>
            <a:ext cx="412998" cy="658749"/>
          </a:xfrm>
          <a:custGeom>
            <a:avLst/>
            <a:gdLst>
              <a:gd name="T0" fmla="*/ 0 w 248"/>
              <a:gd name="T1" fmla="*/ 0 h 395"/>
              <a:gd name="T2" fmla="*/ 0 w 248"/>
              <a:gd name="T3" fmla="*/ 395 h 395"/>
              <a:gd name="T4" fmla="*/ 204 w 248"/>
              <a:gd name="T5" fmla="*/ 395 h 395"/>
              <a:gd name="T6" fmla="*/ 248 w 248"/>
              <a:gd name="T7" fmla="*/ 350 h 395"/>
              <a:gd name="T8" fmla="*/ 248 w 248"/>
              <a:gd name="T9" fmla="*/ 0 h 395"/>
              <a:gd name="T10" fmla="*/ 0 w 248"/>
              <a:gd name="T11" fmla="*/ 0 h 395"/>
              <a:gd name="T12" fmla="*/ 97 w 248"/>
              <a:gd name="T13" fmla="*/ 25 h 395"/>
              <a:gd name="T14" fmla="*/ 151 w 248"/>
              <a:gd name="T15" fmla="*/ 25 h 395"/>
              <a:gd name="T16" fmla="*/ 159 w 248"/>
              <a:gd name="T17" fmla="*/ 34 h 395"/>
              <a:gd name="T18" fmla="*/ 151 w 248"/>
              <a:gd name="T19" fmla="*/ 42 h 395"/>
              <a:gd name="T20" fmla="*/ 97 w 248"/>
              <a:gd name="T21" fmla="*/ 42 h 395"/>
              <a:gd name="T22" fmla="*/ 88 w 248"/>
              <a:gd name="T23" fmla="*/ 34 h 395"/>
              <a:gd name="T24" fmla="*/ 97 w 248"/>
              <a:gd name="T25" fmla="*/ 25 h 395"/>
              <a:gd name="T26" fmla="*/ 72 w 248"/>
              <a:gd name="T27" fmla="*/ 363 h 395"/>
              <a:gd name="T28" fmla="*/ 44 w 248"/>
              <a:gd name="T29" fmla="*/ 363 h 395"/>
              <a:gd name="T30" fmla="*/ 36 w 248"/>
              <a:gd name="T31" fmla="*/ 354 h 395"/>
              <a:gd name="T32" fmla="*/ 44 w 248"/>
              <a:gd name="T33" fmla="*/ 346 h 395"/>
              <a:gd name="T34" fmla="*/ 72 w 248"/>
              <a:gd name="T35" fmla="*/ 346 h 395"/>
              <a:gd name="T36" fmla="*/ 80 w 248"/>
              <a:gd name="T37" fmla="*/ 354 h 395"/>
              <a:gd name="T38" fmla="*/ 72 w 248"/>
              <a:gd name="T39" fmla="*/ 363 h 395"/>
              <a:gd name="T40" fmla="*/ 123 w 248"/>
              <a:gd name="T41" fmla="*/ 369 h 395"/>
              <a:gd name="T42" fmla="*/ 110 w 248"/>
              <a:gd name="T43" fmla="*/ 356 h 395"/>
              <a:gd name="T44" fmla="*/ 123 w 248"/>
              <a:gd name="T45" fmla="*/ 342 h 395"/>
              <a:gd name="T46" fmla="*/ 137 w 248"/>
              <a:gd name="T47" fmla="*/ 356 h 395"/>
              <a:gd name="T48" fmla="*/ 123 w 248"/>
              <a:gd name="T49" fmla="*/ 369 h 395"/>
              <a:gd name="T50" fmla="*/ 202 w 248"/>
              <a:gd name="T51" fmla="*/ 363 h 395"/>
              <a:gd name="T52" fmla="*/ 175 w 248"/>
              <a:gd name="T53" fmla="*/ 363 h 395"/>
              <a:gd name="T54" fmla="*/ 166 w 248"/>
              <a:gd name="T55" fmla="*/ 354 h 395"/>
              <a:gd name="T56" fmla="*/ 175 w 248"/>
              <a:gd name="T57" fmla="*/ 346 h 395"/>
              <a:gd name="T58" fmla="*/ 202 w 248"/>
              <a:gd name="T59" fmla="*/ 346 h 395"/>
              <a:gd name="T60" fmla="*/ 211 w 248"/>
              <a:gd name="T61" fmla="*/ 354 h 395"/>
              <a:gd name="T62" fmla="*/ 202 w 248"/>
              <a:gd name="T63" fmla="*/ 363 h 395"/>
              <a:gd name="T64" fmla="*/ 230 w 248"/>
              <a:gd name="T65" fmla="*/ 332 h 395"/>
              <a:gd name="T66" fmla="*/ 19 w 248"/>
              <a:gd name="T67" fmla="*/ 332 h 395"/>
              <a:gd name="T68" fmla="*/ 19 w 248"/>
              <a:gd name="T69" fmla="*/ 315 h 395"/>
              <a:gd name="T70" fmla="*/ 230 w 248"/>
              <a:gd name="T71" fmla="*/ 315 h 395"/>
              <a:gd name="T72" fmla="*/ 230 w 248"/>
              <a:gd name="T73" fmla="*/ 332 h 395"/>
              <a:gd name="T74" fmla="*/ 230 w 248"/>
              <a:gd name="T75" fmla="*/ 74 h 395"/>
              <a:gd name="T76" fmla="*/ 19 w 248"/>
              <a:gd name="T77" fmla="*/ 74 h 395"/>
              <a:gd name="T78" fmla="*/ 19 w 248"/>
              <a:gd name="T79" fmla="*/ 57 h 395"/>
              <a:gd name="T80" fmla="*/ 230 w 248"/>
              <a:gd name="T81" fmla="*/ 57 h 395"/>
              <a:gd name="T82" fmla="*/ 230 w 248"/>
              <a:gd name="T83" fmla="*/ 74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8" h="395">
                <a:moveTo>
                  <a:pt x="0" y="0"/>
                </a:moveTo>
                <a:cubicBezTo>
                  <a:pt x="0" y="395"/>
                  <a:pt x="0" y="395"/>
                  <a:pt x="0" y="395"/>
                </a:cubicBezTo>
                <a:cubicBezTo>
                  <a:pt x="204" y="395"/>
                  <a:pt x="204" y="395"/>
                  <a:pt x="204" y="395"/>
                </a:cubicBezTo>
                <a:cubicBezTo>
                  <a:pt x="228" y="395"/>
                  <a:pt x="248" y="375"/>
                  <a:pt x="248" y="350"/>
                </a:cubicBezTo>
                <a:cubicBezTo>
                  <a:pt x="248" y="0"/>
                  <a:pt x="248" y="0"/>
                  <a:pt x="248" y="0"/>
                </a:cubicBezTo>
                <a:lnTo>
                  <a:pt x="0" y="0"/>
                </a:lnTo>
                <a:close/>
                <a:moveTo>
                  <a:pt x="97" y="25"/>
                </a:moveTo>
                <a:cubicBezTo>
                  <a:pt x="151" y="25"/>
                  <a:pt x="151" y="25"/>
                  <a:pt x="151" y="25"/>
                </a:cubicBezTo>
                <a:cubicBezTo>
                  <a:pt x="156" y="25"/>
                  <a:pt x="159" y="29"/>
                  <a:pt x="159" y="34"/>
                </a:cubicBezTo>
                <a:cubicBezTo>
                  <a:pt x="159" y="39"/>
                  <a:pt x="156" y="42"/>
                  <a:pt x="151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2" y="42"/>
                  <a:pt x="88" y="39"/>
                  <a:pt x="88" y="34"/>
                </a:cubicBezTo>
                <a:cubicBezTo>
                  <a:pt x="88" y="29"/>
                  <a:pt x="92" y="25"/>
                  <a:pt x="97" y="25"/>
                </a:cubicBezTo>
                <a:close/>
                <a:moveTo>
                  <a:pt x="72" y="363"/>
                </a:moveTo>
                <a:cubicBezTo>
                  <a:pt x="44" y="363"/>
                  <a:pt x="44" y="363"/>
                  <a:pt x="44" y="363"/>
                </a:cubicBezTo>
                <a:cubicBezTo>
                  <a:pt x="40" y="363"/>
                  <a:pt x="36" y="359"/>
                  <a:pt x="36" y="354"/>
                </a:cubicBezTo>
                <a:cubicBezTo>
                  <a:pt x="36" y="350"/>
                  <a:pt x="40" y="346"/>
                  <a:pt x="44" y="346"/>
                </a:cubicBezTo>
                <a:cubicBezTo>
                  <a:pt x="72" y="346"/>
                  <a:pt x="72" y="346"/>
                  <a:pt x="72" y="346"/>
                </a:cubicBezTo>
                <a:cubicBezTo>
                  <a:pt x="76" y="346"/>
                  <a:pt x="80" y="350"/>
                  <a:pt x="80" y="354"/>
                </a:cubicBezTo>
                <a:cubicBezTo>
                  <a:pt x="80" y="359"/>
                  <a:pt x="76" y="363"/>
                  <a:pt x="72" y="363"/>
                </a:cubicBezTo>
                <a:close/>
                <a:moveTo>
                  <a:pt x="123" y="369"/>
                </a:moveTo>
                <a:cubicBezTo>
                  <a:pt x="116" y="369"/>
                  <a:pt x="110" y="363"/>
                  <a:pt x="110" y="356"/>
                </a:cubicBezTo>
                <a:cubicBezTo>
                  <a:pt x="110" y="348"/>
                  <a:pt x="116" y="342"/>
                  <a:pt x="123" y="342"/>
                </a:cubicBezTo>
                <a:cubicBezTo>
                  <a:pt x="131" y="342"/>
                  <a:pt x="137" y="348"/>
                  <a:pt x="137" y="356"/>
                </a:cubicBezTo>
                <a:cubicBezTo>
                  <a:pt x="137" y="363"/>
                  <a:pt x="131" y="369"/>
                  <a:pt x="123" y="369"/>
                </a:cubicBezTo>
                <a:close/>
                <a:moveTo>
                  <a:pt x="202" y="363"/>
                </a:moveTo>
                <a:cubicBezTo>
                  <a:pt x="175" y="363"/>
                  <a:pt x="175" y="363"/>
                  <a:pt x="175" y="363"/>
                </a:cubicBezTo>
                <a:cubicBezTo>
                  <a:pt x="170" y="363"/>
                  <a:pt x="166" y="359"/>
                  <a:pt x="166" y="354"/>
                </a:cubicBezTo>
                <a:cubicBezTo>
                  <a:pt x="166" y="350"/>
                  <a:pt x="170" y="346"/>
                  <a:pt x="175" y="346"/>
                </a:cubicBezTo>
                <a:cubicBezTo>
                  <a:pt x="202" y="346"/>
                  <a:pt x="202" y="346"/>
                  <a:pt x="202" y="346"/>
                </a:cubicBezTo>
                <a:cubicBezTo>
                  <a:pt x="207" y="346"/>
                  <a:pt x="211" y="350"/>
                  <a:pt x="211" y="354"/>
                </a:cubicBezTo>
                <a:cubicBezTo>
                  <a:pt x="211" y="359"/>
                  <a:pt x="207" y="363"/>
                  <a:pt x="202" y="363"/>
                </a:cubicBezTo>
                <a:close/>
                <a:moveTo>
                  <a:pt x="230" y="332"/>
                </a:moveTo>
                <a:cubicBezTo>
                  <a:pt x="19" y="332"/>
                  <a:pt x="19" y="332"/>
                  <a:pt x="19" y="332"/>
                </a:cubicBezTo>
                <a:cubicBezTo>
                  <a:pt x="19" y="315"/>
                  <a:pt x="19" y="315"/>
                  <a:pt x="19" y="315"/>
                </a:cubicBezTo>
                <a:cubicBezTo>
                  <a:pt x="230" y="315"/>
                  <a:pt x="230" y="315"/>
                  <a:pt x="230" y="315"/>
                </a:cubicBezTo>
                <a:lnTo>
                  <a:pt x="230" y="332"/>
                </a:lnTo>
                <a:close/>
                <a:moveTo>
                  <a:pt x="230" y="74"/>
                </a:moveTo>
                <a:cubicBezTo>
                  <a:pt x="19" y="74"/>
                  <a:pt x="19" y="74"/>
                  <a:pt x="19" y="74"/>
                </a:cubicBezTo>
                <a:cubicBezTo>
                  <a:pt x="19" y="57"/>
                  <a:pt x="19" y="57"/>
                  <a:pt x="19" y="57"/>
                </a:cubicBezTo>
                <a:cubicBezTo>
                  <a:pt x="230" y="57"/>
                  <a:pt x="230" y="57"/>
                  <a:pt x="230" y="57"/>
                </a:cubicBezTo>
                <a:lnTo>
                  <a:pt x="230" y="7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2"/>
          <p:cNvSpPr>
            <a:spLocks noEditPoints="1"/>
          </p:cNvSpPr>
          <p:nvPr/>
        </p:nvSpPr>
        <p:spPr bwMode="auto">
          <a:xfrm>
            <a:off x="609600" y="2507698"/>
            <a:ext cx="788440" cy="671828"/>
          </a:xfrm>
          <a:custGeom>
            <a:avLst/>
            <a:gdLst>
              <a:gd name="T0" fmla="*/ 391 w 464"/>
              <a:gd name="T1" fmla="*/ 134 h 395"/>
              <a:gd name="T2" fmla="*/ 381 w 464"/>
              <a:gd name="T3" fmla="*/ 142 h 395"/>
              <a:gd name="T4" fmla="*/ 385 w 464"/>
              <a:gd name="T5" fmla="*/ 253 h 395"/>
              <a:gd name="T6" fmla="*/ 387 w 464"/>
              <a:gd name="T7" fmla="*/ 266 h 395"/>
              <a:gd name="T8" fmla="*/ 398 w 464"/>
              <a:gd name="T9" fmla="*/ 138 h 395"/>
              <a:gd name="T10" fmla="*/ 419 w 464"/>
              <a:gd name="T11" fmla="*/ 118 h 395"/>
              <a:gd name="T12" fmla="*/ 410 w 464"/>
              <a:gd name="T13" fmla="*/ 126 h 395"/>
              <a:gd name="T14" fmla="*/ 436 w 464"/>
              <a:gd name="T15" fmla="*/ 201 h 395"/>
              <a:gd name="T16" fmla="*/ 416 w 464"/>
              <a:gd name="T17" fmla="*/ 281 h 395"/>
              <a:gd name="T18" fmla="*/ 427 w 464"/>
              <a:gd name="T19" fmla="*/ 122 h 395"/>
              <a:gd name="T20" fmla="*/ 80 w 464"/>
              <a:gd name="T21" fmla="*/ 141 h 395"/>
              <a:gd name="T22" fmla="*/ 71 w 464"/>
              <a:gd name="T23" fmla="*/ 133 h 395"/>
              <a:gd name="T24" fmla="*/ 66 w 464"/>
              <a:gd name="T25" fmla="*/ 264 h 395"/>
              <a:gd name="T26" fmla="*/ 82 w 464"/>
              <a:gd name="T27" fmla="*/ 259 h 395"/>
              <a:gd name="T28" fmla="*/ 79 w 464"/>
              <a:gd name="T29" fmla="*/ 148 h 395"/>
              <a:gd name="T30" fmla="*/ 50 w 464"/>
              <a:gd name="T31" fmla="*/ 133 h 395"/>
              <a:gd name="T32" fmla="*/ 42 w 464"/>
              <a:gd name="T33" fmla="*/ 118 h 395"/>
              <a:gd name="T34" fmla="*/ 37 w 464"/>
              <a:gd name="T35" fmla="*/ 279 h 395"/>
              <a:gd name="T36" fmla="*/ 54 w 464"/>
              <a:gd name="T37" fmla="*/ 275 h 395"/>
              <a:gd name="T38" fmla="*/ 28 w 464"/>
              <a:gd name="T39" fmla="*/ 201 h 395"/>
              <a:gd name="T40" fmla="*/ 312 w 464"/>
              <a:gd name="T41" fmla="*/ 395 h 395"/>
              <a:gd name="T42" fmla="*/ 356 w 464"/>
              <a:gd name="T43" fmla="*/ 0 h 395"/>
              <a:gd name="T44" fmla="*/ 108 w 464"/>
              <a:gd name="T45" fmla="*/ 395 h 395"/>
              <a:gd name="T46" fmla="*/ 152 w 464"/>
              <a:gd name="T47" fmla="*/ 363 h 395"/>
              <a:gd name="T48" fmla="*/ 152 w 464"/>
              <a:gd name="T49" fmla="*/ 346 h 395"/>
              <a:gd name="T50" fmla="*/ 188 w 464"/>
              <a:gd name="T51" fmla="*/ 354 h 395"/>
              <a:gd name="T52" fmla="*/ 231 w 464"/>
              <a:gd name="T53" fmla="*/ 369 h 395"/>
              <a:gd name="T54" fmla="*/ 231 w 464"/>
              <a:gd name="T55" fmla="*/ 342 h 395"/>
              <a:gd name="T56" fmla="*/ 231 w 464"/>
              <a:gd name="T57" fmla="*/ 369 h 395"/>
              <a:gd name="T58" fmla="*/ 283 w 464"/>
              <a:gd name="T59" fmla="*/ 363 h 395"/>
              <a:gd name="T60" fmla="*/ 283 w 464"/>
              <a:gd name="T61" fmla="*/ 346 h 395"/>
              <a:gd name="T62" fmla="*/ 319 w 464"/>
              <a:gd name="T63" fmla="*/ 354 h 395"/>
              <a:gd name="T64" fmla="*/ 205 w 464"/>
              <a:gd name="T65" fmla="*/ 25 h 395"/>
              <a:gd name="T66" fmla="*/ 267 w 464"/>
              <a:gd name="T67" fmla="*/ 34 h 395"/>
              <a:gd name="T68" fmla="*/ 205 w 464"/>
              <a:gd name="T69" fmla="*/ 42 h 395"/>
              <a:gd name="T70" fmla="*/ 205 w 464"/>
              <a:gd name="T71" fmla="*/ 25 h 395"/>
              <a:gd name="T72" fmla="*/ 338 w 464"/>
              <a:gd name="T73" fmla="*/ 57 h 395"/>
              <a:gd name="T74" fmla="*/ 127 w 464"/>
              <a:gd name="T75" fmla="*/ 74 h 395"/>
              <a:gd name="T76" fmla="*/ 127 w 464"/>
              <a:gd name="T77" fmla="*/ 315 h 395"/>
              <a:gd name="T78" fmla="*/ 338 w 464"/>
              <a:gd name="T79" fmla="*/ 332 h 395"/>
              <a:gd name="T80" fmla="*/ 127 w 464"/>
              <a:gd name="T81" fmla="*/ 31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4" h="395">
                <a:moveTo>
                  <a:pt x="398" y="138"/>
                </a:moveTo>
                <a:cubicBezTo>
                  <a:pt x="396" y="135"/>
                  <a:pt x="394" y="134"/>
                  <a:pt x="391" y="134"/>
                </a:cubicBezTo>
                <a:cubicBezTo>
                  <a:pt x="389" y="134"/>
                  <a:pt x="387" y="135"/>
                  <a:pt x="385" y="136"/>
                </a:cubicBezTo>
                <a:cubicBezTo>
                  <a:pt x="383" y="138"/>
                  <a:pt x="382" y="140"/>
                  <a:pt x="381" y="142"/>
                </a:cubicBezTo>
                <a:cubicBezTo>
                  <a:pt x="381" y="145"/>
                  <a:pt x="382" y="147"/>
                  <a:pt x="383" y="149"/>
                </a:cubicBezTo>
                <a:cubicBezTo>
                  <a:pt x="407" y="180"/>
                  <a:pt x="408" y="222"/>
                  <a:pt x="385" y="253"/>
                </a:cubicBezTo>
                <a:cubicBezTo>
                  <a:pt x="384" y="255"/>
                  <a:pt x="383" y="258"/>
                  <a:pt x="383" y="260"/>
                </a:cubicBezTo>
                <a:cubicBezTo>
                  <a:pt x="384" y="263"/>
                  <a:pt x="385" y="265"/>
                  <a:pt x="387" y="266"/>
                </a:cubicBezTo>
                <a:cubicBezTo>
                  <a:pt x="391" y="269"/>
                  <a:pt x="397" y="268"/>
                  <a:pt x="400" y="264"/>
                </a:cubicBezTo>
                <a:cubicBezTo>
                  <a:pt x="428" y="226"/>
                  <a:pt x="427" y="175"/>
                  <a:pt x="398" y="138"/>
                </a:cubicBezTo>
                <a:close/>
                <a:moveTo>
                  <a:pt x="427" y="122"/>
                </a:moveTo>
                <a:cubicBezTo>
                  <a:pt x="425" y="120"/>
                  <a:pt x="422" y="118"/>
                  <a:pt x="419" y="118"/>
                </a:cubicBezTo>
                <a:cubicBezTo>
                  <a:pt x="417" y="118"/>
                  <a:pt x="415" y="119"/>
                  <a:pt x="414" y="120"/>
                </a:cubicBezTo>
                <a:cubicBezTo>
                  <a:pt x="412" y="122"/>
                  <a:pt x="410" y="124"/>
                  <a:pt x="410" y="126"/>
                </a:cubicBezTo>
                <a:cubicBezTo>
                  <a:pt x="410" y="129"/>
                  <a:pt x="410" y="131"/>
                  <a:pt x="412" y="133"/>
                </a:cubicBezTo>
                <a:cubicBezTo>
                  <a:pt x="427" y="153"/>
                  <a:pt x="435" y="176"/>
                  <a:pt x="436" y="201"/>
                </a:cubicBezTo>
                <a:cubicBezTo>
                  <a:pt x="436" y="225"/>
                  <a:pt x="428" y="248"/>
                  <a:pt x="414" y="268"/>
                </a:cubicBezTo>
                <a:cubicBezTo>
                  <a:pt x="411" y="272"/>
                  <a:pt x="412" y="278"/>
                  <a:pt x="416" y="281"/>
                </a:cubicBezTo>
                <a:cubicBezTo>
                  <a:pt x="420" y="284"/>
                  <a:pt x="426" y="283"/>
                  <a:pt x="429" y="279"/>
                </a:cubicBezTo>
                <a:cubicBezTo>
                  <a:pt x="464" y="232"/>
                  <a:pt x="463" y="169"/>
                  <a:pt x="427" y="122"/>
                </a:cubicBezTo>
                <a:close/>
                <a:moveTo>
                  <a:pt x="79" y="148"/>
                </a:moveTo>
                <a:cubicBezTo>
                  <a:pt x="80" y="146"/>
                  <a:pt x="81" y="144"/>
                  <a:pt x="80" y="141"/>
                </a:cubicBezTo>
                <a:cubicBezTo>
                  <a:pt x="80" y="139"/>
                  <a:pt x="79" y="137"/>
                  <a:pt x="77" y="135"/>
                </a:cubicBezTo>
                <a:cubicBezTo>
                  <a:pt x="75" y="134"/>
                  <a:pt x="73" y="133"/>
                  <a:pt x="71" y="133"/>
                </a:cubicBezTo>
                <a:cubicBezTo>
                  <a:pt x="68" y="133"/>
                  <a:pt x="65" y="135"/>
                  <a:pt x="64" y="137"/>
                </a:cubicBezTo>
                <a:cubicBezTo>
                  <a:pt x="36" y="176"/>
                  <a:pt x="37" y="226"/>
                  <a:pt x="66" y="264"/>
                </a:cubicBezTo>
                <a:cubicBezTo>
                  <a:pt x="69" y="268"/>
                  <a:pt x="75" y="268"/>
                  <a:pt x="79" y="265"/>
                </a:cubicBezTo>
                <a:cubicBezTo>
                  <a:pt x="81" y="264"/>
                  <a:pt x="82" y="262"/>
                  <a:pt x="82" y="259"/>
                </a:cubicBezTo>
                <a:cubicBezTo>
                  <a:pt x="83" y="257"/>
                  <a:pt x="82" y="254"/>
                  <a:pt x="80" y="252"/>
                </a:cubicBezTo>
                <a:cubicBezTo>
                  <a:pt x="57" y="221"/>
                  <a:pt x="56" y="180"/>
                  <a:pt x="79" y="148"/>
                </a:cubicBezTo>
                <a:close/>
                <a:moveTo>
                  <a:pt x="28" y="201"/>
                </a:moveTo>
                <a:cubicBezTo>
                  <a:pt x="28" y="177"/>
                  <a:pt x="35" y="153"/>
                  <a:pt x="50" y="133"/>
                </a:cubicBezTo>
                <a:cubicBezTo>
                  <a:pt x="53" y="129"/>
                  <a:pt x="52" y="123"/>
                  <a:pt x="48" y="120"/>
                </a:cubicBezTo>
                <a:cubicBezTo>
                  <a:pt x="46" y="119"/>
                  <a:pt x="44" y="118"/>
                  <a:pt x="42" y="118"/>
                </a:cubicBezTo>
                <a:cubicBezTo>
                  <a:pt x="39" y="118"/>
                  <a:pt x="37" y="120"/>
                  <a:pt x="35" y="122"/>
                </a:cubicBezTo>
                <a:cubicBezTo>
                  <a:pt x="0" y="170"/>
                  <a:pt x="1" y="233"/>
                  <a:pt x="37" y="279"/>
                </a:cubicBezTo>
                <a:cubicBezTo>
                  <a:pt x="40" y="283"/>
                  <a:pt x="46" y="284"/>
                  <a:pt x="50" y="281"/>
                </a:cubicBezTo>
                <a:cubicBezTo>
                  <a:pt x="52" y="280"/>
                  <a:pt x="53" y="277"/>
                  <a:pt x="54" y="275"/>
                </a:cubicBezTo>
                <a:cubicBezTo>
                  <a:pt x="54" y="273"/>
                  <a:pt x="53" y="270"/>
                  <a:pt x="52" y="268"/>
                </a:cubicBezTo>
                <a:cubicBezTo>
                  <a:pt x="37" y="248"/>
                  <a:pt x="28" y="225"/>
                  <a:pt x="28" y="201"/>
                </a:cubicBezTo>
                <a:close/>
                <a:moveTo>
                  <a:pt x="108" y="395"/>
                </a:moveTo>
                <a:cubicBezTo>
                  <a:pt x="312" y="395"/>
                  <a:pt x="312" y="395"/>
                  <a:pt x="312" y="395"/>
                </a:cubicBezTo>
                <a:cubicBezTo>
                  <a:pt x="336" y="395"/>
                  <a:pt x="356" y="375"/>
                  <a:pt x="356" y="350"/>
                </a:cubicBezTo>
                <a:cubicBezTo>
                  <a:pt x="356" y="0"/>
                  <a:pt x="356" y="0"/>
                  <a:pt x="356" y="0"/>
                </a:cubicBezTo>
                <a:cubicBezTo>
                  <a:pt x="108" y="0"/>
                  <a:pt x="108" y="0"/>
                  <a:pt x="108" y="0"/>
                </a:cubicBezTo>
                <a:lnTo>
                  <a:pt x="108" y="395"/>
                </a:lnTo>
                <a:close/>
                <a:moveTo>
                  <a:pt x="180" y="363"/>
                </a:moveTo>
                <a:cubicBezTo>
                  <a:pt x="152" y="363"/>
                  <a:pt x="152" y="363"/>
                  <a:pt x="152" y="363"/>
                </a:cubicBezTo>
                <a:cubicBezTo>
                  <a:pt x="148" y="363"/>
                  <a:pt x="144" y="359"/>
                  <a:pt x="144" y="354"/>
                </a:cubicBezTo>
                <a:cubicBezTo>
                  <a:pt x="144" y="350"/>
                  <a:pt x="148" y="346"/>
                  <a:pt x="152" y="346"/>
                </a:cubicBezTo>
                <a:cubicBezTo>
                  <a:pt x="180" y="346"/>
                  <a:pt x="180" y="346"/>
                  <a:pt x="180" y="346"/>
                </a:cubicBezTo>
                <a:cubicBezTo>
                  <a:pt x="184" y="346"/>
                  <a:pt x="188" y="350"/>
                  <a:pt x="188" y="354"/>
                </a:cubicBezTo>
                <a:cubicBezTo>
                  <a:pt x="188" y="359"/>
                  <a:pt x="184" y="363"/>
                  <a:pt x="180" y="363"/>
                </a:cubicBezTo>
                <a:close/>
                <a:moveTo>
                  <a:pt x="231" y="369"/>
                </a:moveTo>
                <a:cubicBezTo>
                  <a:pt x="224" y="369"/>
                  <a:pt x="218" y="363"/>
                  <a:pt x="218" y="356"/>
                </a:cubicBezTo>
                <a:cubicBezTo>
                  <a:pt x="218" y="348"/>
                  <a:pt x="224" y="342"/>
                  <a:pt x="231" y="342"/>
                </a:cubicBezTo>
                <a:cubicBezTo>
                  <a:pt x="239" y="342"/>
                  <a:pt x="245" y="348"/>
                  <a:pt x="245" y="356"/>
                </a:cubicBezTo>
                <a:cubicBezTo>
                  <a:pt x="245" y="363"/>
                  <a:pt x="239" y="369"/>
                  <a:pt x="231" y="369"/>
                </a:cubicBezTo>
                <a:close/>
                <a:moveTo>
                  <a:pt x="310" y="363"/>
                </a:moveTo>
                <a:cubicBezTo>
                  <a:pt x="283" y="363"/>
                  <a:pt x="283" y="363"/>
                  <a:pt x="283" y="363"/>
                </a:cubicBezTo>
                <a:cubicBezTo>
                  <a:pt x="278" y="363"/>
                  <a:pt x="274" y="359"/>
                  <a:pt x="274" y="354"/>
                </a:cubicBezTo>
                <a:cubicBezTo>
                  <a:pt x="274" y="350"/>
                  <a:pt x="278" y="346"/>
                  <a:pt x="283" y="346"/>
                </a:cubicBezTo>
                <a:cubicBezTo>
                  <a:pt x="310" y="346"/>
                  <a:pt x="310" y="346"/>
                  <a:pt x="310" y="346"/>
                </a:cubicBezTo>
                <a:cubicBezTo>
                  <a:pt x="315" y="346"/>
                  <a:pt x="319" y="350"/>
                  <a:pt x="319" y="354"/>
                </a:cubicBezTo>
                <a:cubicBezTo>
                  <a:pt x="319" y="359"/>
                  <a:pt x="315" y="363"/>
                  <a:pt x="310" y="363"/>
                </a:cubicBezTo>
                <a:close/>
                <a:moveTo>
                  <a:pt x="205" y="25"/>
                </a:moveTo>
                <a:cubicBezTo>
                  <a:pt x="259" y="25"/>
                  <a:pt x="259" y="25"/>
                  <a:pt x="259" y="25"/>
                </a:cubicBezTo>
                <a:cubicBezTo>
                  <a:pt x="264" y="25"/>
                  <a:pt x="267" y="29"/>
                  <a:pt x="267" y="34"/>
                </a:cubicBezTo>
                <a:cubicBezTo>
                  <a:pt x="267" y="39"/>
                  <a:pt x="264" y="42"/>
                  <a:pt x="259" y="42"/>
                </a:cubicBezTo>
                <a:cubicBezTo>
                  <a:pt x="205" y="42"/>
                  <a:pt x="205" y="42"/>
                  <a:pt x="205" y="42"/>
                </a:cubicBezTo>
                <a:cubicBezTo>
                  <a:pt x="200" y="42"/>
                  <a:pt x="196" y="39"/>
                  <a:pt x="196" y="34"/>
                </a:cubicBezTo>
                <a:cubicBezTo>
                  <a:pt x="196" y="29"/>
                  <a:pt x="200" y="25"/>
                  <a:pt x="205" y="25"/>
                </a:cubicBezTo>
                <a:close/>
                <a:moveTo>
                  <a:pt x="127" y="57"/>
                </a:moveTo>
                <a:cubicBezTo>
                  <a:pt x="338" y="57"/>
                  <a:pt x="338" y="57"/>
                  <a:pt x="338" y="57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127" y="74"/>
                  <a:pt x="127" y="74"/>
                  <a:pt x="127" y="74"/>
                </a:cubicBezTo>
                <a:lnTo>
                  <a:pt x="127" y="57"/>
                </a:lnTo>
                <a:close/>
                <a:moveTo>
                  <a:pt x="127" y="315"/>
                </a:moveTo>
                <a:cubicBezTo>
                  <a:pt x="338" y="315"/>
                  <a:pt x="338" y="315"/>
                  <a:pt x="338" y="315"/>
                </a:cubicBezTo>
                <a:cubicBezTo>
                  <a:pt x="338" y="332"/>
                  <a:pt x="338" y="332"/>
                  <a:pt x="338" y="332"/>
                </a:cubicBezTo>
                <a:cubicBezTo>
                  <a:pt x="127" y="332"/>
                  <a:pt x="127" y="332"/>
                  <a:pt x="127" y="332"/>
                </a:cubicBezTo>
                <a:lnTo>
                  <a:pt x="127" y="31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7"/>
          <p:cNvSpPr>
            <a:spLocks noEditPoints="1"/>
          </p:cNvSpPr>
          <p:nvPr/>
        </p:nvSpPr>
        <p:spPr bwMode="auto">
          <a:xfrm>
            <a:off x="693022" y="4001308"/>
            <a:ext cx="816376" cy="649065"/>
          </a:xfrm>
          <a:custGeom>
            <a:avLst/>
            <a:gdLst>
              <a:gd name="T0" fmla="*/ 29 w 497"/>
              <a:gd name="T1" fmla="*/ 123 h 395"/>
              <a:gd name="T2" fmla="*/ 140 w 497"/>
              <a:gd name="T3" fmla="*/ 195 h 395"/>
              <a:gd name="T4" fmla="*/ 273 w 497"/>
              <a:gd name="T5" fmla="*/ 328 h 395"/>
              <a:gd name="T6" fmla="*/ 474 w 497"/>
              <a:gd name="T7" fmla="*/ 227 h 395"/>
              <a:gd name="T8" fmla="*/ 423 w 497"/>
              <a:gd name="T9" fmla="*/ 204 h 395"/>
              <a:gd name="T10" fmla="*/ 322 w 497"/>
              <a:gd name="T11" fmla="*/ 195 h 395"/>
              <a:gd name="T12" fmla="*/ 313 w 497"/>
              <a:gd name="T13" fmla="*/ 193 h 395"/>
              <a:gd name="T14" fmla="*/ 287 w 497"/>
              <a:gd name="T15" fmla="*/ 234 h 395"/>
              <a:gd name="T16" fmla="*/ 273 w 497"/>
              <a:gd name="T17" fmla="*/ 177 h 395"/>
              <a:gd name="T18" fmla="*/ 230 w 497"/>
              <a:gd name="T19" fmla="*/ 209 h 395"/>
              <a:gd name="T20" fmla="*/ 247 w 497"/>
              <a:gd name="T21" fmla="*/ 146 h 395"/>
              <a:gd name="T22" fmla="*/ 192 w 497"/>
              <a:gd name="T23" fmla="*/ 158 h 395"/>
              <a:gd name="T24" fmla="*/ 238 w 497"/>
              <a:gd name="T25" fmla="*/ 102 h 395"/>
              <a:gd name="T26" fmla="*/ 180 w 497"/>
              <a:gd name="T27" fmla="*/ 100 h 395"/>
              <a:gd name="T28" fmla="*/ 231 w 497"/>
              <a:gd name="T29" fmla="*/ 64 h 395"/>
              <a:gd name="T30" fmla="*/ 173 w 497"/>
              <a:gd name="T31" fmla="*/ 53 h 395"/>
              <a:gd name="T32" fmla="*/ 219 w 497"/>
              <a:gd name="T33" fmla="*/ 0 h 395"/>
              <a:gd name="T34" fmla="*/ 160 w 497"/>
              <a:gd name="T35" fmla="*/ 64 h 395"/>
              <a:gd name="T36" fmla="*/ 129 w 497"/>
              <a:gd name="T37" fmla="*/ 82 h 395"/>
              <a:gd name="T38" fmla="*/ 154 w 497"/>
              <a:gd name="T39" fmla="*/ 0 h 395"/>
              <a:gd name="T40" fmla="*/ 29 w 497"/>
              <a:gd name="T41" fmla="*/ 8 h 395"/>
              <a:gd name="T42" fmla="*/ 22 w 497"/>
              <a:gd name="T43" fmla="*/ 107 h 395"/>
              <a:gd name="T44" fmla="*/ 492 w 497"/>
              <a:gd name="T45" fmla="*/ 323 h 395"/>
              <a:gd name="T46" fmla="*/ 272 w 497"/>
              <a:gd name="T47" fmla="*/ 345 h 395"/>
              <a:gd name="T48" fmla="*/ 4 w 497"/>
              <a:gd name="T49" fmla="*/ 351 h 395"/>
              <a:gd name="T50" fmla="*/ 25 w 497"/>
              <a:gd name="T51" fmla="*/ 388 h 395"/>
              <a:gd name="T52" fmla="*/ 170 w 497"/>
              <a:gd name="T53" fmla="*/ 368 h 395"/>
              <a:gd name="T54" fmla="*/ 265 w 497"/>
              <a:gd name="T55" fmla="*/ 394 h 395"/>
              <a:gd name="T56" fmla="*/ 331 w 497"/>
              <a:gd name="T57" fmla="*/ 395 h 395"/>
              <a:gd name="T58" fmla="*/ 490 w 497"/>
              <a:gd name="T59" fmla="*/ 360 h 395"/>
              <a:gd name="T60" fmla="*/ 158 w 497"/>
              <a:gd name="T61" fmla="*/ 311 h 395"/>
              <a:gd name="T62" fmla="*/ 30 w 497"/>
              <a:gd name="T63" fmla="*/ 177 h 395"/>
              <a:gd name="T64" fmla="*/ 11 w 497"/>
              <a:gd name="T65" fmla="*/ 229 h 395"/>
              <a:gd name="T66" fmla="*/ 158 w 497"/>
              <a:gd name="T67" fmla="*/ 31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95">
                <a:moveTo>
                  <a:pt x="132" y="99"/>
                </a:moveTo>
                <a:cubicBezTo>
                  <a:pt x="29" y="123"/>
                  <a:pt x="29" y="123"/>
                  <a:pt x="29" y="123"/>
                </a:cubicBezTo>
                <a:cubicBezTo>
                  <a:pt x="29" y="133"/>
                  <a:pt x="30" y="147"/>
                  <a:pt x="30" y="160"/>
                </a:cubicBezTo>
                <a:cubicBezTo>
                  <a:pt x="49" y="159"/>
                  <a:pt x="103" y="159"/>
                  <a:pt x="140" y="195"/>
                </a:cubicBezTo>
                <a:cubicBezTo>
                  <a:pt x="168" y="222"/>
                  <a:pt x="179" y="262"/>
                  <a:pt x="175" y="314"/>
                </a:cubicBezTo>
                <a:cubicBezTo>
                  <a:pt x="213" y="321"/>
                  <a:pt x="250" y="326"/>
                  <a:pt x="273" y="328"/>
                </a:cubicBezTo>
                <a:cubicBezTo>
                  <a:pt x="334" y="331"/>
                  <a:pt x="424" y="327"/>
                  <a:pt x="493" y="304"/>
                </a:cubicBezTo>
                <a:cubicBezTo>
                  <a:pt x="495" y="271"/>
                  <a:pt x="489" y="244"/>
                  <a:pt x="474" y="227"/>
                </a:cubicBezTo>
                <a:cubicBezTo>
                  <a:pt x="456" y="206"/>
                  <a:pt x="431" y="204"/>
                  <a:pt x="424" y="204"/>
                </a:cubicBezTo>
                <a:cubicBezTo>
                  <a:pt x="423" y="204"/>
                  <a:pt x="423" y="204"/>
                  <a:pt x="423" y="204"/>
                </a:cubicBezTo>
                <a:cubicBezTo>
                  <a:pt x="419" y="204"/>
                  <a:pt x="416" y="204"/>
                  <a:pt x="412" y="204"/>
                </a:cubicBezTo>
                <a:cubicBezTo>
                  <a:pt x="373" y="204"/>
                  <a:pt x="322" y="195"/>
                  <a:pt x="322" y="195"/>
                </a:cubicBezTo>
                <a:cubicBezTo>
                  <a:pt x="321" y="195"/>
                  <a:pt x="321" y="195"/>
                  <a:pt x="321" y="195"/>
                </a:cubicBezTo>
                <a:cubicBezTo>
                  <a:pt x="318" y="194"/>
                  <a:pt x="316" y="194"/>
                  <a:pt x="313" y="193"/>
                </a:cubicBezTo>
                <a:cubicBezTo>
                  <a:pt x="303" y="238"/>
                  <a:pt x="303" y="238"/>
                  <a:pt x="303" y="238"/>
                </a:cubicBezTo>
                <a:cubicBezTo>
                  <a:pt x="287" y="234"/>
                  <a:pt x="287" y="234"/>
                  <a:pt x="287" y="234"/>
                </a:cubicBezTo>
                <a:cubicBezTo>
                  <a:pt x="297" y="189"/>
                  <a:pt x="297" y="189"/>
                  <a:pt x="297" y="189"/>
                </a:cubicBezTo>
                <a:cubicBezTo>
                  <a:pt x="287" y="185"/>
                  <a:pt x="279" y="181"/>
                  <a:pt x="273" y="177"/>
                </a:cubicBezTo>
                <a:cubicBezTo>
                  <a:pt x="244" y="219"/>
                  <a:pt x="244" y="219"/>
                  <a:pt x="244" y="219"/>
                </a:cubicBezTo>
                <a:cubicBezTo>
                  <a:pt x="230" y="209"/>
                  <a:pt x="230" y="209"/>
                  <a:pt x="230" y="209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54" y="158"/>
                  <a:pt x="250" y="151"/>
                  <a:pt x="247" y="146"/>
                </a:cubicBezTo>
                <a:cubicBezTo>
                  <a:pt x="201" y="173"/>
                  <a:pt x="201" y="173"/>
                  <a:pt x="201" y="173"/>
                </a:cubicBezTo>
                <a:cubicBezTo>
                  <a:pt x="192" y="158"/>
                  <a:pt x="192" y="158"/>
                  <a:pt x="192" y="158"/>
                </a:cubicBezTo>
                <a:cubicBezTo>
                  <a:pt x="243" y="129"/>
                  <a:pt x="243" y="129"/>
                  <a:pt x="243" y="129"/>
                </a:cubicBezTo>
                <a:cubicBezTo>
                  <a:pt x="238" y="102"/>
                  <a:pt x="238" y="102"/>
                  <a:pt x="238" y="10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0" y="100"/>
                  <a:pt x="180" y="100"/>
                  <a:pt x="180" y="100"/>
                </a:cubicBezTo>
                <a:cubicBezTo>
                  <a:pt x="235" y="86"/>
                  <a:pt x="235" y="86"/>
                  <a:pt x="235" y="86"/>
                </a:cubicBezTo>
                <a:cubicBezTo>
                  <a:pt x="231" y="64"/>
                  <a:pt x="231" y="64"/>
                  <a:pt x="231" y="64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227" y="47"/>
                  <a:pt x="227" y="47"/>
                  <a:pt x="227" y="47"/>
                </a:cubicBezTo>
                <a:cubicBezTo>
                  <a:pt x="219" y="0"/>
                  <a:pt x="219" y="0"/>
                  <a:pt x="219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9" y="12"/>
                  <a:pt x="162" y="44"/>
                  <a:pt x="160" y="64"/>
                </a:cubicBezTo>
                <a:cubicBezTo>
                  <a:pt x="156" y="93"/>
                  <a:pt x="136" y="98"/>
                  <a:pt x="132" y="99"/>
                </a:cubicBezTo>
                <a:close/>
                <a:moveTo>
                  <a:pt x="129" y="82"/>
                </a:moveTo>
                <a:cubicBezTo>
                  <a:pt x="130" y="82"/>
                  <a:pt x="140" y="79"/>
                  <a:pt x="143" y="62"/>
                </a:cubicBezTo>
                <a:cubicBezTo>
                  <a:pt x="145" y="43"/>
                  <a:pt x="151" y="14"/>
                  <a:pt x="15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5" y="36"/>
                  <a:pt x="17" y="66"/>
                </a:cubicBezTo>
                <a:cubicBezTo>
                  <a:pt x="12" y="85"/>
                  <a:pt x="16" y="99"/>
                  <a:pt x="22" y="107"/>
                </a:cubicBezTo>
                <a:lnTo>
                  <a:pt x="129" y="82"/>
                </a:lnTo>
                <a:close/>
                <a:moveTo>
                  <a:pt x="492" y="323"/>
                </a:moveTo>
                <a:cubicBezTo>
                  <a:pt x="437" y="340"/>
                  <a:pt x="370" y="346"/>
                  <a:pt x="315" y="346"/>
                </a:cubicBezTo>
                <a:cubicBezTo>
                  <a:pt x="299" y="346"/>
                  <a:pt x="285" y="346"/>
                  <a:pt x="272" y="345"/>
                </a:cubicBezTo>
                <a:cubicBezTo>
                  <a:pt x="205" y="341"/>
                  <a:pt x="34" y="304"/>
                  <a:pt x="12" y="299"/>
                </a:cubicBezTo>
                <a:cubicBezTo>
                  <a:pt x="0" y="316"/>
                  <a:pt x="3" y="345"/>
                  <a:pt x="4" y="351"/>
                </a:cubicBezTo>
                <a:cubicBezTo>
                  <a:pt x="3" y="376"/>
                  <a:pt x="23" y="387"/>
                  <a:pt x="24" y="387"/>
                </a:cubicBezTo>
                <a:cubicBezTo>
                  <a:pt x="25" y="388"/>
                  <a:pt x="25" y="388"/>
                  <a:pt x="25" y="388"/>
                </a:cubicBezTo>
                <a:cubicBezTo>
                  <a:pt x="153" y="394"/>
                  <a:pt x="153" y="394"/>
                  <a:pt x="153" y="394"/>
                </a:cubicBezTo>
                <a:cubicBezTo>
                  <a:pt x="170" y="368"/>
                  <a:pt x="170" y="368"/>
                  <a:pt x="170" y="368"/>
                </a:cubicBezTo>
                <a:cubicBezTo>
                  <a:pt x="247" y="375"/>
                  <a:pt x="247" y="375"/>
                  <a:pt x="247" y="375"/>
                </a:cubicBezTo>
                <a:cubicBezTo>
                  <a:pt x="265" y="394"/>
                  <a:pt x="265" y="394"/>
                  <a:pt x="265" y="394"/>
                </a:cubicBezTo>
                <a:cubicBezTo>
                  <a:pt x="270" y="394"/>
                  <a:pt x="270" y="394"/>
                  <a:pt x="270" y="394"/>
                </a:cubicBezTo>
                <a:cubicBezTo>
                  <a:pt x="283" y="394"/>
                  <a:pt x="305" y="395"/>
                  <a:pt x="331" y="395"/>
                </a:cubicBezTo>
                <a:cubicBezTo>
                  <a:pt x="386" y="395"/>
                  <a:pt x="427" y="392"/>
                  <a:pt x="452" y="385"/>
                </a:cubicBezTo>
                <a:cubicBezTo>
                  <a:pt x="471" y="381"/>
                  <a:pt x="483" y="372"/>
                  <a:pt x="490" y="360"/>
                </a:cubicBezTo>
                <a:cubicBezTo>
                  <a:pt x="497" y="345"/>
                  <a:pt x="494" y="330"/>
                  <a:pt x="492" y="323"/>
                </a:cubicBezTo>
                <a:close/>
                <a:moveTo>
                  <a:pt x="158" y="311"/>
                </a:moveTo>
                <a:cubicBezTo>
                  <a:pt x="162" y="265"/>
                  <a:pt x="152" y="230"/>
                  <a:pt x="128" y="207"/>
                </a:cubicBezTo>
                <a:cubicBezTo>
                  <a:pt x="96" y="175"/>
                  <a:pt x="45" y="176"/>
                  <a:pt x="30" y="177"/>
                </a:cubicBezTo>
                <a:cubicBezTo>
                  <a:pt x="29" y="187"/>
                  <a:pt x="25" y="196"/>
                  <a:pt x="21" y="204"/>
                </a:cubicBezTo>
                <a:cubicBezTo>
                  <a:pt x="17" y="212"/>
                  <a:pt x="13" y="220"/>
                  <a:pt x="11" y="229"/>
                </a:cubicBezTo>
                <a:cubicBezTo>
                  <a:pt x="8" y="244"/>
                  <a:pt x="13" y="267"/>
                  <a:pt x="17" y="283"/>
                </a:cubicBezTo>
                <a:cubicBezTo>
                  <a:pt x="32" y="286"/>
                  <a:pt x="95" y="299"/>
                  <a:pt x="158" y="31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8"/>
          <p:cNvSpPr>
            <a:spLocks noEditPoints="1"/>
          </p:cNvSpPr>
          <p:nvPr/>
        </p:nvSpPr>
        <p:spPr bwMode="auto">
          <a:xfrm>
            <a:off x="2151381" y="4029275"/>
            <a:ext cx="998453" cy="591832"/>
          </a:xfrm>
          <a:custGeom>
            <a:avLst/>
            <a:gdLst>
              <a:gd name="T0" fmla="*/ 417 w 607"/>
              <a:gd name="T1" fmla="*/ 6 h 360"/>
              <a:gd name="T2" fmla="*/ 399 w 607"/>
              <a:gd name="T3" fmla="*/ 0 h 360"/>
              <a:gd name="T4" fmla="*/ 375 w 607"/>
              <a:gd name="T5" fmla="*/ 11 h 360"/>
              <a:gd name="T6" fmla="*/ 380 w 607"/>
              <a:gd name="T7" fmla="*/ 53 h 360"/>
              <a:gd name="T8" fmla="*/ 508 w 607"/>
              <a:gd name="T9" fmla="*/ 152 h 360"/>
              <a:gd name="T10" fmla="*/ 304 w 607"/>
              <a:gd name="T11" fmla="*/ 135 h 360"/>
              <a:gd name="T12" fmla="*/ 100 w 607"/>
              <a:gd name="T13" fmla="*/ 152 h 360"/>
              <a:gd name="T14" fmla="*/ 227 w 607"/>
              <a:gd name="T15" fmla="*/ 53 h 360"/>
              <a:gd name="T16" fmla="*/ 238 w 607"/>
              <a:gd name="T17" fmla="*/ 33 h 360"/>
              <a:gd name="T18" fmla="*/ 232 w 607"/>
              <a:gd name="T19" fmla="*/ 11 h 360"/>
              <a:gd name="T20" fmla="*/ 208 w 607"/>
              <a:gd name="T21" fmla="*/ 0 h 360"/>
              <a:gd name="T22" fmla="*/ 190 w 607"/>
              <a:gd name="T23" fmla="*/ 6 h 360"/>
              <a:gd name="T24" fmla="*/ 0 w 607"/>
              <a:gd name="T25" fmla="*/ 152 h 360"/>
              <a:gd name="T26" fmla="*/ 0 w 607"/>
              <a:gd name="T27" fmla="*/ 174 h 360"/>
              <a:gd name="T28" fmla="*/ 0 w 607"/>
              <a:gd name="T29" fmla="*/ 269 h 360"/>
              <a:gd name="T30" fmla="*/ 31 w 607"/>
              <a:gd name="T31" fmla="*/ 305 h 360"/>
              <a:gd name="T32" fmla="*/ 61 w 607"/>
              <a:gd name="T33" fmla="*/ 305 h 360"/>
              <a:gd name="T34" fmla="*/ 128 w 607"/>
              <a:gd name="T35" fmla="*/ 360 h 360"/>
              <a:gd name="T36" fmla="*/ 261 w 607"/>
              <a:gd name="T37" fmla="*/ 360 h 360"/>
              <a:gd name="T38" fmla="*/ 301 w 607"/>
              <a:gd name="T39" fmla="*/ 276 h 360"/>
              <a:gd name="T40" fmla="*/ 304 w 607"/>
              <a:gd name="T41" fmla="*/ 274 h 360"/>
              <a:gd name="T42" fmla="*/ 306 w 607"/>
              <a:gd name="T43" fmla="*/ 276 h 360"/>
              <a:gd name="T44" fmla="*/ 347 w 607"/>
              <a:gd name="T45" fmla="*/ 360 h 360"/>
              <a:gd name="T46" fmla="*/ 479 w 607"/>
              <a:gd name="T47" fmla="*/ 360 h 360"/>
              <a:gd name="T48" fmla="*/ 546 w 607"/>
              <a:gd name="T49" fmla="*/ 305 h 360"/>
              <a:gd name="T50" fmla="*/ 576 w 607"/>
              <a:gd name="T51" fmla="*/ 305 h 360"/>
              <a:gd name="T52" fmla="*/ 607 w 607"/>
              <a:gd name="T53" fmla="*/ 268 h 360"/>
              <a:gd name="T54" fmla="*/ 607 w 607"/>
              <a:gd name="T55" fmla="*/ 152 h 360"/>
              <a:gd name="T56" fmla="*/ 417 w 607"/>
              <a:gd name="T57" fmla="*/ 6 h 360"/>
              <a:gd name="T58" fmla="*/ 60 w 607"/>
              <a:gd name="T59" fmla="*/ 288 h 360"/>
              <a:gd name="T60" fmla="*/ 31 w 607"/>
              <a:gd name="T61" fmla="*/ 288 h 360"/>
              <a:gd name="T62" fmla="*/ 17 w 607"/>
              <a:gd name="T63" fmla="*/ 268 h 360"/>
              <a:gd name="T64" fmla="*/ 17 w 607"/>
              <a:gd name="T65" fmla="*/ 174 h 360"/>
              <a:gd name="T66" fmla="*/ 60 w 607"/>
              <a:gd name="T67" fmla="*/ 174 h 360"/>
              <a:gd name="T68" fmla="*/ 60 w 607"/>
              <a:gd name="T69" fmla="*/ 288 h 360"/>
              <a:gd name="T70" fmla="*/ 122 w 607"/>
              <a:gd name="T71" fmla="*/ 311 h 360"/>
              <a:gd name="T72" fmla="*/ 105 w 607"/>
              <a:gd name="T73" fmla="*/ 311 h 360"/>
              <a:gd name="T74" fmla="*/ 105 w 607"/>
              <a:gd name="T75" fmla="*/ 206 h 360"/>
              <a:gd name="T76" fmla="*/ 122 w 607"/>
              <a:gd name="T77" fmla="*/ 206 h 360"/>
              <a:gd name="T78" fmla="*/ 122 w 607"/>
              <a:gd name="T79" fmla="*/ 311 h 360"/>
              <a:gd name="T80" fmla="*/ 161 w 607"/>
              <a:gd name="T81" fmla="*/ 311 h 360"/>
              <a:gd name="T82" fmla="*/ 144 w 607"/>
              <a:gd name="T83" fmla="*/ 311 h 360"/>
              <a:gd name="T84" fmla="*/ 144 w 607"/>
              <a:gd name="T85" fmla="*/ 247 h 360"/>
              <a:gd name="T86" fmla="*/ 161 w 607"/>
              <a:gd name="T87" fmla="*/ 247 h 360"/>
              <a:gd name="T88" fmla="*/ 161 w 607"/>
              <a:gd name="T89" fmla="*/ 311 h 360"/>
              <a:gd name="T90" fmla="*/ 576 w 607"/>
              <a:gd name="T91" fmla="*/ 288 h 360"/>
              <a:gd name="T92" fmla="*/ 547 w 607"/>
              <a:gd name="T93" fmla="*/ 288 h 360"/>
              <a:gd name="T94" fmla="*/ 547 w 607"/>
              <a:gd name="T95" fmla="*/ 174 h 360"/>
              <a:gd name="T96" fmla="*/ 590 w 607"/>
              <a:gd name="T97" fmla="*/ 174 h 360"/>
              <a:gd name="T98" fmla="*/ 590 w 607"/>
              <a:gd name="T99" fmla="*/ 268 h 360"/>
              <a:gd name="T100" fmla="*/ 576 w 607"/>
              <a:gd name="T101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7" h="360">
                <a:moveTo>
                  <a:pt x="417" y="6"/>
                </a:moveTo>
                <a:cubicBezTo>
                  <a:pt x="412" y="2"/>
                  <a:pt x="406" y="0"/>
                  <a:pt x="399" y="0"/>
                </a:cubicBezTo>
                <a:cubicBezTo>
                  <a:pt x="390" y="0"/>
                  <a:pt x="381" y="4"/>
                  <a:pt x="375" y="11"/>
                </a:cubicBezTo>
                <a:cubicBezTo>
                  <a:pt x="365" y="24"/>
                  <a:pt x="367" y="43"/>
                  <a:pt x="380" y="53"/>
                </a:cubicBezTo>
                <a:cubicBezTo>
                  <a:pt x="508" y="152"/>
                  <a:pt x="508" y="152"/>
                  <a:pt x="508" y="152"/>
                </a:cubicBezTo>
                <a:cubicBezTo>
                  <a:pt x="461" y="146"/>
                  <a:pt x="372" y="135"/>
                  <a:pt x="304" y="135"/>
                </a:cubicBezTo>
                <a:cubicBezTo>
                  <a:pt x="236" y="135"/>
                  <a:pt x="147" y="146"/>
                  <a:pt x="100" y="152"/>
                </a:cubicBezTo>
                <a:cubicBezTo>
                  <a:pt x="227" y="53"/>
                  <a:pt x="227" y="53"/>
                  <a:pt x="227" y="53"/>
                </a:cubicBezTo>
                <a:cubicBezTo>
                  <a:pt x="233" y="48"/>
                  <a:pt x="237" y="41"/>
                  <a:pt x="238" y="33"/>
                </a:cubicBezTo>
                <a:cubicBezTo>
                  <a:pt x="239" y="25"/>
                  <a:pt x="237" y="17"/>
                  <a:pt x="232" y="11"/>
                </a:cubicBezTo>
                <a:cubicBezTo>
                  <a:pt x="226" y="4"/>
                  <a:pt x="218" y="0"/>
                  <a:pt x="208" y="0"/>
                </a:cubicBezTo>
                <a:cubicBezTo>
                  <a:pt x="202" y="0"/>
                  <a:pt x="195" y="2"/>
                  <a:pt x="190" y="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269"/>
                  <a:pt x="0" y="269"/>
                  <a:pt x="0" y="269"/>
                </a:cubicBezTo>
                <a:cubicBezTo>
                  <a:pt x="1" y="281"/>
                  <a:pt x="8" y="305"/>
                  <a:pt x="31" y="305"/>
                </a:cubicBezTo>
                <a:cubicBezTo>
                  <a:pt x="61" y="305"/>
                  <a:pt x="61" y="305"/>
                  <a:pt x="61" y="305"/>
                </a:cubicBezTo>
                <a:cubicBezTo>
                  <a:pt x="64" y="323"/>
                  <a:pt x="77" y="360"/>
                  <a:pt x="128" y="360"/>
                </a:cubicBezTo>
                <a:cubicBezTo>
                  <a:pt x="261" y="360"/>
                  <a:pt x="261" y="360"/>
                  <a:pt x="261" y="360"/>
                </a:cubicBezTo>
                <a:cubicBezTo>
                  <a:pt x="301" y="276"/>
                  <a:pt x="301" y="276"/>
                  <a:pt x="301" y="276"/>
                </a:cubicBezTo>
                <a:cubicBezTo>
                  <a:pt x="301" y="276"/>
                  <a:pt x="302" y="274"/>
                  <a:pt x="304" y="274"/>
                </a:cubicBezTo>
                <a:cubicBezTo>
                  <a:pt x="305" y="274"/>
                  <a:pt x="306" y="275"/>
                  <a:pt x="306" y="276"/>
                </a:cubicBezTo>
                <a:cubicBezTo>
                  <a:pt x="347" y="360"/>
                  <a:pt x="347" y="360"/>
                  <a:pt x="347" y="360"/>
                </a:cubicBezTo>
                <a:cubicBezTo>
                  <a:pt x="479" y="360"/>
                  <a:pt x="479" y="360"/>
                  <a:pt x="479" y="360"/>
                </a:cubicBezTo>
                <a:cubicBezTo>
                  <a:pt x="530" y="360"/>
                  <a:pt x="543" y="323"/>
                  <a:pt x="546" y="305"/>
                </a:cubicBezTo>
                <a:cubicBezTo>
                  <a:pt x="576" y="305"/>
                  <a:pt x="576" y="305"/>
                  <a:pt x="576" y="305"/>
                </a:cubicBezTo>
                <a:cubicBezTo>
                  <a:pt x="600" y="305"/>
                  <a:pt x="607" y="281"/>
                  <a:pt x="607" y="268"/>
                </a:cubicBezTo>
                <a:cubicBezTo>
                  <a:pt x="607" y="152"/>
                  <a:pt x="607" y="152"/>
                  <a:pt x="607" y="152"/>
                </a:cubicBezTo>
                <a:lnTo>
                  <a:pt x="417" y="6"/>
                </a:lnTo>
                <a:close/>
                <a:moveTo>
                  <a:pt x="60" y="288"/>
                </a:moveTo>
                <a:cubicBezTo>
                  <a:pt x="31" y="288"/>
                  <a:pt x="31" y="288"/>
                  <a:pt x="31" y="288"/>
                </a:cubicBezTo>
                <a:cubicBezTo>
                  <a:pt x="18" y="288"/>
                  <a:pt x="17" y="269"/>
                  <a:pt x="17" y="268"/>
                </a:cubicBezTo>
                <a:cubicBezTo>
                  <a:pt x="17" y="174"/>
                  <a:pt x="17" y="174"/>
                  <a:pt x="17" y="174"/>
                </a:cubicBezTo>
                <a:cubicBezTo>
                  <a:pt x="60" y="174"/>
                  <a:pt x="60" y="174"/>
                  <a:pt x="60" y="174"/>
                </a:cubicBezTo>
                <a:lnTo>
                  <a:pt x="60" y="288"/>
                </a:lnTo>
                <a:close/>
                <a:moveTo>
                  <a:pt x="122" y="311"/>
                </a:moveTo>
                <a:cubicBezTo>
                  <a:pt x="105" y="311"/>
                  <a:pt x="105" y="311"/>
                  <a:pt x="105" y="311"/>
                </a:cubicBezTo>
                <a:cubicBezTo>
                  <a:pt x="105" y="206"/>
                  <a:pt x="105" y="206"/>
                  <a:pt x="105" y="206"/>
                </a:cubicBezTo>
                <a:cubicBezTo>
                  <a:pt x="122" y="206"/>
                  <a:pt x="122" y="206"/>
                  <a:pt x="122" y="206"/>
                </a:cubicBezTo>
                <a:lnTo>
                  <a:pt x="122" y="311"/>
                </a:lnTo>
                <a:close/>
                <a:moveTo>
                  <a:pt x="161" y="311"/>
                </a:moveTo>
                <a:cubicBezTo>
                  <a:pt x="144" y="311"/>
                  <a:pt x="144" y="311"/>
                  <a:pt x="144" y="311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61" y="247"/>
                  <a:pt x="161" y="247"/>
                  <a:pt x="161" y="247"/>
                </a:cubicBezTo>
                <a:lnTo>
                  <a:pt x="161" y="311"/>
                </a:lnTo>
                <a:close/>
                <a:moveTo>
                  <a:pt x="576" y="288"/>
                </a:moveTo>
                <a:cubicBezTo>
                  <a:pt x="547" y="288"/>
                  <a:pt x="547" y="288"/>
                  <a:pt x="547" y="288"/>
                </a:cubicBezTo>
                <a:cubicBezTo>
                  <a:pt x="547" y="174"/>
                  <a:pt x="547" y="174"/>
                  <a:pt x="547" y="174"/>
                </a:cubicBezTo>
                <a:cubicBezTo>
                  <a:pt x="590" y="174"/>
                  <a:pt x="590" y="174"/>
                  <a:pt x="590" y="174"/>
                </a:cubicBezTo>
                <a:cubicBezTo>
                  <a:pt x="590" y="268"/>
                  <a:pt x="590" y="268"/>
                  <a:pt x="590" y="268"/>
                </a:cubicBezTo>
                <a:cubicBezTo>
                  <a:pt x="590" y="269"/>
                  <a:pt x="589" y="288"/>
                  <a:pt x="576" y="28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3791818" y="3962287"/>
            <a:ext cx="501103" cy="727108"/>
          </a:xfrm>
          <a:custGeom>
            <a:avLst/>
            <a:gdLst>
              <a:gd name="T0" fmla="*/ 291 w 304"/>
              <a:gd name="T1" fmla="*/ 171 h 441"/>
              <a:gd name="T2" fmla="*/ 270 w 304"/>
              <a:gd name="T3" fmla="*/ 58 h 441"/>
              <a:gd name="T4" fmla="*/ 203 w 304"/>
              <a:gd name="T5" fmla="*/ 25 h 441"/>
              <a:gd name="T6" fmla="*/ 198 w 304"/>
              <a:gd name="T7" fmla="*/ 25 h 441"/>
              <a:gd name="T8" fmla="*/ 88 w 304"/>
              <a:gd name="T9" fmla="*/ 4 h 441"/>
              <a:gd name="T10" fmla="*/ 87 w 304"/>
              <a:gd name="T11" fmla="*/ 4 h 441"/>
              <a:gd name="T12" fmla="*/ 23 w 304"/>
              <a:gd name="T13" fmla="*/ 24 h 441"/>
              <a:gd name="T14" fmla="*/ 2 w 304"/>
              <a:gd name="T15" fmla="*/ 89 h 441"/>
              <a:gd name="T16" fmla="*/ 8 w 304"/>
              <a:gd name="T17" fmla="*/ 195 h 441"/>
              <a:gd name="T18" fmla="*/ 18 w 304"/>
              <a:gd name="T19" fmla="*/ 374 h 441"/>
              <a:gd name="T20" fmla="*/ 80 w 304"/>
              <a:gd name="T21" fmla="*/ 441 h 441"/>
              <a:gd name="T22" fmla="*/ 103 w 304"/>
              <a:gd name="T23" fmla="*/ 441 h 441"/>
              <a:gd name="T24" fmla="*/ 226 w 304"/>
              <a:gd name="T25" fmla="*/ 403 h 441"/>
              <a:gd name="T26" fmla="*/ 256 w 304"/>
              <a:gd name="T27" fmla="*/ 334 h 441"/>
              <a:gd name="T28" fmla="*/ 282 w 304"/>
              <a:gd name="T29" fmla="*/ 304 h 441"/>
              <a:gd name="T30" fmla="*/ 304 w 304"/>
              <a:gd name="T31" fmla="*/ 173 h 441"/>
              <a:gd name="T32" fmla="*/ 291 w 304"/>
              <a:gd name="T33" fmla="*/ 171 h 441"/>
              <a:gd name="T34" fmla="*/ 92 w 304"/>
              <a:gd name="T35" fmla="*/ 399 h 441"/>
              <a:gd name="T36" fmla="*/ 54 w 304"/>
              <a:gd name="T37" fmla="*/ 354 h 441"/>
              <a:gd name="T38" fmla="*/ 41 w 304"/>
              <a:gd name="T39" fmla="*/ 100 h 441"/>
              <a:gd name="T40" fmla="*/ 96 w 304"/>
              <a:gd name="T41" fmla="*/ 48 h 441"/>
              <a:gd name="T42" fmla="*/ 188 w 304"/>
              <a:gd name="T43" fmla="*/ 65 h 441"/>
              <a:gd name="T44" fmla="*/ 239 w 304"/>
              <a:gd name="T45" fmla="*/ 88 h 441"/>
              <a:gd name="T46" fmla="*/ 250 w 304"/>
              <a:gd name="T47" fmla="*/ 164 h 441"/>
              <a:gd name="T48" fmla="*/ 222 w 304"/>
              <a:gd name="T49" fmla="*/ 160 h 441"/>
              <a:gd name="T50" fmla="*/ 194 w 304"/>
              <a:gd name="T51" fmla="*/ 328 h 441"/>
              <a:gd name="T52" fmla="*/ 217 w 304"/>
              <a:gd name="T53" fmla="*/ 332 h 441"/>
              <a:gd name="T54" fmla="*/ 200 w 304"/>
              <a:gd name="T55" fmla="*/ 370 h 441"/>
              <a:gd name="T56" fmla="*/ 92 w 304"/>
              <a:gd name="T57" fmla="*/ 399 h 441"/>
              <a:gd name="T58" fmla="*/ 253 w 304"/>
              <a:gd name="T59" fmla="*/ 293 h 441"/>
              <a:gd name="T60" fmla="*/ 240 w 304"/>
              <a:gd name="T61" fmla="*/ 302 h 441"/>
              <a:gd name="T62" fmla="*/ 231 w 304"/>
              <a:gd name="T63" fmla="*/ 289 h 441"/>
              <a:gd name="T64" fmla="*/ 244 w 304"/>
              <a:gd name="T65" fmla="*/ 280 h 441"/>
              <a:gd name="T66" fmla="*/ 253 w 304"/>
              <a:gd name="T67" fmla="*/ 293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4" h="441">
                <a:moveTo>
                  <a:pt x="291" y="171"/>
                </a:moveTo>
                <a:cubicBezTo>
                  <a:pt x="293" y="150"/>
                  <a:pt x="297" y="96"/>
                  <a:pt x="270" y="58"/>
                </a:cubicBezTo>
                <a:cubicBezTo>
                  <a:pt x="251" y="31"/>
                  <a:pt x="218" y="27"/>
                  <a:pt x="203" y="25"/>
                </a:cubicBezTo>
                <a:cubicBezTo>
                  <a:pt x="201" y="25"/>
                  <a:pt x="199" y="25"/>
                  <a:pt x="198" y="25"/>
                </a:cubicBezTo>
                <a:cubicBezTo>
                  <a:pt x="88" y="4"/>
                  <a:pt x="88" y="4"/>
                  <a:pt x="88" y="4"/>
                </a:cubicBezTo>
                <a:cubicBezTo>
                  <a:pt x="87" y="4"/>
                  <a:pt x="87" y="4"/>
                  <a:pt x="87" y="4"/>
                </a:cubicBezTo>
                <a:cubicBezTo>
                  <a:pt x="86" y="4"/>
                  <a:pt x="48" y="0"/>
                  <a:pt x="23" y="24"/>
                </a:cubicBezTo>
                <a:cubicBezTo>
                  <a:pt x="7" y="39"/>
                  <a:pt x="0" y="61"/>
                  <a:pt x="2" y="89"/>
                </a:cubicBezTo>
                <a:cubicBezTo>
                  <a:pt x="3" y="113"/>
                  <a:pt x="5" y="153"/>
                  <a:pt x="8" y="195"/>
                </a:cubicBezTo>
                <a:cubicBezTo>
                  <a:pt x="12" y="279"/>
                  <a:pt x="17" y="366"/>
                  <a:pt x="18" y="374"/>
                </a:cubicBezTo>
                <a:cubicBezTo>
                  <a:pt x="22" y="414"/>
                  <a:pt x="44" y="438"/>
                  <a:pt x="80" y="441"/>
                </a:cubicBezTo>
                <a:cubicBezTo>
                  <a:pt x="87" y="441"/>
                  <a:pt x="95" y="441"/>
                  <a:pt x="103" y="441"/>
                </a:cubicBezTo>
                <a:cubicBezTo>
                  <a:pt x="146" y="441"/>
                  <a:pt x="203" y="433"/>
                  <a:pt x="226" y="403"/>
                </a:cubicBezTo>
                <a:cubicBezTo>
                  <a:pt x="239" y="385"/>
                  <a:pt x="251" y="354"/>
                  <a:pt x="256" y="334"/>
                </a:cubicBezTo>
                <a:cubicBezTo>
                  <a:pt x="269" y="330"/>
                  <a:pt x="280" y="318"/>
                  <a:pt x="282" y="304"/>
                </a:cubicBezTo>
                <a:cubicBezTo>
                  <a:pt x="304" y="173"/>
                  <a:pt x="304" y="173"/>
                  <a:pt x="304" y="173"/>
                </a:cubicBezTo>
                <a:lnTo>
                  <a:pt x="291" y="171"/>
                </a:lnTo>
                <a:close/>
                <a:moveTo>
                  <a:pt x="92" y="399"/>
                </a:moveTo>
                <a:cubicBezTo>
                  <a:pt x="57" y="397"/>
                  <a:pt x="55" y="363"/>
                  <a:pt x="54" y="354"/>
                </a:cubicBezTo>
                <a:cubicBezTo>
                  <a:pt x="53" y="345"/>
                  <a:pt x="43" y="159"/>
                  <a:pt x="41" y="100"/>
                </a:cubicBezTo>
                <a:cubicBezTo>
                  <a:pt x="40" y="40"/>
                  <a:pt x="96" y="48"/>
                  <a:pt x="96" y="48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97" y="67"/>
                  <a:pt x="221" y="67"/>
                  <a:pt x="239" y="88"/>
                </a:cubicBezTo>
                <a:cubicBezTo>
                  <a:pt x="253" y="105"/>
                  <a:pt x="251" y="146"/>
                  <a:pt x="250" y="164"/>
                </a:cubicBezTo>
                <a:cubicBezTo>
                  <a:pt x="222" y="160"/>
                  <a:pt x="222" y="160"/>
                  <a:pt x="222" y="160"/>
                </a:cubicBezTo>
                <a:cubicBezTo>
                  <a:pt x="194" y="328"/>
                  <a:pt x="194" y="328"/>
                  <a:pt x="194" y="328"/>
                </a:cubicBezTo>
                <a:cubicBezTo>
                  <a:pt x="217" y="332"/>
                  <a:pt x="217" y="332"/>
                  <a:pt x="217" y="332"/>
                </a:cubicBezTo>
                <a:cubicBezTo>
                  <a:pt x="214" y="344"/>
                  <a:pt x="210" y="357"/>
                  <a:pt x="200" y="370"/>
                </a:cubicBezTo>
                <a:cubicBezTo>
                  <a:pt x="181" y="396"/>
                  <a:pt x="126" y="402"/>
                  <a:pt x="92" y="399"/>
                </a:cubicBezTo>
                <a:close/>
                <a:moveTo>
                  <a:pt x="253" y="293"/>
                </a:moveTo>
                <a:cubicBezTo>
                  <a:pt x="252" y="299"/>
                  <a:pt x="246" y="303"/>
                  <a:pt x="240" y="302"/>
                </a:cubicBezTo>
                <a:cubicBezTo>
                  <a:pt x="234" y="301"/>
                  <a:pt x="230" y="295"/>
                  <a:pt x="231" y="289"/>
                </a:cubicBezTo>
                <a:cubicBezTo>
                  <a:pt x="232" y="283"/>
                  <a:pt x="238" y="279"/>
                  <a:pt x="244" y="280"/>
                </a:cubicBezTo>
                <a:cubicBezTo>
                  <a:pt x="250" y="281"/>
                  <a:pt x="254" y="287"/>
                  <a:pt x="253" y="293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4"/>
          <p:cNvSpPr>
            <a:spLocks noEditPoints="1"/>
          </p:cNvSpPr>
          <p:nvPr/>
        </p:nvSpPr>
        <p:spPr bwMode="auto">
          <a:xfrm>
            <a:off x="5287173" y="4013016"/>
            <a:ext cx="437094" cy="624086"/>
          </a:xfrm>
          <a:custGeom>
            <a:avLst/>
            <a:gdLst>
              <a:gd name="T0" fmla="*/ 189 w 265"/>
              <a:gd name="T1" fmla="*/ 311 h 378"/>
              <a:gd name="T2" fmla="*/ 78 w 265"/>
              <a:gd name="T3" fmla="*/ 340 h 378"/>
              <a:gd name="T4" fmla="*/ 72 w 265"/>
              <a:gd name="T5" fmla="*/ 351 h 378"/>
              <a:gd name="T6" fmla="*/ 81 w 265"/>
              <a:gd name="T7" fmla="*/ 357 h 378"/>
              <a:gd name="T8" fmla="*/ 83 w 265"/>
              <a:gd name="T9" fmla="*/ 357 h 378"/>
              <a:gd name="T10" fmla="*/ 91 w 265"/>
              <a:gd name="T11" fmla="*/ 355 h 378"/>
              <a:gd name="T12" fmla="*/ 93 w 265"/>
              <a:gd name="T13" fmla="*/ 359 h 378"/>
              <a:gd name="T14" fmla="*/ 132 w 265"/>
              <a:gd name="T15" fmla="*/ 378 h 378"/>
              <a:gd name="T16" fmla="*/ 180 w 265"/>
              <a:gd name="T17" fmla="*/ 335 h 378"/>
              <a:gd name="T18" fmla="*/ 180 w 265"/>
              <a:gd name="T19" fmla="*/ 331 h 378"/>
              <a:gd name="T20" fmla="*/ 193 w 265"/>
              <a:gd name="T21" fmla="*/ 328 h 378"/>
              <a:gd name="T22" fmla="*/ 199 w 265"/>
              <a:gd name="T23" fmla="*/ 317 h 378"/>
              <a:gd name="T24" fmla="*/ 189 w 265"/>
              <a:gd name="T25" fmla="*/ 311 h 378"/>
              <a:gd name="T26" fmla="*/ 132 w 265"/>
              <a:gd name="T27" fmla="*/ 361 h 378"/>
              <a:gd name="T28" fmla="*/ 108 w 265"/>
              <a:gd name="T29" fmla="*/ 350 h 378"/>
              <a:gd name="T30" fmla="*/ 163 w 265"/>
              <a:gd name="T31" fmla="*/ 336 h 378"/>
              <a:gd name="T32" fmla="*/ 132 w 265"/>
              <a:gd name="T33" fmla="*/ 361 h 378"/>
              <a:gd name="T34" fmla="*/ 81 w 265"/>
              <a:gd name="T35" fmla="*/ 315 h 378"/>
              <a:gd name="T36" fmla="*/ 83 w 265"/>
              <a:gd name="T37" fmla="*/ 315 h 378"/>
              <a:gd name="T38" fmla="*/ 193 w 265"/>
              <a:gd name="T39" fmla="*/ 286 h 378"/>
              <a:gd name="T40" fmla="*/ 199 w 265"/>
              <a:gd name="T41" fmla="*/ 276 h 378"/>
              <a:gd name="T42" fmla="*/ 189 w 265"/>
              <a:gd name="T43" fmla="*/ 270 h 378"/>
              <a:gd name="T44" fmla="*/ 78 w 265"/>
              <a:gd name="T45" fmla="*/ 299 h 378"/>
              <a:gd name="T46" fmla="*/ 72 w 265"/>
              <a:gd name="T47" fmla="*/ 309 h 378"/>
              <a:gd name="T48" fmla="*/ 81 w 265"/>
              <a:gd name="T49" fmla="*/ 315 h 378"/>
              <a:gd name="T50" fmla="*/ 233 w 265"/>
              <a:gd name="T51" fmla="*/ 43 h 378"/>
              <a:gd name="T52" fmla="*/ 132 w 265"/>
              <a:gd name="T53" fmla="*/ 0 h 378"/>
              <a:gd name="T54" fmla="*/ 32 w 265"/>
              <a:gd name="T55" fmla="*/ 43 h 378"/>
              <a:gd name="T56" fmla="*/ 2 w 265"/>
              <a:gd name="T57" fmla="*/ 124 h 378"/>
              <a:gd name="T58" fmla="*/ 43 w 265"/>
              <a:gd name="T59" fmla="*/ 211 h 378"/>
              <a:gd name="T60" fmla="*/ 70 w 265"/>
              <a:gd name="T61" fmla="*/ 261 h 378"/>
              <a:gd name="T62" fmla="*/ 72 w 265"/>
              <a:gd name="T63" fmla="*/ 266 h 378"/>
              <a:gd name="T64" fmla="*/ 72 w 265"/>
              <a:gd name="T65" fmla="*/ 268 h 378"/>
              <a:gd name="T66" fmla="*/ 81 w 265"/>
              <a:gd name="T67" fmla="*/ 274 h 378"/>
              <a:gd name="T68" fmla="*/ 83 w 265"/>
              <a:gd name="T69" fmla="*/ 274 h 378"/>
              <a:gd name="T70" fmla="*/ 192 w 265"/>
              <a:gd name="T71" fmla="*/ 245 h 378"/>
              <a:gd name="T72" fmla="*/ 195 w 265"/>
              <a:gd name="T73" fmla="*/ 244 h 378"/>
              <a:gd name="T74" fmla="*/ 199 w 265"/>
              <a:gd name="T75" fmla="*/ 238 h 378"/>
              <a:gd name="T76" fmla="*/ 222 w 265"/>
              <a:gd name="T77" fmla="*/ 210 h 378"/>
              <a:gd name="T78" fmla="*/ 263 w 265"/>
              <a:gd name="T79" fmla="*/ 124 h 378"/>
              <a:gd name="T80" fmla="*/ 233 w 265"/>
              <a:gd name="T81" fmla="*/ 43 h 378"/>
              <a:gd name="T82" fmla="*/ 196 w 265"/>
              <a:gd name="T83" fmla="*/ 96 h 378"/>
              <a:gd name="T84" fmla="*/ 136 w 265"/>
              <a:gd name="T85" fmla="*/ 202 h 378"/>
              <a:gd name="T86" fmla="*/ 129 w 265"/>
              <a:gd name="T87" fmla="*/ 207 h 378"/>
              <a:gd name="T88" fmla="*/ 128 w 265"/>
              <a:gd name="T89" fmla="*/ 207 h 378"/>
              <a:gd name="T90" fmla="*/ 121 w 265"/>
              <a:gd name="T91" fmla="*/ 203 h 378"/>
              <a:gd name="T92" fmla="*/ 81 w 265"/>
              <a:gd name="T93" fmla="*/ 148 h 378"/>
              <a:gd name="T94" fmla="*/ 83 w 265"/>
              <a:gd name="T95" fmla="*/ 136 h 378"/>
              <a:gd name="T96" fmla="*/ 95 w 265"/>
              <a:gd name="T97" fmla="*/ 138 h 378"/>
              <a:gd name="T98" fmla="*/ 128 w 265"/>
              <a:gd name="T99" fmla="*/ 182 h 378"/>
              <a:gd name="T100" fmla="*/ 181 w 265"/>
              <a:gd name="T101" fmla="*/ 87 h 378"/>
              <a:gd name="T102" fmla="*/ 193 w 265"/>
              <a:gd name="T103" fmla="*/ 84 h 378"/>
              <a:gd name="T104" fmla="*/ 196 w 265"/>
              <a:gd name="T105" fmla="*/ 9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5" h="378">
                <a:moveTo>
                  <a:pt x="189" y="311"/>
                </a:moveTo>
                <a:cubicBezTo>
                  <a:pt x="78" y="340"/>
                  <a:pt x="78" y="340"/>
                  <a:pt x="78" y="340"/>
                </a:cubicBezTo>
                <a:cubicBezTo>
                  <a:pt x="74" y="341"/>
                  <a:pt x="71" y="346"/>
                  <a:pt x="72" y="351"/>
                </a:cubicBezTo>
                <a:cubicBezTo>
                  <a:pt x="73" y="354"/>
                  <a:pt x="77" y="357"/>
                  <a:pt x="81" y="357"/>
                </a:cubicBezTo>
                <a:cubicBezTo>
                  <a:pt x="81" y="357"/>
                  <a:pt x="82" y="357"/>
                  <a:pt x="83" y="357"/>
                </a:cubicBezTo>
                <a:cubicBezTo>
                  <a:pt x="91" y="355"/>
                  <a:pt x="91" y="355"/>
                  <a:pt x="91" y="355"/>
                </a:cubicBezTo>
                <a:cubicBezTo>
                  <a:pt x="91" y="356"/>
                  <a:pt x="92" y="358"/>
                  <a:pt x="93" y="359"/>
                </a:cubicBezTo>
                <a:cubicBezTo>
                  <a:pt x="102" y="371"/>
                  <a:pt x="117" y="378"/>
                  <a:pt x="132" y="378"/>
                </a:cubicBezTo>
                <a:cubicBezTo>
                  <a:pt x="159" y="378"/>
                  <a:pt x="180" y="359"/>
                  <a:pt x="180" y="335"/>
                </a:cubicBezTo>
                <a:cubicBezTo>
                  <a:pt x="180" y="334"/>
                  <a:pt x="180" y="332"/>
                  <a:pt x="180" y="331"/>
                </a:cubicBezTo>
                <a:cubicBezTo>
                  <a:pt x="193" y="328"/>
                  <a:pt x="193" y="328"/>
                  <a:pt x="193" y="328"/>
                </a:cubicBezTo>
                <a:cubicBezTo>
                  <a:pt x="198" y="327"/>
                  <a:pt x="200" y="322"/>
                  <a:pt x="199" y="317"/>
                </a:cubicBezTo>
                <a:cubicBezTo>
                  <a:pt x="198" y="313"/>
                  <a:pt x="193" y="310"/>
                  <a:pt x="189" y="311"/>
                </a:cubicBezTo>
                <a:close/>
                <a:moveTo>
                  <a:pt x="132" y="361"/>
                </a:moveTo>
                <a:cubicBezTo>
                  <a:pt x="123" y="361"/>
                  <a:pt x="114" y="357"/>
                  <a:pt x="108" y="350"/>
                </a:cubicBezTo>
                <a:cubicBezTo>
                  <a:pt x="163" y="336"/>
                  <a:pt x="163" y="336"/>
                  <a:pt x="163" y="336"/>
                </a:cubicBezTo>
                <a:cubicBezTo>
                  <a:pt x="163" y="349"/>
                  <a:pt x="149" y="361"/>
                  <a:pt x="132" y="361"/>
                </a:cubicBezTo>
                <a:close/>
                <a:moveTo>
                  <a:pt x="81" y="315"/>
                </a:moveTo>
                <a:cubicBezTo>
                  <a:pt x="81" y="315"/>
                  <a:pt x="82" y="315"/>
                  <a:pt x="83" y="315"/>
                </a:cubicBezTo>
                <a:cubicBezTo>
                  <a:pt x="193" y="286"/>
                  <a:pt x="193" y="286"/>
                  <a:pt x="193" y="286"/>
                </a:cubicBezTo>
                <a:cubicBezTo>
                  <a:pt x="198" y="285"/>
                  <a:pt x="200" y="280"/>
                  <a:pt x="199" y="276"/>
                </a:cubicBezTo>
                <a:cubicBezTo>
                  <a:pt x="198" y="271"/>
                  <a:pt x="193" y="268"/>
                  <a:pt x="189" y="270"/>
                </a:cubicBezTo>
                <a:cubicBezTo>
                  <a:pt x="78" y="299"/>
                  <a:pt x="78" y="299"/>
                  <a:pt x="78" y="299"/>
                </a:cubicBezTo>
                <a:cubicBezTo>
                  <a:pt x="74" y="300"/>
                  <a:pt x="71" y="304"/>
                  <a:pt x="72" y="309"/>
                </a:cubicBezTo>
                <a:cubicBezTo>
                  <a:pt x="73" y="313"/>
                  <a:pt x="77" y="315"/>
                  <a:pt x="81" y="315"/>
                </a:cubicBezTo>
                <a:close/>
                <a:moveTo>
                  <a:pt x="233" y="43"/>
                </a:moveTo>
                <a:cubicBezTo>
                  <a:pt x="208" y="16"/>
                  <a:pt x="171" y="0"/>
                  <a:pt x="132" y="0"/>
                </a:cubicBezTo>
                <a:cubicBezTo>
                  <a:pt x="94" y="0"/>
                  <a:pt x="57" y="15"/>
                  <a:pt x="32" y="43"/>
                </a:cubicBezTo>
                <a:cubicBezTo>
                  <a:pt x="10" y="65"/>
                  <a:pt x="0" y="94"/>
                  <a:pt x="2" y="124"/>
                </a:cubicBezTo>
                <a:cubicBezTo>
                  <a:pt x="5" y="182"/>
                  <a:pt x="26" y="198"/>
                  <a:pt x="43" y="211"/>
                </a:cubicBezTo>
                <a:cubicBezTo>
                  <a:pt x="57" y="222"/>
                  <a:pt x="68" y="231"/>
                  <a:pt x="70" y="261"/>
                </a:cubicBezTo>
                <a:cubicBezTo>
                  <a:pt x="70" y="263"/>
                  <a:pt x="71" y="264"/>
                  <a:pt x="72" y="266"/>
                </a:cubicBezTo>
                <a:cubicBezTo>
                  <a:pt x="72" y="266"/>
                  <a:pt x="72" y="267"/>
                  <a:pt x="72" y="268"/>
                </a:cubicBezTo>
                <a:cubicBezTo>
                  <a:pt x="73" y="271"/>
                  <a:pt x="77" y="274"/>
                  <a:pt x="81" y="274"/>
                </a:cubicBezTo>
                <a:cubicBezTo>
                  <a:pt x="81" y="274"/>
                  <a:pt x="82" y="274"/>
                  <a:pt x="83" y="274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193" y="245"/>
                  <a:pt x="194" y="245"/>
                  <a:pt x="195" y="244"/>
                </a:cubicBezTo>
                <a:cubicBezTo>
                  <a:pt x="197" y="243"/>
                  <a:pt x="199" y="240"/>
                  <a:pt x="199" y="238"/>
                </a:cubicBezTo>
                <a:cubicBezTo>
                  <a:pt x="205" y="224"/>
                  <a:pt x="213" y="217"/>
                  <a:pt x="222" y="210"/>
                </a:cubicBezTo>
                <a:cubicBezTo>
                  <a:pt x="240" y="196"/>
                  <a:pt x="259" y="180"/>
                  <a:pt x="263" y="124"/>
                </a:cubicBezTo>
                <a:cubicBezTo>
                  <a:pt x="265" y="95"/>
                  <a:pt x="255" y="66"/>
                  <a:pt x="233" y="43"/>
                </a:cubicBezTo>
                <a:close/>
                <a:moveTo>
                  <a:pt x="196" y="96"/>
                </a:moveTo>
                <a:cubicBezTo>
                  <a:pt x="136" y="202"/>
                  <a:pt x="136" y="202"/>
                  <a:pt x="136" y="202"/>
                </a:cubicBezTo>
                <a:cubicBezTo>
                  <a:pt x="134" y="205"/>
                  <a:pt x="132" y="207"/>
                  <a:pt x="129" y="207"/>
                </a:cubicBezTo>
                <a:cubicBezTo>
                  <a:pt x="129" y="207"/>
                  <a:pt x="129" y="207"/>
                  <a:pt x="128" y="207"/>
                </a:cubicBezTo>
                <a:cubicBezTo>
                  <a:pt x="126" y="207"/>
                  <a:pt x="123" y="206"/>
                  <a:pt x="121" y="203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78" y="144"/>
                  <a:pt x="79" y="139"/>
                  <a:pt x="83" y="136"/>
                </a:cubicBezTo>
                <a:cubicBezTo>
                  <a:pt x="87" y="133"/>
                  <a:pt x="92" y="134"/>
                  <a:pt x="95" y="138"/>
                </a:cubicBezTo>
                <a:cubicBezTo>
                  <a:pt x="128" y="182"/>
                  <a:pt x="128" y="182"/>
                  <a:pt x="128" y="182"/>
                </a:cubicBezTo>
                <a:cubicBezTo>
                  <a:pt x="181" y="87"/>
                  <a:pt x="181" y="87"/>
                  <a:pt x="181" y="87"/>
                </a:cubicBezTo>
                <a:cubicBezTo>
                  <a:pt x="184" y="83"/>
                  <a:pt x="189" y="82"/>
                  <a:pt x="193" y="84"/>
                </a:cubicBezTo>
                <a:cubicBezTo>
                  <a:pt x="197" y="86"/>
                  <a:pt x="199" y="91"/>
                  <a:pt x="196" y="9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6363377" y="4024005"/>
            <a:ext cx="588006" cy="614662"/>
          </a:xfrm>
          <a:custGeom>
            <a:avLst/>
            <a:gdLst>
              <a:gd name="T0" fmla="*/ 239 w 354"/>
              <a:gd name="T1" fmla="*/ 182 h 370"/>
              <a:gd name="T2" fmla="*/ 255 w 354"/>
              <a:gd name="T3" fmla="*/ 188 h 370"/>
              <a:gd name="T4" fmla="*/ 294 w 354"/>
              <a:gd name="T5" fmla="*/ 82 h 370"/>
              <a:gd name="T6" fmla="*/ 225 w 354"/>
              <a:gd name="T7" fmla="*/ 89 h 370"/>
              <a:gd name="T8" fmla="*/ 252 w 354"/>
              <a:gd name="T9" fmla="*/ 5 h 370"/>
              <a:gd name="T10" fmla="*/ 235 w 354"/>
              <a:gd name="T11" fmla="*/ 0 h 370"/>
              <a:gd name="T12" fmla="*/ 201 w 354"/>
              <a:gd name="T13" fmla="*/ 109 h 370"/>
              <a:gd name="T14" fmla="*/ 268 w 354"/>
              <a:gd name="T15" fmla="*/ 102 h 370"/>
              <a:gd name="T16" fmla="*/ 239 w 354"/>
              <a:gd name="T17" fmla="*/ 182 h 370"/>
              <a:gd name="T18" fmla="*/ 283 w 354"/>
              <a:gd name="T19" fmla="*/ 214 h 370"/>
              <a:gd name="T20" fmla="*/ 220 w 354"/>
              <a:gd name="T21" fmla="*/ 237 h 370"/>
              <a:gd name="T22" fmla="*/ 199 w 354"/>
              <a:gd name="T23" fmla="*/ 287 h 370"/>
              <a:gd name="T24" fmla="*/ 181 w 354"/>
              <a:gd name="T25" fmla="*/ 337 h 370"/>
              <a:gd name="T26" fmla="*/ 138 w 354"/>
              <a:gd name="T27" fmla="*/ 353 h 370"/>
              <a:gd name="T28" fmla="*/ 98 w 354"/>
              <a:gd name="T29" fmla="*/ 338 h 370"/>
              <a:gd name="T30" fmla="*/ 81 w 354"/>
              <a:gd name="T31" fmla="*/ 286 h 370"/>
              <a:gd name="T32" fmla="*/ 81 w 354"/>
              <a:gd name="T33" fmla="*/ 221 h 370"/>
              <a:gd name="T34" fmla="*/ 144 w 354"/>
              <a:gd name="T35" fmla="*/ 155 h 370"/>
              <a:gd name="T36" fmla="*/ 144 w 354"/>
              <a:gd name="T37" fmla="*/ 89 h 370"/>
              <a:gd name="T38" fmla="*/ 112 w 354"/>
              <a:gd name="T39" fmla="*/ 89 h 370"/>
              <a:gd name="T40" fmla="*/ 112 w 354"/>
              <a:gd name="T41" fmla="*/ 39 h 370"/>
              <a:gd name="T42" fmla="*/ 94 w 354"/>
              <a:gd name="T43" fmla="*/ 39 h 370"/>
              <a:gd name="T44" fmla="*/ 94 w 354"/>
              <a:gd name="T45" fmla="*/ 89 h 370"/>
              <a:gd name="T46" fmla="*/ 49 w 354"/>
              <a:gd name="T47" fmla="*/ 89 h 370"/>
              <a:gd name="T48" fmla="*/ 49 w 354"/>
              <a:gd name="T49" fmla="*/ 39 h 370"/>
              <a:gd name="T50" fmla="*/ 31 w 354"/>
              <a:gd name="T51" fmla="*/ 39 h 370"/>
              <a:gd name="T52" fmla="*/ 31 w 354"/>
              <a:gd name="T53" fmla="*/ 89 h 370"/>
              <a:gd name="T54" fmla="*/ 0 w 354"/>
              <a:gd name="T55" fmla="*/ 89 h 370"/>
              <a:gd name="T56" fmla="*/ 0 w 354"/>
              <a:gd name="T57" fmla="*/ 155 h 370"/>
              <a:gd name="T58" fmla="*/ 63 w 354"/>
              <a:gd name="T59" fmla="*/ 221 h 370"/>
              <a:gd name="T60" fmla="*/ 63 w 354"/>
              <a:gd name="T61" fmla="*/ 286 h 370"/>
              <a:gd name="T62" fmla="*/ 85 w 354"/>
              <a:gd name="T63" fmla="*/ 350 h 370"/>
              <a:gd name="T64" fmla="*/ 138 w 354"/>
              <a:gd name="T65" fmla="*/ 370 h 370"/>
              <a:gd name="T66" fmla="*/ 193 w 354"/>
              <a:gd name="T67" fmla="*/ 349 h 370"/>
              <a:gd name="T68" fmla="*/ 216 w 354"/>
              <a:gd name="T69" fmla="*/ 287 h 370"/>
              <a:gd name="T70" fmla="*/ 232 w 354"/>
              <a:gd name="T71" fmla="*/ 249 h 370"/>
              <a:gd name="T72" fmla="*/ 283 w 354"/>
              <a:gd name="T73" fmla="*/ 231 h 370"/>
              <a:gd name="T74" fmla="*/ 354 w 354"/>
              <a:gd name="T75" fmla="*/ 231 h 370"/>
              <a:gd name="T76" fmla="*/ 354 w 354"/>
              <a:gd name="T77" fmla="*/ 214 h 370"/>
              <a:gd name="T78" fmla="*/ 283 w 354"/>
              <a:gd name="T79" fmla="*/ 21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4" h="370">
                <a:moveTo>
                  <a:pt x="239" y="182"/>
                </a:moveTo>
                <a:cubicBezTo>
                  <a:pt x="255" y="188"/>
                  <a:pt x="255" y="188"/>
                  <a:pt x="255" y="188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52" y="5"/>
                  <a:pt x="252" y="5"/>
                  <a:pt x="252" y="5"/>
                </a:cubicBezTo>
                <a:cubicBezTo>
                  <a:pt x="235" y="0"/>
                  <a:pt x="235" y="0"/>
                  <a:pt x="235" y="0"/>
                </a:cubicBezTo>
                <a:cubicBezTo>
                  <a:pt x="201" y="109"/>
                  <a:pt x="201" y="109"/>
                  <a:pt x="201" y="109"/>
                </a:cubicBezTo>
                <a:cubicBezTo>
                  <a:pt x="268" y="102"/>
                  <a:pt x="268" y="102"/>
                  <a:pt x="268" y="102"/>
                </a:cubicBezTo>
                <a:lnTo>
                  <a:pt x="239" y="182"/>
                </a:lnTo>
                <a:close/>
                <a:moveTo>
                  <a:pt x="283" y="214"/>
                </a:moveTo>
                <a:cubicBezTo>
                  <a:pt x="256" y="214"/>
                  <a:pt x="235" y="222"/>
                  <a:pt x="220" y="237"/>
                </a:cubicBezTo>
                <a:cubicBezTo>
                  <a:pt x="199" y="258"/>
                  <a:pt x="199" y="286"/>
                  <a:pt x="199" y="287"/>
                </a:cubicBezTo>
                <a:cubicBezTo>
                  <a:pt x="199" y="288"/>
                  <a:pt x="199" y="318"/>
                  <a:pt x="181" y="337"/>
                </a:cubicBezTo>
                <a:cubicBezTo>
                  <a:pt x="170" y="347"/>
                  <a:pt x="156" y="353"/>
                  <a:pt x="138" y="353"/>
                </a:cubicBezTo>
                <a:cubicBezTo>
                  <a:pt x="121" y="353"/>
                  <a:pt x="107" y="348"/>
                  <a:pt x="98" y="338"/>
                </a:cubicBezTo>
                <a:cubicBezTo>
                  <a:pt x="79" y="318"/>
                  <a:pt x="81" y="286"/>
                  <a:pt x="81" y="286"/>
                </a:cubicBezTo>
                <a:cubicBezTo>
                  <a:pt x="81" y="221"/>
                  <a:pt x="81" y="221"/>
                  <a:pt x="81" y="221"/>
                </a:cubicBezTo>
                <a:cubicBezTo>
                  <a:pt x="116" y="220"/>
                  <a:pt x="144" y="191"/>
                  <a:pt x="144" y="155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94" y="39"/>
                  <a:pt x="94" y="39"/>
                  <a:pt x="94" y="39"/>
                </a:cubicBezTo>
                <a:cubicBezTo>
                  <a:pt x="94" y="89"/>
                  <a:pt x="94" y="89"/>
                  <a:pt x="94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39"/>
                  <a:pt x="49" y="39"/>
                  <a:pt x="49" y="39"/>
                </a:cubicBezTo>
                <a:cubicBezTo>
                  <a:pt x="31" y="39"/>
                  <a:pt x="31" y="39"/>
                  <a:pt x="31" y="39"/>
                </a:cubicBezTo>
                <a:cubicBezTo>
                  <a:pt x="31" y="89"/>
                  <a:pt x="31" y="89"/>
                  <a:pt x="31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91"/>
                  <a:pt x="28" y="220"/>
                  <a:pt x="63" y="221"/>
                </a:cubicBezTo>
                <a:cubicBezTo>
                  <a:pt x="63" y="286"/>
                  <a:pt x="63" y="286"/>
                  <a:pt x="63" y="286"/>
                </a:cubicBezTo>
                <a:cubicBezTo>
                  <a:pt x="63" y="289"/>
                  <a:pt x="63" y="326"/>
                  <a:pt x="85" y="350"/>
                </a:cubicBezTo>
                <a:cubicBezTo>
                  <a:pt x="98" y="363"/>
                  <a:pt x="116" y="370"/>
                  <a:pt x="138" y="370"/>
                </a:cubicBezTo>
                <a:cubicBezTo>
                  <a:pt x="161" y="370"/>
                  <a:pt x="179" y="363"/>
                  <a:pt x="193" y="349"/>
                </a:cubicBezTo>
                <a:cubicBezTo>
                  <a:pt x="217" y="325"/>
                  <a:pt x="216" y="288"/>
                  <a:pt x="216" y="287"/>
                </a:cubicBezTo>
                <a:cubicBezTo>
                  <a:pt x="216" y="287"/>
                  <a:pt x="216" y="265"/>
                  <a:pt x="232" y="249"/>
                </a:cubicBezTo>
                <a:cubicBezTo>
                  <a:pt x="244" y="237"/>
                  <a:pt x="261" y="231"/>
                  <a:pt x="283" y="231"/>
                </a:cubicBezTo>
                <a:cubicBezTo>
                  <a:pt x="354" y="231"/>
                  <a:pt x="354" y="231"/>
                  <a:pt x="354" y="231"/>
                </a:cubicBezTo>
                <a:cubicBezTo>
                  <a:pt x="354" y="214"/>
                  <a:pt x="354" y="214"/>
                  <a:pt x="354" y="214"/>
                </a:cubicBezTo>
                <a:lnTo>
                  <a:pt x="283" y="21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7585545" y="4059517"/>
            <a:ext cx="647153" cy="532650"/>
          </a:xfrm>
          <a:custGeom>
            <a:avLst/>
            <a:gdLst>
              <a:gd name="T0" fmla="*/ 376 w 392"/>
              <a:gd name="T1" fmla="*/ 239 h 322"/>
              <a:gd name="T2" fmla="*/ 250 w 392"/>
              <a:gd name="T3" fmla="*/ 33 h 322"/>
              <a:gd name="T4" fmla="*/ 199 w 392"/>
              <a:gd name="T5" fmla="*/ 0 h 322"/>
              <a:gd name="T6" fmla="*/ 148 w 392"/>
              <a:gd name="T7" fmla="*/ 32 h 322"/>
              <a:gd name="T8" fmla="*/ 16 w 392"/>
              <a:gd name="T9" fmla="*/ 240 h 322"/>
              <a:gd name="T10" fmla="*/ 9 w 392"/>
              <a:gd name="T11" fmla="*/ 297 h 322"/>
              <a:gd name="T12" fmla="*/ 62 w 392"/>
              <a:gd name="T13" fmla="*/ 322 h 322"/>
              <a:gd name="T14" fmla="*/ 330 w 392"/>
              <a:gd name="T15" fmla="*/ 322 h 322"/>
              <a:gd name="T16" fmla="*/ 383 w 392"/>
              <a:gd name="T17" fmla="*/ 297 h 322"/>
              <a:gd name="T18" fmla="*/ 376 w 392"/>
              <a:gd name="T19" fmla="*/ 239 h 322"/>
              <a:gd name="T20" fmla="*/ 181 w 392"/>
              <a:gd name="T21" fmla="*/ 285 h 322"/>
              <a:gd name="T22" fmla="*/ 166 w 392"/>
              <a:gd name="T23" fmla="*/ 277 h 322"/>
              <a:gd name="T24" fmla="*/ 216 w 392"/>
              <a:gd name="T25" fmla="*/ 190 h 322"/>
              <a:gd name="T26" fmla="*/ 146 w 392"/>
              <a:gd name="T27" fmla="*/ 190 h 322"/>
              <a:gd name="T28" fmla="*/ 212 w 392"/>
              <a:gd name="T29" fmla="*/ 76 h 322"/>
              <a:gd name="T30" fmla="*/ 227 w 392"/>
              <a:gd name="T31" fmla="*/ 85 h 322"/>
              <a:gd name="T32" fmla="*/ 176 w 392"/>
              <a:gd name="T33" fmla="*/ 173 h 322"/>
              <a:gd name="T34" fmla="*/ 246 w 392"/>
              <a:gd name="T35" fmla="*/ 173 h 322"/>
              <a:gd name="T36" fmla="*/ 181 w 392"/>
              <a:gd name="T37" fmla="*/ 28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2" h="322">
                <a:moveTo>
                  <a:pt x="376" y="239"/>
                </a:moveTo>
                <a:cubicBezTo>
                  <a:pt x="250" y="33"/>
                  <a:pt x="250" y="33"/>
                  <a:pt x="250" y="33"/>
                </a:cubicBezTo>
                <a:cubicBezTo>
                  <a:pt x="237" y="12"/>
                  <a:pt x="219" y="0"/>
                  <a:pt x="199" y="0"/>
                </a:cubicBezTo>
                <a:cubicBezTo>
                  <a:pt x="180" y="0"/>
                  <a:pt x="162" y="11"/>
                  <a:pt x="148" y="32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3" y="261"/>
                  <a:pt x="0" y="281"/>
                  <a:pt x="9" y="297"/>
                </a:cubicBezTo>
                <a:cubicBezTo>
                  <a:pt x="18" y="313"/>
                  <a:pt x="37" y="322"/>
                  <a:pt x="62" y="322"/>
                </a:cubicBezTo>
                <a:cubicBezTo>
                  <a:pt x="330" y="322"/>
                  <a:pt x="330" y="322"/>
                  <a:pt x="330" y="322"/>
                </a:cubicBezTo>
                <a:cubicBezTo>
                  <a:pt x="355" y="322"/>
                  <a:pt x="374" y="313"/>
                  <a:pt x="383" y="297"/>
                </a:cubicBezTo>
                <a:cubicBezTo>
                  <a:pt x="392" y="281"/>
                  <a:pt x="389" y="260"/>
                  <a:pt x="376" y="239"/>
                </a:cubicBezTo>
                <a:close/>
                <a:moveTo>
                  <a:pt x="181" y="285"/>
                </a:moveTo>
                <a:cubicBezTo>
                  <a:pt x="166" y="277"/>
                  <a:pt x="166" y="277"/>
                  <a:pt x="166" y="277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146" y="190"/>
                  <a:pt x="146" y="190"/>
                  <a:pt x="146" y="190"/>
                </a:cubicBezTo>
                <a:cubicBezTo>
                  <a:pt x="212" y="76"/>
                  <a:pt x="212" y="76"/>
                  <a:pt x="212" y="76"/>
                </a:cubicBezTo>
                <a:cubicBezTo>
                  <a:pt x="227" y="85"/>
                  <a:pt x="227" y="85"/>
                  <a:pt x="227" y="85"/>
                </a:cubicBezTo>
                <a:cubicBezTo>
                  <a:pt x="176" y="173"/>
                  <a:pt x="176" y="173"/>
                  <a:pt x="176" y="173"/>
                </a:cubicBezTo>
                <a:cubicBezTo>
                  <a:pt x="246" y="173"/>
                  <a:pt x="246" y="173"/>
                  <a:pt x="246" y="173"/>
                </a:cubicBezTo>
                <a:lnTo>
                  <a:pt x="181" y="28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9275726" y="3987125"/>
            <a:ext cx="662054" cy="633981"/>
          </a:xfrm>
          <a:custGeom>
            <a:avLst/>
            <a:gdLst>
              <a:gd name="T0" fmla="*/ 66 w 401"/>
              <a:gd name="T1" fmla="*/ 206 h 384"/>
              <a:gd name="T2" fmla="*/ 178 w 401"/>
              <a:gd name="T3" fmla="*/ 319 h 384"/>
              <a:gd name="T4" fmla="*/ 291 w 401"/>
              <a:gd name="T5" fmla="*/ 206 h 384"/>
              <a:gd name="T6" fmla="*/ 178 w 401"/>
              <a:gd name="T7" fmla="*/ 93 h 384"/>
              <a:gd name="T8" fmla="*/ 66 w 401"/>
              <a:gd name="T9" fmla="*/ 206 h 384"/>
              <a:gd name="T10" fmla="*/ 262 w 401"/>
              <a:gd name="T11" fmla="*/ 206 h 384"/>
              <a:gd name="T12" fmla="*/ 178 w 401"/>
              <a:gd name="T13" fmla="*/ 290 h 384"/>
              <a:gd name="T14" fmla="*/ 94 w 401"/>
              <a:gd name="T15" fmla="*/ 206 h 384"/>
              <a:gd name="T16" fmla="*/ 178 w 401"/>
              <a:gd name="T17" fmla="*/ 122 h 384"/>
              <a:gd name="T18" fmla="*/ 262 w 401"/>
              <a:gd name="T19" fmla="*/ 206 h 384"/>
              <a:gd name="T20" fmla="*/ 111 w 401"/>
              <a:gd name="T21" fmla="*/ 206 h 384"/>
              <a:gd name="T22" fmla="*/ 178 w 401"/>
              <a:gd name="T23" fmla="*/ 273 h 384"/>
              <a:gd name="T24" fmla="*/ 245 w 401"/>
              <a:gd name="T25" fmla="*/ 206 h 384"/>
              <a:gd name="T26" fmla="*/ 178 w 401"/>
              <a:gd name="T27" fmla="*/ 139 h 384"/>
              <a:gd name="T28" fmla="*/ 111 w 401"/>
              <a:gd name="T29" fmla="*/ 206 h 384"/>
              <a:gd name="T30" fmla="*/ 401 w 401"/>
              <a:gd name="T31" fmla="*/ 61 h 384"/>
              <a:gd name="T32" fmla="*/ 401 w 401"/>
              <a:gd name="T33" fmla="*/ 13 h 384"/>
              <a:gd name="T34" fmla="*/ 304 w 401"/>
              <a:gd name="T35" fmla="*/ 0 h 384"/>
              <a:gd name="T36" fmla="*/ 304 w 401"/>
              <a:gd name="T37" fmla="*/ 28 h 384"/>
              <a:gd name="T38" fmla="*/ 178 w 401"/>
              <a:gd name="T39" fmla="*/ 28 h 384"/>
              <a:gd name="T40" fmla="*/ 0 w 401"/>
              <a:gd name="T41" fmla="*/ 206 h 384"/>
              <a:gd name="T42" fmla="*/ 178 w 401"/>
              <a:gd name="T43" fmla="*/ 384 h 384"/>
              <a:gd name="T44" fmla="*/ 356 w 401"/>
              <a:gd name="T45" fmla="*/ 206 h 384"/>
              <a:gd name="T46" fmla="*/ 255 w 401"/>
              <a:gd name="T47" fmla="*/ 45 h 384"/>
              <a:gd name="T48" fmla="*/ 304 w 401"/>
              <a:gd name="T49" fmla="*/ 45 h 384"/>
              <a:gd name="T50" fmla="*/ 304 w 401"/>
              <a:gd name="T51" fmla="*/ 73 h 384"/>
              <a:gd name="T52" fmla="*/ 401 w 401"/>
              <a:gd name="T53" fmla="*/ 61 h 384"/>
              <a:gd name="T54" fmla="*/ 308 w 401"/>
              <a:gd name="T55" fmla="*/ 206 h 384"/>
              <a:gd name="T56" fmla="*/ 178 w 401"/>
              <a:gd name="T57" fmla="*/ 336 h 384"/>
              <a:gd name="T58" fmla="*/ 49 w 401"/>
              <a:gd name="T59" fmla="*/ 206 h 384"/>
              <a:gd name="T60" fmla="*/ 178 w 401"/>
              <a:gd name="T61" fmla="*/ 76 h 384"/>
              <a:gd name="T62" fmla="*/ 308 w 401"/>
              <a:gd name="T63" fmla="*/ 20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1" h="384">
                <a:moveTo>
                  <a:pt x="66" y="206"/>
                </a:moveTo>
                <a:cubicBezTo>
                  <a:pt x="66" y="268"/>
                  <a:pt x="116" y="319"/>
                  <a:pt x="178" y="319"/>
                </a:cubicBezTo>
                <a:cubicBezTo>
                  <a:pt x="240" y="319"/>
                  <a:pt x="291" y="268"/>
                  <a:pt x="291" y="206"/>
                </a:cubicBezTo>
                <a:cubicBezTo>
                  <a:pt x="291" y="144"/>
                  <a:pt x="240" y="93"/>
                  <a:pt x="178" y="93"/>
                </a:cubicBezTo>
                <a:cubicBezTo>
                  <a:pt x="116" y="93"/>
                  <a:pt x="66" y="144"/>
                  <a:pt x="66" y="206"/>
                </a:cubicBezTo>
                <a:close/>
                <a:moveTo>
                  <a:pt x="262" y="206"/>
                </a:moveTo>
                <a:cubicBezTo>
                  <a:pt x="262" y="252"/>
                  <a:pt x="225" y="290"/>
                  <a:pt x="178" y="290"/>
                </a:cubicBezTo>
                <a:cubicBezTo>
                  <a:pt x="132" y="290"/>
                  <a:pt x="94" y="252"/>
                  <a:pt x="94" y="206"/>
                </a:cubicBezTo>
                <a:cubicBezTo>
                  <a:pt x="94" y="160"/>
                  <a:pt x="132" y="122"/>
                  <a:pt x="178" y="122"/>
                </a:cubicBezTo>
                <a:cubicBezTo>
                  <a:pt x="225" y="122"/>
                  <a:pt x="262" y="160"/>
                  <a:pt x="262" y="206"/>
                </a:cubicBezTo>
                <a:close/>
                <a:moveTo>
                  <a:pt x="111" y="206"/>
                </a:moveTo>
                <a:cubicBezTo>
                  <a:pt x="111" y="243"/>
                  <a:pt x="141" y="273"/>
                  <a:pt x="178" y="273"/>
                </a:cubicBezTo>
                <a:cubicBezTo>
                  <a:pt x="215" y="273"/>
                  <a:pt x="245" y="243"/>
                  <a:pt x="245" y="206"/>
                </a:cubicBezTo>
                <a:cubicBezTo>
                  <a:pt x="245" y="169"/>
                  <a:pt x="215" y="139"/>
                  <a:pt x="178" y="139"/>
                </a:cubicBezTo>
                <a:cubicBezTo>
                  <a:pt x="141" y="139"/>
                  <a:pt x="111" y="169"/>
                  <a:pt x="111" y="206"/>
                </a:cubicBezTo>
                <a:close/>
                <a:moveTo>
                  <a:pt x="401" y="61"/>
                </a:moveTo>
                <a:cubicBezTo>
                  <a:pt x="401" y="13"/>
                  <a:pt x="401" y="13"/>
                  <a:pt x="401" y="13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178" y="28"/>
                  <a:pt x="178" y="28"/>
                  <a:pt x="178" y="28"/>
                </a:cubicBezTo>
                <a:cubicBezTo>
                  <a:pt x="80" y="28"/>
                  <a:pt x="0" y="108"/>
                  <a:pt x="0" y="206"/>
                </a:cubicBezTo>
                <a:cubicBezTo>
                  <a:pt x="0" y="304"/>
                  <a:pt x="80" y="384"/>
                  <a:pt x="178" y="384"/>
                </a:cubicBezTo>
                <a:cubicBezTo>
                  <a:pt x="276" y="384"/>
                  <a:pt x="356" y="304"/>
                  <a:pt x="356" y="206"/>
                </a:cubicBezTo>
                <a:cubicBezTo>
                  <a:pt x="356" y="135"/>
                  <a:pt x="315" y="74"/>
                  <a:pt x="255" y="45"/>
                </a:cubicBezTo>
                <a:cubicBezTo>
                  <a:pt x="304" y="45"/>
                  <a:pt x="304" y="45"/>
                  <a:pt x="304" y="45"/>
                </a:cubicBezTo>
                <a:cubicBezTo>
                  <a:pt x="304" y="73"/>
                  <a:pt x="304" y="73"/>
                  <a:pt x="304" y="73"/>
                </a:cubicBezTo>
                <a:lnTo>
                  <a:pt x="401" y="61"/>
                </a:lnTo>
                <a:close/>
                <a:moveTo>
                  <a:pt x="308" y="206"/>
                </a:moveTo>
                <a:cubicBezTo>
                  <a:pt x="308" y="278"/>
                  <a:pt x="250" y="336"/>
                  <a:pt x="178" y="336"/>
                </a:cubicBezTo>
                <a:cubicBezTo>
                  <a:pt x="107" y="336"/>
                  <a:pt x="49" y="278"/>
                  <a:pt x="49" y="206"/>
                </a:cubicBezTo>
                <a:cubicBezTo>
                  <a:pt x="49" y="134"/>
                  <a:pt x="107" y="76"/>
                  <a:pt x="178" y="76"/>
                </a:cubicBezTo>
                <a:cubicBezTo>
                  <a:pt x="250" y="76"/>
                  <a:pt x="308" y="134"/>
                  <a:pt x="308" y="20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10594709" y="3977246"/>
            <a:ext cx="737646" cy="654267"/>
          </a:xfrm>
          <a:custGeom>
            <a:avLst/>
            <a:gdLst>
              <a:gd name="T0" fmla="*/ 233 w 436"/>
              <a:gd name="T1" fmla="*/ 255 h 387"/>
              <a:gd name="T2" fmla="*/ 216 w 436"/>
              <a:gd name="T3" fmla="*/ 255 h 387"/>
              <a:gd name="T4" fmla="*/ 210 w 436"/>
              <a:gd name="T5" fmla="*/ 285 h 387"/>
              <a:gd name="T6" fmla="*/ 203 w 436"/>
              <a:gd name="T7" fmla="*/ 321 h 387"/>
              <a:gd name="T8" fmla="*/ 210 w 436"/>
              <a:gd name="T9" fmla="*/ 357 h 387"/>
              <a:gd name="T10" fmla="*/ 216 w 436"/>
              <a:gd name="T11" fmla="*/ 387 h 387"/>
              <a:gd name="T12" fmla="*/ 233 w 436"/>
              <a:gd name="T13" fmla="*/ 387 h 387"/>
              <a:gd name="T14" fmla="*/ 226 w 436"/>
              <a:gd name="T15" fmla="*/ 351 h 387"/>
              <a:gd name="T16" fmla="*/ 221 w 436"/>
              <a:gd name="T17" fmla="*/ 321 h 387"/>
              <a:gd name="T18" fmla="*/ 226 w 436"/>
              <a:gd name="T19" fmla="*/ 291 h 387"/>
              <a:gd name="T20" fmla="*/ 233 w 436"/>
              <a:gd name="T21" fmla="*/ 255 h 387"/>
              <a:gd name="T22" fmla="*/ 0 w 436"/>
              <a:gd name="T23" fmla="*/ 0 h 387"/>
              <a:gd name="T24" fmla="*/ 0 w 436"/>
              <a:gd name="T25" fmla="*/ 104 h 387"/>
              <a:gd name="T26" fmla="*/ 436 w 436"/>
              <a:gd name="T27" fmla="*/ 104 h 387"/>
              <a:gd name="T28" fmla="*/ 436 w 436"/>
              <a:gd name="T29" fmla="*/ 0 h 387"/>
              <a:gd name="T30" fmla="*/ 0 w 436"/>
              <a:gd name="T31" fmla="*/ 0 h 387"/>
              <a:gd name="T32" fmla="*/ 158 w 436"/>
              <a:gd name="T33" fmla="*/ 255 h 387"/>
              <a:gd name="T34" fmla="*/ 140 w 436"/>
              <a:gd name="T35" fmla="*/ 255 h 387"/>
              <a:gd name="T36" fmla="*/ 135 w 436"/>
              <a:gd name="T37" fmla="*/ 285 h 387"/>
              <a:gd name="T38" fmla="*/ 128 w 436"/>
              <a:gd name="T39" fmla="*/ 321 h 387"/>
              <a:gd name="T40" fmla="*/ 135 w 436"/>
              <a:gd name="T41" fmla="*/ 357 h 387"/>
              <a:gd name="T42" fmla="*/ 140 w 436"/>
              <a:gd name="T43" fmla="*/ 387 h 387"/>
              <a:gd name="T44" fmla="*/ 158 w 436"/>
              <a:gd name="T45" fmla="*/ 387 h 387"/>
              <a:gd name="T46" fmla="*/ 151 w 436"/>
              <a:gd name="T47" fmla="*/ 351 h 387"/>
              <a:gd name="T48" fmla="*/ 145 w 436"/>
              <a:gd name="T49" fmla="*/ 321 h 387"/>
              <a:gd name="T50" fmla="*/ 151 w 436"/>
              <a:gd name="T51" fmla="*/ 291 h 387"/>
              <a:gd name="T52" fmla="*/ 158 w 436"/>
              <a:gd name="T53" fmla="*/ 255 h 387"/>
              <a:gd name="T54" fmla="*/ 308 w 436"/>
              <a:gd name="T55" fmla="*/ 255 h 387"/>
              <a:gd name="T56" fmla="*/ 291 w 436"/>
              <a:gd name="T57" fmla="*/ 255 h 387"/>
              <a:gd name="T58" fmla="*/ 286 w 436"/>
              <a:gd name="T59" fmla="*/ 285 h 387"/>
              <a:gd name="T60" fmla="*/ 279 w 436"/>
              <a:gd name="T61" fmla="*/ 321 h 387"/>
              <a:gd name="T62" fmla="*/ 286 w 436"/>
              <a:gd name="T63" fmla="*/ 357 h 387"/>
              <a:gd name="T64" fmla="*/ 291 w 436"/>
              <a:gd name="T65" fmla="*/ 387 h 387"/>
              <a:gd name="T66" fmla="*/ 308 w 436"/>
              <a:gd name="T67" fmla="*/ 387 h 387"/>
              <a:gd name="T68" fmla="*/ 302 w 436"/>
              <a:gd name="T69" fmla="*/ 351 h 387"/>
              <a:gd name="T70" fmla="*/ 296 w 436"/>
              <a:gd name="T71" fmla="*/ 321 h 387"/>
              <a:gd name="T72" fmla="*/ 302 w 436"/>
              <a:gd name="T73" fmla="*/ 291 h 387"/>
              <a:gd name="T74" fmla="*/ 308 w 436"/>
              <a:gd name="T75" fmla="*/ 255 h 387"/>
              <a:gd name="T76" fmla="*/ 0 w 436"/>
              <a:gd name="T77" fmla="*/ 157 h 387"/>
              <a:gd name="T78" fmla="*/ 50 w 436"/>
              <a:gd name="T79" fmla="*/ 206 h 387"/>
              <a:gd name="T80" fmla="*/ 387 w 436"/>
              <a:gd name="T81" fmla="*/ 206 h 387"/>
              <a:gd name="T82" fmla="*/ 436 w 436"/>
              <a:gd name="T83" fmla="*/ 157 h 387"/>
              <a:gd name="T84" fmla="*/ 436 w 436"/>
              <a:gd name="T85" fmla="*/ 121 h 387"/>
              <a:gd name="T86" fmla="*/ 0 w 436"/>
              <a:gd name="T87" fmla="*/ 121 h 387"/>
              <a:gd name="T88" fmla="*/ 0 w 436"/>
              <a:gd name="T89" fmla="*/ 157 h 387"/>
              <a:gd name="T90" fmla="*/ 338 w 436"/>
              <a:gd name="T91" fmla="*/ 143 h 387"/>
              <a:gd name="T92" fmla="*/ 370 w 436"/>
              <a:gd name="T93" fmla="*/ 143 h 387"/>
              <a:gd name="T94" fmla="*/ 370 w 436"/>
              <a:gd name="T95" fmla="*/ 160 h 387"/>
              <a:gd name="T96" fmla="*/ 338 w 436"/>
              <a:gd name="T97" fmla="*/ 160 h 387"/>
              <a:gd name="T98" fmla="*/ 338 w 436"/>
              <a:gd name="T99" fmla="*/ 143 h 387"/>
              <a:gd name="T100" fmla="*/ 286 w 436"/>
              <a:gd name="T101" fmla="*/ 143 h 387"/>
              <a:gd name="T102" fmla="*/ 317 w 436"/>
              <a:gd name="T103" fmla="*/ 143 h 387"/>
              <a:gd name="T104" fmla="*/ 317 w 436"/>
              <a:gd name="T105" fmla="*/ 160 h 387"/>
              <a:gd name="T106" fmla="*/ 286 w 436"/>
              <a:gd name="T107" fmla="*/ 160 h 387"/>
              <a:gd name="T108" fmla="*/ 286 w 436"/>
              <a:gd name="T109" fmla="*/ 143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6" h="387">
                <a:moveTo>
                  <a:pt x="233" y="255"/>
                </a:moveTo>
                <a:cubicBezTo>
                  <a:pt x="216" y="255"/>
                  <a:pt x="216" y="255"/>
                  <a:pt x="216" y="255"/>
                </a:cubicBezTo>
                <a:cubicBezTo>
                  <a:pt x="216" y="270"/>
                  <a:pt x="213" y="277"/>
                  <a:pt x="210" y="285"/>
                </a:cubicBezTo>
                <a:cubicBezTo>
                  <a:pt x="207" y="293"/>
                  <a:pt x="203" y="303"/>
                  <a:pt x="203" y="321"/>
                </a:cubicBezTo>
                <a:cubicBezTo>
                  <a:pt x="203" y="339"/>
                  <a:pt x="207" y="348"/>
                  <a:pt x="210" y="357"/>
                </a:cubicBezTo>
                <a:cubicBezTo>
                  <a:pt x="213" y="365"/>
                  <a:pt x="216" y="372"/>
                  <a:pt x="216" y="387"/>
                </a:cubicBezTo>
                <a:cubicBezTo>
                  <a:pt x="233" y="387"/>
                  <a:pt x="233" y="387"/>
                  <a:pt x="233" y="387"/>
                </a:cubicBezTo>
                <a:cubicBezTo>
                  <a:pt x="233" y="369"/>
                  <a:pt x="229" y="359"/>
                  <a:pt x="226" y="351"/>
                </a:cubicBezTo>
                <a:cubicBezTo>
                  <a:pt x="223" y="343"/>
                  <a:pt x="221" y="336"/>
                  <a:pt x="221" y="321"/>
                </a:cubicBezTo>
                <a:cubicBezTo>
                  <a:pt x="221" y="306"/>
                  <a:pt x="223" y="299"/>
                  <a:pt x="226" y="291"/>
                </a:cubicBezTo>
                <a:cubicBezTo>
                  <a:pt x="229" y="282"/>
                  <a:pt x="233" y="273"/>
                  <a:pt x="233" y="255"/>
                </a:cubicBezTo>
                <a:close/>
                <a:moveTo>
                  <a:pt x="0" y="0"/>
                </a:moveTo>
                <a:cubicBezTo>
                  <a:pt x="0" y="104"/>
                  <a:pt x="0" y="104"/>
                  <a:pt x="0" y="104"/>
                </a:cubicBezTo>
                <a:cubicBezTo>
                  <a:pt x="436" y="104"/>
                  <a:pt x="436" y="104"/>
                  <a:pt x="436" y="104"/>
                </a:cubicBezTo>
                <a:cubicBezTo>
                  <a:pt x="436" y="0"/>
                  <a:pt x="436" y="0"/>
                  <a:pt x="436" y="0"/>
                </a:cubicBezTo>
                <a:lnTo>
                  <a:pt x="0" y="0"/>
                </a:lnTo>
                <a:close/>
                <a:moveTo>
                  <a:pt x="158" y="255"/>
                </a:moveTo>
                <a:cubicBezTo>
                  <a:pt x="140" y="255"/>
                  <a:pt x="140" y="255"/>
                  <a:pt x="140" y="255"/>
                </a:cubicBezTo>
                <a:cubicBezTo>
                  <a:pt x="140" y="270"/>
                  <a:pt x="138" y="277"/>
                  <a:pt x="135" y="285"/>
                </a:cubicBezTo>
                <a:cubicBezTo>
                  <a:pt x="132" y="293"/>
                  <a:pt x="128" y="303"/>
                  <a:pt x="128" y="321"/>
                </a:cubicBezTo>
                <a:cubicBezTo>
                  <a:pt x="128" y="339"/>
                  <a:pt x="131" y="348"/>
                  <a:pt x="135" y="357"/>
                </a:cubicBezTo>
                <a:cubicBezTo>
                  <a:pt x="138" y="365"/>
                  <a:pt x="140" y="372"/>
                  <a:pt x="140" y="387"/>
                </a:cubicBezTo>
                <a:cubicBezTo>
                  <a:pt x="158" y="387"/>
                  <a:pt x="158" y="387"/>
                  <a:pt x="158" y="387"/>
                </a:cubicBezTo>
                <a:cubicBezTo>
                  <a:pt x="158" y="369"/>
                  <a:pt x="154" y="359"/>
                  <a:pt x="151" y="351"/>
                </a:cubicBezTo>
                <a:cubicBezTo>
                  <a:pt x="148" y="343"/>
                  <a:pt x="145" y="336"/>
                  <a:pt x="145" y="321"/>
                </a:cubicBezTo>
                <a:cubicBezTo>
                  <a:pt x="145" y="306"/>
                  <a:pt x="148" y="299"/>
                  <a:pt x="151" y="291"/>
                </a:cubicBezTo>
                <a:cubicBezTo>
                  <a:pt x="154" y="282"/>
                  <a:pt x="158" y="273"/>
                  <a:pt x="158" y="255"/>
                </a:cubicBezTo>
                <a:close/>
                <a:moveTo>
                  <a:pt x="308" y="255"/>
                </a:moveTo>
                <a:cubicBezTo>
                  <a:pt x="291" y="255"/>
                  <a:pt x="291" y="255"/>
                  <a:pt x="291" y="255"/>
                </a:cubicBezTo>
                <a:cubicBezTo>
                  <a:pt x="291" y="270"/>
                  <a:pt x="289" y="277"/>
                  <a:pt x="286" y="285"/>
                </a:cubicBezTo>
                <a:cubicBezTo>
                  <a:pt x="282" y="293"/>
                  <a:pt x="279" y="303"/>
                  <a:pt x="279" y="321"/>
                </a:cubicBezTo>
                <a:cubicBezTo>
                  <a:pt x="279" y="339"/>
                  <a:pt x="282" y="348"/>
                  <a:pt x="286" y="357"/>
                </a:cubicBezTo>
                <a:cubicBezTo>
                  <a:pt x="289" y="365"/>
                  <a:pt x="291" y="372"/>
                  <a:pt x="291" y="387"/>
                </a:cubicBezTo>
                <a:cubicBezTo>
                  <a:pt x="308" y="387"/>
                  <a:pt x="308" y="387"/>
                  <a:pt x="308" y="387"/>
                </a:cubicBezTo>
                <a:cubicBezTo>
                  <a:pt x="308" y="369"/>
                  <a:pt x="305" y="359"/>
                  <a:pt x="302" y="351"/>
                </a:cubicBezTo>
                <a:cubicBezTo>
                  <a:pt x="299" y="343"/>
                  <a:pt x="296" y="336"/>
                  <a:pt x="296" y="321"/>
                </a:cubicBezTo>
                <a:cubicBezTo>
                  <a:pt x="296" y="306"/>
                  <a:pt x="299" y="299"/>
                  <a:pt x="302" y="291"/>
                </a:cubicBezTo>
                <a:cubicBezTo>
                  <a:pt x="305" y="282"/>
                  <a:pt x="308" y="273"/>
                  <a:pt x="308" y="255"/>
                </a:cubicBezTo>
                <a:close/>
                <a:moveTo>
                  <a:pt x="0" y="157"/>
                </a:moveTo>
                <a:cubicBezTo>
                  <a:pt x="0" y="184"/>
                  <a:pt x="22" y="206"/>
                  <a:pt x="50" y="206"/>
                </a:cubicBezTo>
                <a:cubicBezTo>
                  <a:pt x="387" y="206"/>
                  <a:pt x="387" y="206"/>
                  <a:pt x="387" y="206"/>
                </a:cubicBezTo>
                <a:cubicBezTo>
                  <a:pt x="414" y="206"/>
                  <a:pt x="436" y="184"/>
                  <a:pt x="436" y="157"/>
                </a:cubicBezTo>
                <a:cubicBezTo>
                  <a:pt x="436" y="121"/>
                  <a:pt x="436" y="121"/>
                  <a:pt x="436" y="121"/>
                </a:cubicBezTo>
                <a:cubicBezTo>
                  <a:pt x="0" y="121"/>
                  <a:pt x="0" y="121"/>
                  <a:pt x="0" y="121"/>
                </a:cubicBezTo>
                <a:lnTo>
                  <a:pt x="0" y="157"/>
                </a:lnTo>
                <a:close/>
                <a:moveTo>
                  <a:pt x="338" y="143"/>
                </a:moveTo>
                <a:cubicBezTo>
                  <a:pt x="370" y="143"/>
                  <a:pt x="370" y="143"/>
                  <a:pt x="370" y="143"/>
                </a:cubicBezTo>
                <a:cubicBezTo>
                  <a:pt x="370" y="160"/>
                  <a:pt x="370" y="160"/>
                  <a:pt x="370" y="160"/>
                </a:cubicBezTo>
                <a:cubicBezTo>
                  <a:pt x="338" y="160"/>
                  <a:pt x="338" y="160"/>
                  <a:pt x="338" y="160"/>
                </a:cubicBezTo>
                <a:lnTo>
                  <a:pt x="338" y="143"/>
                </a:lnTo>
                <a:close/>
                <a:moveTo>
                  <a:pt x="286" y="143"/>
                </a:moveTo>
                <a:cubicBezTo>
                  <a:pt x="317" y="143"/>
                  <a:pt x="317" y="143"/>
                  <a:pt x="317" y="143"/>
                </a:cubicBezTo>
                <a:cubicBezTo>
                  <a:pt x="317" y="160"/>
                  <a:pt x="317" y="160"/>
                  <a:pt x="317" y="160"/>
                </a:cubicBezTo>
                <a:cubicBezTo>
                  <a:pt x="286" y="160"/>
                  <a:pt x="286" y="160"/>
                  <a:pt x="286" y="160"/>
                </a:cubicBezTo>
                <a:lnTo>
                  <a:pt x="286" y="14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3043345" y="5321236"/>
            <a:ext cx="729531" cy="745318"/>
          </a:xfrm>
          <a:custGeom>
            <a:avLst/>
            <a:gdLst>
              <a:gd name="T0" fmla="*/ 386 w 432"/>
              <a:gd name="T1" fmla="*/ 424 h 441"/>
              <a:gd name="T2" fmla="*/ 386 w 432"/>
              <a:gd name="T3" fmla="*/ 51 h 441"/>
              <a:gd name="T4" fmla="*/ 335 w 432"/>
              <a:gd name="T5" fmla="*/ 0 h 441"/>
              <a:gd name="T6" fmla="*/ 46 w 432"/>
              <a:gd name="T7" fmla="*/ 0 h 441"/>
              <a:gd name="T8" fmla="*/ 46 w 432"/>
              <a:gd name="T9" fmla="*/ 424 h 441"/>
              <a:gd name="T10" fmla="*/ 0 w 432"/>
              <a:gd name="T11" fmla="*/ 424 h 441"/>
              <a:gd name="T12" fmla="*/ 0 w 432"/>
              <a:gd name="T13" fmla="*/ 441 h 441"/>
              <a:gd name="T14" fmla="*/ 432 w 432"/>
              <a:gd name="T15" fmla="*/ 441 h 441"/>
              <a:gd name="T16" fmla="*/ 432 w 432"/>
              <a:gd name="T17" fmla="*/ 424 h 441"/>
              <a:gd name="T18" fmla="*/ 386 w 432"/>
              <a:gd name="T19" fmla="*/ 424 h 441"/>
              <a:gd name="T20" fmla="*/ 193 w 432"/>
              <a:gd name="T21" fmla="*/ 63 h 441"/>
              <a:gd name="T22" fmla="*/ 247 w 432"/>
              <a:gd name="T23" fmla="*/ 63 h 441"/>
              <a:gd name="T24" fmla="*/ 247 w 432"/>
              <a:gd name="T25" fmla="*/ 117 h 441"/>
              <a:gd name="T26" fmla="*/ 193 w 432"/>
              <a:gd name="T27" fmla="*/ 117 h 441"/>
              <a:gd name="T28" fmla="*/ 193 w 432"/>
              <a:gd name="T29" fmla="*/ 63 h 441"/>
              <a:gd name="T30" fmla="*/ 193 w 432"/>
              <a:gd name="T31" fmla="*/ 142 h 441"/>
              <a:gd name="T32" fmla="*/ 247 w 432"/>
              <a:gd name="T33" fmla="*/ 142 h 441"/>
              <a:gd name="T34" fmla="*/ 247 w 432"/>
              <a:gd name="T35" fmla="*/ 196 h 441"/>
              <a:gd name="T36" fmla="*/ 193 w 432"/>
              <a:gd name="T37" fmla="*/ 196 h 441"/>
              <a:gd name="T38" fmla="*/ 193 w 432"/>
              <a:gd name="T39" fmla="*/ 142 h 441"/>
              <a:gd name="T40" fmla="*/ 193 w 432"/>
              <a:gd name="T41" fmla="*/ 222 h 441"/>
              <a:gd name="T42" fmla="*/ 247 w 432"/>
              <a:gd name="T43" fmla="*/ 222 h 441"/>
              <a:gd name="T44" fmla="*/ 247 w 432"/>
              <a:gd name="T45" fmla="*/ 276 h 441"/>
              <a:gd name="T46" fmla="*/ 193 w 432"/>
              <a:gd name="T47" fmla="*/ 276 h 441"/>
              <a:gd name="T48" fmla="*/ 193 w 432"/>
              <a:gd name="T49" fmla="*/ 222 h 441"/>
              <a:gd name="T50" fmla="*/ 156 w 432"/>
              <a:gd name="T51" fmla="*/ 276 h 441"/>
              <a:gd name="T52" fmla="*/ 102 w 432"/>
              <a:gd name="T53" fmla="*/ 276 h 441"/>
              <a:gd name="T54" fmla="*/ 102 w 432"/>
              <a:gd name="T55" fmla="*/ 222 h 441"/>
              <a:gd name="T56" fmla="*/ 156 w 432"/>
              <a:gd name="T57" fmla="*/ 222 h 441"/>
              <a:gd name="T58" fmla="*/ 156 w 432"/>
              <a:gd name="T59" fmla="*/ 276 h 441"/>
              <a:gd name="T60" fmla="*/ 156 w 432"/>
              <a:gd name="T61" fmla="*/ 196 h 441"/>
              <a:gd name="T62" fmla="*/ 102 w 432"/>
              <a:gd name="T63" fmla="*/ 196 h 441"/>
              <a:gd name="T64" fmla="*/ 102 w 432"/>
              <a:gd name="T65" fmla="*/ 142 h 441"/>
              <a:gd name="T66" fmla="*/ 156 w 432"/>
              <a:gd name="T67" fmla="*/ 142 h 441"/>
              <a:gd name="T68" fmla="*/ 156 w 432"/>
              <a:gd name="T69" fmla="*/ 196 h 441"/>
              <a:gd name="T70" fmla="*/ 156 w 432"/>
              <a:gd name="T71" fmla="*/ 117 h 441"/>
              <a:gd name="T72" fmla="*/ 102 w 432"/>
              <a:gd name="T73" fmla="*/ 117 h 441"/>
              <a:gd name="T74" fmla="*/ 102 w 432"/>
              <a:gd name="T75" fmla="*/ 63 h 441"/>
              <a:gd name="T76" fmla="*/ 156 w 432"/>
              <a:gd name="T77" fmla="*/ 63 h 441"/>
              <a:gd name="T78" fmla="*/ 156 w 432"/>
              <a:gd name="T79" fmla="*/ 117 h 441"/>
              <a:gd name="T80" fmla="*/ 263 w 432"/>
              <a:gd name="T81" fmla="*/ 427 h 441"/>
              <a:gd name="T82" fmla="*/ 169 w 432"/>
              <a:gd name="T83" fmla="*/ 427 h 441"/>
              <a:gd name="T84" fmla="*/ 169 w 432"/>
              <a:gd name="T85" fmla="*/ 309 h 441"/>
              <a:gd name="T86" fmla="*/ 251 w 432"/>
              <a:gd name="T87" fmla="*/ 309 h 441"/>
              <a:gd name="T88" fmla="*/ 263 w 432"/>
              <a:gd name="T89" fmla="*/ 321 h 441"/>
              <a:gd name="T90" fmla="*/ 263 w 432"/>
              <a:gd name="T91" fmla="*/ 427 h 441"/>
              <a:gd name="T92" fmla="*/ 337 w 432"/>
              <a:gd name="T93" fmla="*/ 276 h 441"/>
              <a:gd name="T94" fmla="*/ 283 w 432"/>
              <a:gd name="T95" fmla="*/ 276 h 441"/>
              <a:gd name="T96" fmla="*/ 283 w 432"/>
              <a:gd name="T97" fmla="*/ 222 h 441"/>
              <a:gd name="T98" fmla="*/ 337 w 432"/>
              <a:gd name="T99" fmla="*/ 222 h 441"/>
              <a:gd name="T100" fmla="*/ 337 w 432"/>
              <a:gd name="T101" fmla="*/ 276 h 441"/>
              <a:gd name="T102" fmla="*/ 337 w 432"/>
              <a:gd name="T103" fmla="*/ 196 h 441"/>
              <a:gd name="T104" fmla="*/ 283 w 432"/>
              <a:gd name="T105" fmla="*/ 196 h 441"/>
              <a:gd name="T106" fmla="*/ 283 w 432"/>
              <a:gd name="T107" fmla="*/ 142 h 441"/>
              <a:gd name="T108" fmla="*/ 337 w 432"/>
              <a:gd name="T109" fmla="*/ 142 h 441"/>
              <a:gd name="T110" fmla="*/ 337 w 432"/>
              <a:gd name="T111" fmla="*/ 196 h 441"/>
              <a:gd name="T112" fmla="*/ 337 w 432"/>
              <a:gd name="T113" fmla="*/ 117 h 441"/>
              <a:gd name="T114" fmla="*/ 283 w 432"/>
              <a:gd name="T115" fmla="*/ 117 h 441"/>
              <a:gd name="T116" fmla="*/ 283 w 432"/>
              <a:gd name="T117" fmla="*/ 63 h 441"/>
              <a:gd name="T118" fmla="*/ 337 w 432"/>
              <a:gd name="T119" fmla="*/ 63 h 441"/>
              <a:gd name="T120" fmla="*/ 337 w 432"/>
              <a:gd name="T121" fmla="*/ 117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2" h="441">
                <a:moveTo>
                  <a:pt x="386" y="424"/>
                </a:moveTo>
                <a:cubicBezTo>
                  <a:pt x="386" y="51"/>
                  <a:pt x="386" y="51"/>
                  <a:pt x="386" y="51"/>
                </a:cubicBezTo>
                <a:cubicBezTo>
                  <a:pt x="386" y="23"/>
                  <a:pt x="363" y="0"/>
                  <a:pt x="335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424"/>
                  <a:pt x="46" y="424"/>
                  <a:pt x="46" y="424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41"/>
                  <a:pt x="0" y="441"/>
                  <a:pt x="0" y="441"/>
                </a:cubicBezTo>
                <a:cubicBezTo>
                  <a:pt x="432" y="441"/>
                  <a:pt x="432" y="441"/>
                  <a:pt x="432" y="441"/>
                </a:cubicBezTo>
                <a:cubicBezTo>
                  <a:pt x="432" y="424"/>
                  <a:pt x="432" y="424"/>
                  <a:pt x="432" y="424"/>
                </a:cubicBezTo>
                <a:lnTo>
                  <a:pt x="386" y="424"/>
                </a:lnTo>
                <a:close/>
                <a:moveTo>
                  <a:pt x="193" y="63"/>
                </a:moveTo>
                <a:cubicBezTo>
                  <a:pt x="247" y="63"/>
                  <a:pt x="247" y="63"/>
                  <a:pt x="247" y="63"/>
                </a:cubicBezTo>
                <a:cubicBezTo>
                  <a:pt x="247" y="117"/>
                  <a:pt x="247" y="117"/>
                  <a:pt x="247" y="117"/>
                </a:cubicBezTo>
                <a:cubicBezTo>
                  <a:pt x="193" y="117"/>
                  <a:pt x="193" y="117"/>
                  <a:pt x="193" y="117"/>
                </a:cubicBezTo>
                <a:lnTo>
                  <a:pt x="193" y="63"/>
                </a:lnTo>
                <a:close/>
                <a:moveTo>
                  <a:pt x="193" y="142"/>
                </a:moveTo>
                <a:cubicBezTo>
                  <a:pt x="247" y="142"/>
                  <a:pt x="247" y="142"/>
                  <a:pt x="247" y="142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193" y="196"/>
                  <a:pt x="193" y="196"/>
                  <a:pt x="193" y="196"/>
                </a:cubicBezTo>
                <a:lnTo>
                  <a:pt x="193" y="142"/>
                </a:lnTo>
                <a:close/>
                <a:moveTo>
                  <a:pt x="193" y="222"/>
                </a:moveTo>
                <a:cubicBezTo>
                  <a:pt x="247" y="222"/>
                  <a:pt x="247" y="222"/>
                  <a:pt x="247" y="222"/>
                </a:cubicBezTo>
                <a:cubicBezTo>
                  <a:pt x="247" y="276"/>
                  <a:pt x="247" y="276"/>
                  <a:pt x="247" y="276"/>
                </a:cubicBezTo>
                <a:cubicBezTo>
                  <a:pt x="193" y="276"/>
                  <a:pt x="193" y="276"/>
                  <a:pt x="193" y="276"/>
                </a:cubicBezTo>
                <a:lnTo>
                  <a:pt x="193" y="222"/>
                </a:lnTo>
                <a:close/>
                <a:moveTo>
                  <a:pt x="156" y="276"/>
                </a:moveTo>
                <a:cubicBezTo>
                  <a:pt x="102" y="276"/>
                  <a:pt x="102" y="276"/>
                  <a:pt x="102" y="276"/>
                </a:cubicBezTo>
                <a:cubicBezTo>
                  <a:pt x="102" y="222"/>
                  <a:pt x="102" y="222"/>
                  <a:pt x="102" y="222"/>
                </a:cubicBezTo>
                <a:cubicBezTo>
                  <a:pt x="156" y="222"/>
                  <a:pt x="156" y="222"/>
                  <a:pt x="156" y="222"/>
                </a:cubicBezTo>
                <a:lnTo>
                  <a:pt x="156" y="276"/>
                </a:lnTo>
                <a:close/>
                <a:moveTo>
                  <a:pt x="156" y="196"/>
                </a:moveTo>
                <a:cubicBezTo>
                  <a:pt x="102" y="196"/>
                  <a:pt x="102" y="196"/>
                  <a:pt x="102" y="196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56" y="142"/>
                  <a:pt x="156" y="142"/>
                  <a:pt x="156" y="142"/>
                </a:cubicBezTo>
                <a:lnTo>
                  <a:pt x="156" y="196"/>
                </a:lnTo>
                <a:close/>
                <a:moveTo>
                  <a:pt x="156" y="117"/>
                </a:moveTo>
                <a:cubicBezTo>
                  <a:pt x="102" y="117"/>
                  <a:pt x="102" y="117"/>
                  <a:pt x="102" y="117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56" y="63"/>
                  <a:pt x="156" y="63"/>
                  <a:pt x="156" y="63"/>
                </a:cubicBezTo>
                <a:lnTo>
                  <a:pt x="156" y="117"/>
                </a:lnTo>
                <a:close/>
                <a:moveTo>
                  <a:pt x="263" y="427"/>
                </a:moveTo>
                <a:cubicBezTo>
                  <a:pt x="169" y="427"/>
                  <a:pt x="169" y="427"/>
                  <a:pt x="169" y="427"/>
                </a:cubicBezTo>
                <a:cubicBezTo>
                  <a:pt x="169" y="309"/>
                  <a:pt x="169" y="309"/>
                  <a:pt x="169" y="309"/>
                </a:cubicBezTo>
                <a:cubicBezTo>
                  <a:pt x="251" y="309"/>
                  <a:pt x="251" y="309"/>
                  <a:pt x="251" y="309"/>
                </a:cubicBezTo>
                <a:cubicBezTo>
                  <a:pt x="258" y="309"/>
                  <a:pt x="263" y="314"/>
                  <a:pt x="263" y="321"/>
                </a:cubicBezTo>
                <a:lnTo>
                  <a:pt x="263" y="427"/>
                </a:lnTo>
                <a:close/>
                <a:moveTo>
                  <a:pt x="337" y="276"/>
                </a:moveTo>
                <a:cubicBezTo>
                  <a:pt x="283" y="276"/>
                  <a:pt x="283" y="276"/>
                  <a:pt x="283" y="276"/>
                </a:cubicBezTo>
                <a:cubicBezTo>
                  <a:pt x="283" y="222"/>
                  <a:pt x="283" y="222"/>
                  <a:pt x="283" y="222"/>
                </a:cubicBezTo>
                <a:cubicBezTo>
                  <a:pt x="337" y="222"/>
                  <a:pt x="337" y="222"/>
                  <a:pt x="337" y="222"/>
                </a:cubicBezTo>
                <a:lnTo>
                  <a:pt x="337" y="276"/>
                </a:lnTo>
                <a:close/>
                <a:moveTo>
                  <a:pt x="337" y="196"/>
                </a:moveTo>
                <a:cubicBezTo>
                  <a:pt x="283" y="196"/>
                  <a:pt x="283" y="196"/>
                  <a:pt x="283" y="196"/>
                </a:cubicBezTo>
                <a:cubicBezTo>
                  <a:pt x="283" y="142"/>
                  <a:pt x="283" y="142"/>
                  <a:pt x="283" y="142"/>
                </a:cubicBezTo>
                <a:cubicBezTo>
                  <a:pt x="337" y="142"/>
                  <a:pt x="337" y="142"/>
                  <a:pt x="337" y="142"/>
                </a:cubicBezTo>
                <a:lnTo>
                  <a:pt x="337" y="196"/>
                </a:lnTo>
                <a:close/>
                <a:moveTo>
                  <a:pt x="337" y="117"/>
                </a:moveTo>
                <a:cubicBezTo>
                  <a:pt x="283" y="117"/>
                  <a:pt x="283" y="117"/>
                  <a:pt x="283" y="117"/>
                </a:cubicBezTo>
                <a:cubicBezTo>
                  <a:pt x="283" y="63"/>
                  <a:pt x="283" y="63"/>
                  <a:pt x="283" y="63"/>
                </a:cubicBezTo>
                <a:cubicBezTo>
                  <a:pt x="337" y="63"/>
                  <a:pt x="337" y="63"/>
                  <a:pt x="337" y="63"/>
                </a:cubicBezTo>
                <a:lnTo>
                  <a:pt x="337" y="11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0"/>
          <p:cNvSpPr>
            <a:spLocks noEditPoints="1"/>
          </p:cNvSpPr>
          <p:nvPr/>
        </p:nvSpPr>
        <p:spPr bwMode="auto">
          <a:xfrm>
            <a:off x="1797053" y="5368387"/>
            <a:ext cx="589490" cy="651016"/>
          </a:xfrm>
          <a:custGeom>
            <a:avLst/>
            <a:gdLst>
              <a:gd name="T0" fmla="*/ 667 w 709"/>
              <a:gd name="T1" fmla="*/ 124 h 783"/>
              <a:gd name="T2" fmla="*/ 510 w 709"/>
              <a:gd name="T3" fmla="*/ 0 h 783"/>
              <a:gd name="T4" fmla="*/ 42 w 709"/>
              <a:gd name="T5" fmla="*/ 749 h 783"/>
              <a:gd name="T6" fmla="*/ 0 w 709"/>
              <a:gd name="T7" fmla="*/ 783 h 783"/>
              <a:gd name="T8" fmla="*/ 709 w 709"/>
              <a:gd name="T9" fmla="*/ 749 h 783"/>
              <a:gd name="T10" fmla="*/ 260 w 709"/>
              <a:gd name="T11" fmla="*/ 106 h 783"/>
              <a:gd name="T12" fmla="*/ 294 w 709"/>
              <a:gd name="T13" fmla="*/ 145 h 783"/>
              <a:gd name="T14" fmla="*/ 260 w 709"/>
              <a:gd name="T15" fmla="*/ 106 h 783"/>
              <a:gd name="T16" fmla="*/ 294 w 709"/>
              <a:gd name="T17" fmla="*/ 236 h 783"/>
              <a:gd name="T18" fmla="*/ 260 w 709"/>
              <a:gd name="T19" fmla="*/ 275 h 783"/>
              <a:gd name="T20" fmla="*/ 260 w 709"/>
              <a:gd name="T21" fmla="*/ 366 h 783"/>
              <a:gd name="T22" fmla="*/ 294 w 709"/>
              <a:gd name="T23" fmla="*/ 405 h 783"/>
              <a:gd name="T24" fmla="*/ 260 w 709"/>
              <a:gd name="T25" fmla="*/ 366 h 783"/>
              <a:gd name="T26" fmla="*/ 294 w 709"/>
              <a:gd name="T27" fmla="*/ 499 h 783"/>
              <a:gd name="T28" fmla="*/ 260 w 709"/>
              <a:gd name="T29" fmla="*/ 537 h 783"/>
              <a:gd name="T30" fmla="*/ 177 w 709"/>
              <a:gd name="T31" fmla="*/ 667 h 783"/>
              <a:gd name="T32" fmla="*/ 142 w 709"/>
              <a:gd name="T33" fmla="*/ 629 h 783"/>
              <a:gd name="T34" fmla="*/ 177 w 709"/>
              <a:gd name="T35" fmla="*/ 667 h 783"/>
              <a:gd name="T36" fmla="*/ 142 w 709"/>
              <a:gd name="T37" fmla="*/ 537 h 783"/>
              <a:gd name="T38" fmla="*/ 177 w 709"/>
              <a:gd name="T39" fmla="*/ 499 h 783"/>
              <a:gd name="T40" fmla="*/ 177 w 709"/>
              <a:gd name="T41" fmla="*/ 405 h 783"/>
              <a:gd name="T42" fmla="*/ 142 w 709"/>
              <a:gd name="T43" fmla="*/ 366 h 783"/>
              <a:gd name="T44" fmla="*/ 177 w 709"/>
              <a:gd name="T45" fmla="*/ 405 h 783"/>
              <a:gd name="T46" fmla="*/ 142 w 709"/>
              <a:gd name="T47" fmla="*/ 275 h 783"/>
              <a:gd name="T48" fmla="*/ 177 w 709"/>
              <a:gd name="T49" fmla="*/ 236 h 783"/>
              <a:gd name="T50" fmla="*/ 177 w 709"/>
              <a:gd name="T51" fmla="*/ 145 h 783"/>
              <a:gd name="T52" fmla="*/ 142 w 709"/>
              <a:gd name="T53" fmla="*/ 106 h 783"/>
              <a:gd name="T54" fmla="*/ 177 w 709"/>
              <a:gd name="T55" fmla="*/ 145 h 783"/>
              <a:gd name="T56" fmla="*/ 238 w 709"/>
              <a:gd name="T57" fmla="*/ 757 h 783"/>
              <a:gd name="T58" fmla="*/ 317 w 709"/>
              <a:gd name="T59" fmla="*/ 621 h 783"/>
              <a:gd name="T60" fmla="*/ 412 w 709"/>
              <a:gd name="T61" fmla="*/ 667 h 783"/>
              <a:gd name="T62" fmla="*/ 376 w 709"/>
              <a:gd name="T63" fmla="*/ 629 h 783"/>
              <a:gd name="T64" fmla="*/ 412 w 709"/>
              <a:gd name="T65" fmla="*/ 667 h 783"/>
              <a:gd name="T66" fmla="*/ 376 w 709"/>
              <a:gd name="T67" fmla="*/ 537 h 783"/>
              <a:gd name="T68" fmla="*/ 412 w 709"/>
              <a:gd name="T69" fmla="*/ 499 h 783"/>
              <a:gd name="T70" fmla="*/ 412 w 709"/>
              <a:gd name="T71" fmla="*/ 405 h 783"/>
              <a:gd name="T72" fmla="*/ 376 w 709"/>
              <a:gd name="T73" fmla="*/ 366 h 783"/>
              <a:gd name="T74" fmla="*/ 412 w 709"/>
              <a:gd name="T75" fmla="*/ 405 h 783"/>
              <a:gd name="T76" fmla="*/ 376 w 709"/>
              <a:gd name="T77" fmla="*/ 275 h 783"/>
              <a:gd name="T78" fmla="*/ 412 w 709"/>
              <a:gd name="T79" fmla="*/ 236 h 783"/>
              <a:gd name="T80" fmla="*/ 412 w 709"/>
              <a:gd name="T81" fmla="*/ 145 h 783"/>
              <a:gd name="T82" fmla="*/ 376 w 709"/>
              <a:gd name="T83" fmla="*/ 106 h 783"/>
              <a:gd name="T84" fmla="*/ 412 w 709"/>
              <a:gd name="T85" fmla="*/ 145 h 783"/>
              <a:gd name="T86" fmla="*/ 551 w 709"/>
              <a:gd name="T87" fmla="*/ 667 h 783"/>
              <a:gd name="T88" fmla="*/ 585 w 709"/>
              <a:gd name="T89" fmla="*/ 629 h 783"/>
              <a:gd name="T90" fmla="*/ 585 w 709"/>
              <a:gd name="T91" fmla="*/ 537 h 783"/>
              <a:gd name="T92" fmla="*/ 551 w 709"/>
              <a:gd name="T93" fmla="*/ 499 h 783"/>
              <a:gd name="T94" fmla="*/ 585 w 709"/>
              <a:gd name="T95" fmla="*/ 537 h 783"/>
              <a:gd name="T96" fmla="*/ 551 w 709"/>
              <a:gd name="T97" fmla="*/ 405 h 783"/>
              <a:gd name="T98" fmla="*/ 585 w 709"/>
              <a:gd name="T99" fmla="*/ 366 h 783"/>
              <a:gd name="T100" fmla="*/ 585 w 709"/>
              <a:gd name="T101" fmla="*/ 275 h 783"/>
              <a:gd name="T102" fmla="*/ 551 w 709"/>
              <a:gd name="T103" fmla="*/ 236 h 783"/>
              <a:gd name="T104" fmla="*/ 585 w 709"/>
              <a:gd name="T105" fmla="*/ 275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9" h="783">
                <a:moveTo>
                  <a:pt x="667" y="749"/>
                </a:moveTo>
                <a:lnTo>
                  <a:pt x="667" y="124"/>
                </a:lnTo>
                <a:lnTo>
                  <a:pt x="510" y="124"/>
                </a:lnTo>
                <a:lnTo>
                  <a:pt x="510" y="0"/>
                </a:lnTo>
                <a:lnTo>
                  <a:pt x="42" y="0"/>
                </a:lnTo>
                <a:lnTo>
                  <a:pt x="42" y="749"/>
                </a:lnTo>
                <a:lnTo>
                  <a:pt x="0" y="749"/>
                </a:lnTo>
                <a:lnTo>
                  <a:pt x="0" y="783"/>
                </a:lnTo>
                <a:lnTo>
                  <a:pt x="709" y="783"/>
                </a:lnTo>
                <a:lnTo>
                  <a:pt x="709" y="749"/>
                </a:lnTo>
                <a:lnTo>
                  <a:pt x="667" y="749"/>
                </a:lnTo>
                <a:close/>
                <a:moveTo>
                  <a:pt x="260" y="106"/>
                </a:moveTo>
                <a:lnTo>
                  <a:pt x="294" y="106"/>
                </a:lnTo>
                <a:lnTo>
                  <a:pt x="294" y="145"/>
                </a:lnTo>
                <a:lnTo>
                  <a:pt x="260" y="145"/>
                </a:lnTo>
                <a:lnTo>
                  <a:pt x="260" y="106"/>
                </a:lnTo>
                <a:close/>
                <a:moveTo>
                  <a:pt x="260" y="236"/>
                </a:moveTo>
                <a:lnTo>
                  <a:pt x="294" y="236"/>
                </a:lnTo>
                <a:lnTo>
                  <a:pt x="294" y="275"/>
                </a:lnTo>
                <a:lnTo>
                  <a:pt x="260" y="275"/>
                </a:lnTo>
                <a:lnTo>
                  <a:pt x="260" y="236"/>
                </a:lnTo>
                <a:close/>
                <a:moveTo>
                  <a:pt x="260" y="366"/>
                </a:moveTo>
                <a:lnTo>
                  <a:pt x="294" y="366"/>
                </a:lnTo>
                <a:lnTo>
                  <a:pt x="294" y="405"/>
                </a:lnTo>
                <a:lnTo>
                  <a:pt x="260" y="405"/>
                </a:lnTo>
                <a:lnTo>
                  <a:pt x="260" y="366"/>
                </a:lnTo>
                <a:close/>
                <a:moveTo>
                  <a:pt x="260" y="499"/>
                </a:moveTo>
                <a:lnTo>
                  <a:pt x="294" y="499"/>
                </a:lnTo>
                <a:lnTo>
                  <a:pt x="294" y="537"/>
                </a:lnTo>
                <a:lnTo>
                  <a:pt x="260" y="537"/>
                </a:lnTo>
                <a:lnTo>
                  <a:pt x="260" y="499"/>
                </a:lnTo>
                <a:close/>
                <a:moveTo>
                  <a:pt x="177" y="667"/>
                </a:moveTo>
                <a:lnTo>
                  <a:pt x="142" y="667"/>
                </a:lnTo>
                <a:lnTo>
                  <a:pt x="142" y="629"/>
                </a:lnTo>
                <a:lnTo>
                  <a:pt x="177" y="629"/>
                </a:lnTo>
                <a:lnTo>
                  <a:pt x="177" y="667"/>
                </a:lnTo>
                <a:close/>
                <a:moveTo>
                  <a:pt x="177" y="537"/>
                </a:moveTo>
                <a:lnTo>
                  <a:pt x="142" y="537"/>
                </a:lnTo>
                <a:lnTo>
                  <a:pt x="142" y="499"/>
                </a:lnTo>
                <a:lnTo>
                  <a:pt x="177" y="499"/>
                </a:lnTo>
                <a:lnTo>
                  <a:pt x="177" y="537"/>
                </a:lnTo>
                <a:close/>
                <a:moveTo>
                  <a:pt x="177" y="405"/>
                </a:moveTo>
                <a:lnTo>
                  <a:pt x="142" y="405"/>
                </a:lnTo>
                <a:lnTo>
                  <a:pt x="142" y="366"/>
                </a:lnTo>
                <a:lnTo>
                  <a:pt x="177" y="366"/>
                </a:lnTo>
                <a:lnTo>
                  <a:pt x="177" y="405"/>
                </a:lnTo>
                <a:close/>
                <a:moveTo>
                  <a:pt x="177" y="275"/>
                </a:moveTo>
                <a:lnTo>
                  <a:pt x="142" y="275"/>
                </a:lnTo>
                <a:lnTo>
                  <a:pt x="142" y="236"/>
                </a:lnTo>
                <a:lnTo>
                  <a:pt x="177" y="236"/>
                </a:lnTo>
                <a:lnTo>
                  <a:pt x="177" y="275"/>
                </a:lnTo>
                <a:close/>
                <a:moveTo>
                  <a:pt x="177" y="145"/>
                </a:moveTo>
                <a:lnTo>
                  <a:pt x="142" y="145"/>
                </a:lnTo>
                <a:lnTo>
                  <a:pt x="142" y="106"/>
                </a:lnTo>
                <a:lnTo>
                  <a:pt x="177" y="106"/>
                </a:lnTo>
                <a:lnTo>
                  <a:pt x="177" y="145"/>
                </a:lnTo>
                <a:close/>
                <a:moveTo>
                  <a:pt x="317" y="757"/>
                </a:moveTo>
                <a:lnTo>
                  <a:pt x="238" y="757"/>
                </a:lnTo>
                <a:lnTo>
                  <a:pt x="238" y="621"/>
                </a:lnTo>
                <a:lnTo>
                  <a:pt x="317" y="621"/>
                </a:lnTo>
                <a:lnTo>
                  <a:pt x="317" y="757"/>
                </a:lnTo>
                <a:close/>
                <a:moveTo>
                  <a:pt x="412" y="667"/>
                </a:moveTo>
                <a:lnTo>
                  <a:pt x="376" y="667"/>
                </a:lnTo>
                <a:lnTo>
                  <a:pt x="376" y="629"/>
                </a:lnTo>
                <a:lnTo>
                  <a:pt x="412" y="629"/>
                </a:lnTo>
                <a:lnTo>
                  <a:pt x="412" y="667"/>
                </a:lnTo>
                <a:close/>
                <a:moveTo>
                  <a:pt x="412" y="537"/>
                </a:moveTo>
                <a:lnTo>
                  <a:pt x="376" y="537"/>
                </a:lnTo>
                <a:lnTo>
                  <a:pt x="376" y="499"/>
                </a:lnTo>
                <a:lnTo>
                  <a:pt x="412" y="499"/>
                </a:lnTo>
                <a:lnTo>
                  <a:pt x="412" y="537"/>
                </a:lnTo>
                <a:close/>
                <a:moveTo>
                  <a:pt x="412" y="405"/>
                </a:moveTo>
                <a:lnTo>
                  <a:pt x="376" y="405"/>
                </a:lnTo>
                <a:lnTo>
                  <a:pt x="376" y="366"/>
                </a:lnTo>
                <a:lnTo>
                  <a:pt x="412" y="366"/>
                </a:lnTo>
                <a:lnTo>
                  <a:pt x="412" y="405"/>
                </a:lnTo>
                <a:close/>
                <a:moveTo>
                  <a:pt x="412" y="275"/>
                </a:moveTo>
                <a:lnTo>
                  <a:pt x="376" y="275"/>
                </a:lnTo>
                <a:lnTo>
                  <a:pt x="376" y="236"/>
                </a:lnTo>
                <a:lnTo>
                  <a:pt x="412" y="236"/>
                </a:lnTo>
                <a:lnTo>
                  <a:pt x="412" y="275"/>
                </a:lnTo>
                <a:close/>
                <a:moveTo>
                  <a:pt x="412" y="145"/>
                </a:moveTo>
                <a:lnTo>
                  <a:pt x="376" y="145"/>
                </a:lnTo>
                <a:lnTo>
                  <a:pt x="376" y="106"/>
                </a:lnTo>
                <a:lnTo>
                  <a:pt x="412" y="106"/>
                </a:lnTo>
                <a:lnTo>
                  <a:pt x="412" y="145"/>
                </a:lnTo>
                <a:close/>
                <a:moveTo>
                  <a:pt x="585" y="667"/>
                </a:moveTo>
                <a:lnTo>
                  <a:pt x="551" y="667"/>
                </a:lnTo>
                <a:lnTo>
                  <a:pt x="551" y="629"/>
                </a:lnTo>
                <a:lnTo>
                  <a:pt x="585" y="629"/>
                </a:lnTo>
                <a:lnTo>
                  <a:pt x="585" y="667"/>
                </a:lnTo>
                <a:close/>
                <a:moveTo>
                  <a:pt x="585" y="537"/>
                </a:moveTo>
                <a:lnTo>
                  <a:pt x="551" y="537"/>
                </a:lnTo>
                <a:lnTo>
                  <a:pt x="551" y="499"/>
                </a:lnTo>
                <a:lnTo>
                  <a:pt x="585" y="499"/>
                </a:lnTo>
                <a:lnTo>
                  <a:pt x="585" y="537"/>
                </a:lnTo>
                <a:close/>
                <a:moveTo>
                  <a:pt x="585" y="405"/>
                </a:moveTo>
                <a:lnTo>
                  <a:pt x="551" y="405"/>
                </a:lnTo>
                <a:lnTo>
                  <a:pt x="551" y="366"/>
                </a:lnTo>
                <a:lnTo>
                  <a:pt x="585" y="366"/>
                </a:lnTo>
                <a:lnTo>
                  <a:pt x="585" y="405"/>
                </a:lnTo>
                <a:close/>
                <a:moveTo>
                  <a:pt x="585" y="275"/>
                </a:moveTo>
                <a:lnTo>
                  <a:pt x="551" y="275"/>
                </a:lnTo>
                <a:lnTo>
                  <a:pt x="551" y="236"/>
                </a:lnTo>
                <a:lnTo>
                  <a:pt x="585" y="236"/>
                </a:lnTo>
                <a:lnTo>
                  <a:pt x="585" y="27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5775345" y="5396496"/>
            <a:ext cx="589584" cy="594525"/>
          </a:xfrm>
          <a:custGeom>
            <a:avLst/>
            <a:gdLst>
              <a:gd name="T0" fmla="*/ 352 w 352"/>
              <a:gd name="T1" fmla="*/ 198 h 355"/>
              <a:gd name="T2" fmla="*/ 176 w 352"/>
              <a:gd name="T3" fmla="*/ 0 h 355"/>
              <a:gd name="T4" fmla="*/ 0 w 352"/>
              <a:gd name="T5" fmla="*/ 198 h 355"/>
              <a:gd name="T6" fmla="*/ 44 w 352"/>
              <a:gd name="T7" fmla="*/ 198 h 355"/>
              <a:gd name="T8" fmla="*/ 44 w 352"/>
              <a:gd name="T9" fmla="*/ 355 h 355"/>
              <a:gd name="T10" fmla="*/ 151 w 352"/>
              <a:gd name="T11" fmla="*/ 355 h 355"/>
              <a:gd name="T12" fmla="*/ 151 w 352"/>
              <a:gd name="T13" fmla="*/ 262 h 355"/>
              <a:gd name="T14" fmla="*/ 200 w 352"/>
              <a:gd name="T15" fmla="*/ 262 h 355"/>
              <a:gd name="T16" fmla="*/ 200 w 352"/>
              <a:gd name="T17" fmla="*/ 355 h 355"/>
              <a:gd name="T18" fmla="*/ 264 w 352"/>
              <a:gd name="T19" fmla="*/ 355 h 355"/>
              <a:gd name="T20" fmla="*/ 309 w 352"/>
              <a:gd name="T21" fmla="*/ 312 h 355"/>
              <a:gd name="T22" fmla="*/ 309 w 352"/>
              <a:gd name="T23" fmla="*/ 198 h 355"/>
              <a:gd name="T24" fmla="*/ 352 w 352"/>
              <a:gd name="T25" fmla="*/ 19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2" h="355">
                <a:moveTo>
                  <a:pt x="352" y="198"/>
                </a:moveTo>
                <a:cubicBezTo>
                  <a:pt x="176" y="0"/>
                  <a:pt x="176" y="0"/>
                  <a:pt x="176" y="0"/>
                </a:cubicBezTo>
                <a:cubicBezTo>
                  <a:pt x="0" y="198"/>
                  <a:pt x="0" y="198"/>
                  <a:pt x="0" y="198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44" y="355"/>
                  <a:pt x="44" y="355"/>
                  <a:pt x="44" y="355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1" y="262"/>
                  <a:pt x="151" y="262"/>
                  <a:pt x="151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355"/>
                  <a:pt x="200" y="355"/>
                  <a:pt x="200" y="355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89" y="355"/>
                  <a:pt x="309" y="336"/>
                  <a:pt x="309" y="312"/>
                </a:cubicBezTo>
                <a:cubicBezTo>
                  <a:pt x="309" y="198"/>
                  <a:pt x="309" y="198"/>
                  <a:pt x="309" y="198"/>
                </a:cubicBezTo>
                <a:lnTo>
                  <a:pt x="352" y="19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5"/>
          <p:cNvSpPr>
            <a:spLocks noEditPoints="1"/>
          </p:cNvSpPr>
          <p:nvPr/>
        </p:nvSpPr>
        <p:spPr bwMode="auto">
          <a:xfrm>
            <a:off x="4426786" y="5376192"/>
            <a:ext cx="688423" cy="635407"/>
          </a:xfrm>
          <a:custGeom>
            <a:avLst/>
            <a:gdLst>
              <a:gd name="T0" fmla="*/ 389 w 428"/>
              <a:gd name="T1" fmla="*/ 140 h 395"/>
              <a:gd name="T2" fmla="*/ 428 w 428"/>
              <a:gd name="T3" fmla="*/ 140 h 395"/>
              <a:gd name="T4" fmla="*/ 340 w 428"/>
              <a:gd name="T5" fmla="*/ 0 h 395"/>
              <a:gd name="T6" fmla="*/ 87 w 428"/>
              <a:gd name="T7" fmla="*/ 0 h 395"/>
              <a:gd name="T8" fmla="*/ 0 w 428"/>
              <a:gd name="T9" fmla="*/ 140 h 395"/>
              <a:gd name="T10" fmla="*/ 39 w 428"/>
              <a:gd name="T11" fmla="*/ 140 h 395"/>
              <a:gd name="T12" fmla="*/ 39 w 428"/>
              <a:gd name="T13" fmla="*/ 371 h 395"/>
              <a:gd name="T14" fmla="*/ 4 w 428"/>
              <a:gd name="T15" fmla="*/ 371 h 395"/>
              <a:gd name="T16" fmla="*/ 4 w 428"/>
              <a:gd name="T17" fmla="*/ 395 h 395"/>
              <a:gd name="T18" fmla="*/ 424 w 428"/>
              <a:gd name="T19" fmla="*/ 395 h 395"/>
              <a:gd name="T20" fmla="*/ 424 w 428"/>
              <a:gd name="T21" fmla="*/ 371 h 395"/>
              <a:gd name="T22" fmla="*/ 389 w 428"/>
              <a:gd name="T23" fmla="*/ 371 h 395"/>
              <a:gd name="T24" fmla="*/ 389 w 428"/>
              <a:gd name="T25" fmla="*/ 140 h 395"/>
              <a:gd name="T26" fmla="*/ 367 w 428"/>
              <a:gd name="T27" fmla="*/ 371 h 395"/>
              <a:gd name="T28" fmla="*/ 268 w 428"/>
              <a:gd name="T29" fmla="*/ 371 h 395"/>
              <a:gd name="T30" fmla="*/ 268 w 428"/>
              <a:gd name="T31" fmla="*/ 291 h 395"/>
              <a:gd name="T32" fmla="*/ 214 w 428"/>
              <a:gd name="T33" fmla="*/ 239 h 395"/>
              <a:gd name="T34" fmla="*/ 160 w 428"/>
              <a:gd name="T35" fmla="*/ 291 h 395"/>
              <a:gd name="T36" fmla="*/ 160 w 428"/>
              <a:gd name="T37" fmla="*/ 371 h 395"/>
              <a:gd name="T38" fmla="*/ 61 w 428"/>
              <a:gd name="T39" fmla="*/ 371 h 395"/>
              <a:gd name="T40" fmla="*/ 61 w 428"/>
              <a:gd name="T41" fmla="*/ 140 h 395"/>
              <a:gd name="T42" fmla="*/ 156 w 428"/>
              <a:gd name="T43" fmla="*/ 140 h 395"/>
              <a:gd name="T44" fmla="*/ 214 w 428"/>
              <a:gd name="T45" fmla="*/ 85 h 395"/>
              <a:gd name="T46" fmla="*/ 271 w 428"/>
              <a:gd name="T47" fmla="*/ 140 h 395"/>
              <a:gd name="T48" fmla="*/ 367 w 428"/>
              <a:gd name="T49" fmla="*/ 140 h 395"/>
              <a:gd name="T50" fmla="*/ 367 w 428"/>
              <a:gd name="T51" fmla="*/ 371 h 395"/>
              <a:gd name="T52" fmla="*/ 214 w 428"/>
              <a:gd name="T53" fmla="*/ 169 h 395"/>
              <a:gd name="T54" fmla="*/ 185 w 428"/>
              <a:gd name="T55" fmla="*/ 197 h 395"/>
              <a:gd name="T56" fmla="*/ 214 w 428"/>
              <a:gd name="T57" fmla="*/ 226 h 395"/>
              <a:gd name="T58" fmla="*/ 243 w 428"/>
              <a:gd name="T59" fmla="*/ 197 h 395"/>
              <a:gd name="T60" fmla="*/ 214 w 428"/>
              <a:gd name="T61" fmla="*/ 169 h 395"/>
              <a:gd name="T62" fmla="*/ 91 w 428"/>
              <a:gd name="T63" fmla="*/ 229 h 395"/>
              <a:gd name="T64" fmla="*/ 129 w 428"/>
              <a:gd name="T65" fmla="*/ 229 h 395"/>
              <a:gd name="T66" fmla="*/ 129 w 428"/>
              <a:gd name="T67" fmla="*/ 176 h 395"/>
              <a:gd name="T68" fmla="*/ 91 w 428"/>
              <a:gd name="T69" fmla="*/ 176 h 395"/>
              <a:gd name="T70" fmla="*/ 91 w 428"/>
              <a:gd name="T71" fmla="*/ 229 h 395"/>
              <a:gd name="T72" fmla="*/ 337 w 428"/>
              <a:gd name="T73" fmla="*/ 176 h 395"/>
              <a:gd name="T74" fmla="*/ 299 w 428"/>
              <a:gd name="T75" fmla="*/ 176 h 395"/>
              <a:gd name="T76" fmla="*/ 299 w 428"/>
              <a:gd name="T77" fmla="*/ 229 h 395"/>
              <a:gd name="T78" fmla="*/ 337 w 428"/>
              <a:gd name="T79" fmla="*/ 229 h 395"/>
              <a:gd name="T80" fmla="*/ 337 w 428"/>
              <a:gd name="T81" fmla="*/ 176 h 395"/>
              <a:gd name="T82" fmla="*/ 91 w 428"/>
              <a:gd name="T83" fmla="*/ 331 h 395"/>
              <a:gd name="T84" fmla="*/ 129 w 428"/>
              <a:gd name="T85" fmla="*/ 331 h 395"/>
              <a:gd name="T86" fmla="*/ 129 w 428"/>
              <a:gd name="T87" fmla="*/ 278 h 395"/>
              <a:gd name="T88" fmla="*/ 91 w 428"/>
              <a:gd name="T89" fmla="*/ 278 h 395"/>
              <a:gd name="T90" fmla="*/ 91 w 428"/>
              <a:gd name="T91" fmla="*/ 331 h 395"/>
              <a:gd name="T92" fmla="*/ 337 w 428"/>
              <a:gd name="T93" fmla="*/ 278 h 395"/>
              <a:gd name="T94" fmla="*/ 299 w 428"/>
              <a:gd name="T95" fmla="*/ 278 h 395"/>
              <a:gd name="T96" fmla="*/ 299 w 428"/>
              <a:gd name="T97" fmla="*/ 331 h 395"/>
              <a:gd name="T98" fmla="*/ 337 w 428"/>
              <a:gd name="T99" fmla="*/ 331 h 395"/>
              <a:gd name="T100" fmla="*/ 337 w 428"/>
              <a:gd name="T101" fmla="*/ 27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8" h="395">
                <a:moveTo>
                  <a:pt x="389" y="140"/>
                </a:moveTo>
                <a:cubicBezTo>
                  <a:pt x="428" y="140"/>
                  <a:pt x="428" y="140"/>
                  <a:pt x="428" y="140"/>
                </a:cubicBezTo>
                <a:cubicBezTo>
                  <a:pt x="340" y="0"/>
                  <a:pt x="340" y="0"/>
                  <a:pt x="340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140"/>
                  <a:pt x="0" y="140"/>
                  <a:pt x="0" y="140"/>
                </a:cubicBezTo>
                <a:cubicBezTo>
                  <a:pt x="39" y="140"/>
                  <a:pt x="39" y="140"/>
                  <a:pt x="39" y="140"/>
                </a:cubicBezTo>
                <a:cubicBezTo>
                  <a:pt x="39" y="371"/>
                  <a:pt x="39" y="371"/>
                  <a:pt x="39" y="371"/>
                </a:cubicBezTo>
                <a:cubicBezTo>
                  <a:pt x="4" y="371"/>
                  <a:pt x="4" y="371"/>
                  <a:pt x="4" y="371"/>
                </a:cubicBezTo>
                <a:cubicBezTo>
                  <a:pt x="4" y="395"/>
                  <a:pt x="4" y="395"/>
                  <a:pt x="4" y="395"/>
                </a:cubicBezTo>
                <a:cubicBezTo>
                  <a:pt x="424" y="395"/>
                  <a:pt x="424" y="395"/>
                  <a:pt x="424" y="395"/>
                </a:cubicBezTo>
                <a:cubicBezTo>
                  <a:pt x="424" y="371"/>
                  <a:pt x="424" y="371"/>
                  <a:pt x="424" y="371"/>
                </a:cubicBezTo>
                <a:cubicBezTo>
                  <a:pt x="389" y="371"/>
                  <a:pt x="389" y="371"/>
                  <a:pt x="389" y="371"/>
                </a:cubicBezTo>
                <a:lnTo>
                  <a:pt x="389" y="140"/>
                </a:lnTo>
                <a:close/>
                <a:moveTo>
                  <a:pt x="367" y="371"/>
                </a:moveTo>
                <a:cubicBezTo>
                  <a:pt x="268" y="371"/>
                  <a:pt x="268" y="371"/>
                  <a:pt x="268" y="371"/>
                </a:cubicBezTo>
                <a:cubicBezTo>
                  <a:pt x="268" y="291"/>
                  <a:pt x="268" y="291"/>
                  <a:pt x="268" y="291"/>
                </a:cubicBezTo>
                <a:cubicBezTo>
                  <a:pt x="268" y="262"/>
                  <a:pt x="244" y="239"/>
                  <a:pt x="214" y="239"/>
                </a:cubicBezTo>
                <a:cubicBezTo>
                  <a:pt x="184" y="239"/>
                  <a:pt x="160" y="262"/>
                  <a:pt x="160" y="291"/>
                </a:cubicBezTo>
                <a:cubicBezTo>
                  <a:pt x="160" y="371"/>
                  <a:pt x="160" y="371"/>
                  <a:pt x="160" y="371"/>
                </a:cubicBezTo>
                <a:cubicBezTo>
                  <a:pt x="61" y="371"/>
                  <a:pt x="61" y="371"/>
                  <a:pt x="61" y="371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214" y="85"/>
                  <a:pt x="214" y="85"/>
                  <a:pt x="214" y="85"/>
                </a:cubicBezTo>
                <a:cubicBezTo>
                  <a:pt x="271" y="140"/>
                  <a:pt x="271" y="140"/>
                  <a:pt x="271" y="140"/>
                </a:cubicBezTo>
                <a:cubicBezTo>
                  <a:pt x="367" y="140"/>
                  <a:pt x="367" y="140"/>
                  <a:pt x="367" y="140"/>
                </a:cubicBezTo>
                <a:lnTo>
                  <a:pt x="367" y="371"/>
                </a:lnTo>
                <a:close/>
                <a:moveTo>
                  <a:pt x="214" y="169"/>
                </a:moveTo>
                <a:cubicBezTo>
                  <a:pt x="198" y="169"/>
                  <a:pt x="185" y="182"/>
                  <a:pt x="185" y="197"/>
                </a:cubicBezTo>
                <a:cubicBezTo>
                  <a:pt x="185" y="213"/>
                  <a:pt x="198" y="226"/>
                  <a:pt x="214" y="226"/>
                </a:cubicBezTo>
                <a:cubicBezTo>
                  <a:pt x="230" y="226"/>
                  <a:pt x="243" y="213"/>
                  <a:pt x="243" y="197"/>
                </a:cubicBezTo>
                <a:cubicBezTo>
                  <a:pt x="243" y="182"/>
                  <a:pt x="230" y="169"/>
                  <a:pt x="214" y="169"/>
                </a:cubicBezTo>
                <a:close/>
                <a:moveTo>
                  <a:pt x="91" y="229"/>
                </a:moveTo>
                <a:cubicBezTo>
                  <a:pt x="129" y="229"/>
                  <a:pt x="129" y="229"/>
                  <a:pt x="129" y="229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91" y="176"/>
                  <a:pt x="91" y="176"/>
                  <a:pt x="91" y="176"/>
                </a:cubicBezTo>
                <a:lnTo>
                  <a:pt x="91" y="229"/>
                </a:lnTo>
                <a:close/>
                <a:moveTo>
                  <a:pt x="337" y="176"/>
                </a:moveTo>
                <a:cubicBezTo>
                  <a:pt x="299" y="176"/>
                  <a:pt x="299" y="176"/>
                  <a:pt x="299" y="176"/>
                </a:cubicBezTo>
                <a:cubicBezTo>
                  <a:pt x="299" y="229"/>
                  <a:pt x="299" y="229"/>
                  <a:pt x="299" y="229"/>
                </a:cubicBezTo>
                <a:cubicBezTo>
                  <a:pt x="337" y="229"/>
                  <a:pt x="337" y="229"/>
                  <a:pt x="337" y="229"/>
                </a:cubicBezTo>
                <a:lnTo>
                  <a:pt x="337" y="176"/>
                </a:lnTo>
                <a:close/>
                <a:moveTo>
                  <a:pt x="91" y="331"/>
                </a:moveTo>
                <a:cubicBezTo>
                  <a:pt x="129" y="331"/>
                  <a:pt x="129" y="331"/>
                  <a:pt x="129" y="331"/>
                </a:cubicBezTo>
                <a:cubicBezTo>
                  <a:pt x="129" y="278"/>
                  <a:pt x="129" y="278"/>
                  <a:pt x="129" y="278"/>
                </a:cubicBezTo>
                <a:cubicBezTo>
                  <a:pt x="91" y="278"/>
                  <a:pt x="91" y="278"/>
                  <a:pt x="91" y="278"/>
                </a:cubicBezTo>
                <a:lnTo>
                  <a:pt x="91" y="331"/>
                </a:lnTo>
                <a:close/>
                <a:moveTo>
                  <a:pt x="337" y="278"/>
                </a:moveTo>
                <a:cubicBezTo>
                  <a:pt x="299" y="278"/>
                  <a:pt x="299" y="278"/>
                  <a:pt x="299" y="278"/>
                </a:cubicBezTo>
                <a:cubicBezTo>
                  <a:pt x="299" y="331"/>
                  <a:pt x="299" y="331"/>
                  <a:pt x="299" y="331"/>
                </a:cubicBezTo>
                <a:cubicBezTo>
                  <a:pt x="337" y="331"/>
                  <a:pt x="337" y="331"/>
                  <a:pt x="337" y="331"/>
                </a:cubicBezTo>
                <a:lnTo>
                  <a:pt x="337" y="27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7"/>
          <p:cNvSpPr>
            <a:spLocks noEditPoints="1"/>
          </p:cNvSpPr>
          <p:nvPr/>
        </p:nvSpPr>
        <p:spPr bwMode="auto">
          <a:xfrm>
            <a:off x="7026456" y="5396496"/>
            <a:ext cx="596580" cy="591690"/>
          </a:xfrm>
          <a:custGeom>
            <a:avLst/>
            <a:gdLst>
              <a:gd name="T0" fmla="*/ 0 w 360"/>
              <a:gd name="T1" fmla="*/ 0 h 357"/>
              <a:gd name="T2" fmla="*/ 0 w 360"/>
              <a:gd name="T3" fmla="*/ 128 h 357"/>
              <a:gd name="T4" fmla="*/ 5 w 360"/>
              <a:gd name="T5" fmla="*/ 145 h 357"/>
              <a:gd name="T6" fmla="*/ 5 w 360"/>
              <a:gd name="T7" fmla="*/ 357 h 357"/>
              <a:gd name="T8" fmla="*/ 210 w 360"/>
              <a:gd name="T9" fmla="*/ 357 h 357"/>
              <a:gd name="T10" fmla="*/ 210 w 360"/>
              <a:gd name="T11" fmla="*/ 211 h 357"/>
              <a:gd name="T12" fmla="*/ 279 w 360"/>
              <a:gd name="T13" fmla="*/ 211 h 357"/>
              <a:gd name="T14" fmla="*/ 279 w 360"/>
              <a:gd name="T15" fmla="*/ 357 h 357"/>
              <a:gd name="T16" fmla="*/ 305 w 360"/>
              <a:gd name="T17" fmla="*/ 357 h 357"/>
              <a:gd name="T18" fmla="*/ 350 w 360"/>
              <a:gd name="T19" fmla="*/ 312 h 357"/>
              <a:gd name="T20" fmla="*/ 350 w 360"/>
              <a:gd name="T21" fmla="*/ 152 h 357"/>
              <a:gd name="T22" fmla="*/ 360 w 360"/>
              <a:gd name="T23" fmla="*/ 128 h 357"/>
              <a:gd name="T24" fmla="*/ 360 w 360"/>
              <a:gd name="T25" fmla="*/ 0 h 357"/>
              <a:gd name="T26" fmla="*/ 0 w 360"/>
              <a:gd name="T27" fmla="*/ 0 h 357"/>
              <a:gd name="T28" fmla="*/ 115 w 360"/>
              <a:gd name="T29" fmla="*/ 17 h 357"/>
              <a:gd name="T30" fmla="*/ 147 w 360"/>
              <a:gd name="T31" fmla="*/ 17 h 357"/>
              <a:gd name="T32" fmla="*/ 147 w 360"/>
              <a:gd name="T33" fmla="*/ 128 h 357"/>
              <a:gd name="T34" fmla="*/ 131 w 360"/>
              <a:gd name="T35" fmla="*/ 144 h 357"/>
              <a:gd name="T36" fmla="*/ 115 w 360"/>
              <a:gd name="T37" fmla="*/ 128 h 357"/>
              <a:gd name="T38" fmla="*/ 115 w 360"/>
              <a:gd name="T39" fmla="*/ 17 h 357"/>
              <a:gd name="T40" fmla="*/ 66 w 360"/>
              <a:gd name="T41" fmla="*/ 17 h 357"/>
              <a:gd name="T42" fmla="*/ 98 w 360"/>
              <a:gd name="T43" fmla="*/ 17 h 357"/>
              <a:gd name="T44" fmla="*/ 98 w 360"/>
              <a:gd name="T45" fmla="*/ 128 h 357"/>
              <a:gd name="T46" fmla="*/ 82 w 360"/>
              <a:gd name="T47" fmla="*/ 144 h 357"/>
              <a:gd name="T48" fmla="*/ 66 w 360"/>
              <a:gd name="T49" fmla="*/ 128 h 357"/>
              <a:gd name="T50" fmla="*/ 66 w 360"/>
              <a:gd name="T51" fmla="*/ 17 h 357"/>
              <a:gd name="T52" fmla="*/ 49 w 360"/>
              <a:gd name="T53" fmla="*/ 128 h 357"/>
              <a:gd name="T54" fmla="*/ 33 w 360"/>
              <a:gd name="T55" fmla="*/ 144 h 357"/>
              <a:gd name="T56" fmla="*/ 17 w 360"/>
              <a:gd name="T57" fmla="*/ 128 h 357"/>
              <a:gd name="T58" fmla="*/ 17 w 360"/>
              <a:gd name="T59" fmla="*/ 17 h 357"/>
              <a:gd name="T60" fmla="*/ 49 w 360"/>
              <a:gd name="T61" fmla="*/ 17 h 357"/>
              <a:gd name="T62" fmla="*/ 49 w 360"/>
              <a:gd name="T63" fmla="*/ 128 h 357"/>
              <a:gd name="T64" fmla="*/ 174 w 360"/>
              <a:gd name="T65" fmla="*/ 276 h 357"/>
              <a:gd name="T66" fmla="*/ 53 w 360"/>
              <a:gd name="T67" fmla="*/ 276 h 357"/>
              <a:gd name="T68" fmla="*/ 53 w 360"/>
              <a:gd name="T69" fmla="*/ 194 h 357"/>
              <a:gd name="T70" fmla="*/ 174 w 360"/>
              <a:gd name="T71" fmla="*/ 194 h 357"/>
              <a:gd name="T72" fmla="*/ 174 w 360"/>
              <a:gd name="T73" fmla="*/ 276 h 357"/>
              <a:gd name="T74" fmla="*/ 196 w 360"/>
              <a:gd name="T75" fmla="*/ 128 h 357"/>
              <a:gd name="T76" fmla="*/ 180 w 360"/>
              <a:gd name="T77" fmla="*/ 144 h 357"/>
              <a:gd name="T78" fmla="*/ 164 w 360"/>
              <a:gd name="T79" fmla="*/ 128 h 357"/>
              <a:gd name="T80" fmla="*/ 164 w 360"/>
              <a:gd name="T81" fmla="*/ 17 h 357"/>
              <a:gd name="T82" fmla="*/ 196 w 360"/>
              <a:gd name="T83" fmla="*/ 17 h 357"/>
              <a:gd name="T84" fmla="*/ 196 w 360"/>
              <a:gd name="T85" fmla="*/ 128 h 357"/>
              <a:gd name="T86" fmla="*/ 245 w 360"/>
              <a:gd name="T87" fmla="*/ 128 h 357"/>
              <a:gd name="T88" fmla="*/ 229 w 360"/>
              <a:gd name="T89" fmla="*/ 144 h 357"/>
              <a:gd name="T90" fmla="*/ 213 w 360"/>
              <a:gd name="T91" fmla="*/ 128 h 357"/>
              <a:gd name="T92" fmla="*/ 213 w 360"/>
              <a:gd name="T93" fmla="*/ 17 h 357"/>
              <a:gd name="T94" fmla="*/ 245 w 360"/>
              <a:gd name="T95" fmla="*/ 17 h 357"/>
              <a:gd name="T96" fmla="*/ 245 w 360"/>
              <a:gd name="T97" fmla="*/ 128 h 357"/>
              <a:gd name="T98" fmla="*/ 294 w 360"/>
              <a:gd name="T99" fmla="*/ 128 h 357"/>
              <a:gd name="T100" fmla="*/ 278 w 360"/>
              <a:gd name="T101" fmla="*/ 144 h 357"/>
              <a:gd name="T102" fmla="*/ 262 w 360"/>
              <a:gd name="T103" fmla="*/ 128 h 357"/>
              <a:gd name="T104" fmla="*/ 262 w 360"/>
              <a:gd name="T105" fmla="*/ 17 h 357"/>
              <a:gd name="T106" fmla="*/ 294 w 360"/>
              <a:gd name="T107" fmla="*/ 17 h 357"/>
              <a:gd name="T108" fmla="*/ 294 w 360"/>
              <a:gd name="T109" fmla="*/ 128 h 357"/>
              <a:gd name="T110" fmla="*/ 343 w 360"/>
              <a:gd name="T111" fmla="*/ 128 h 357"/>
              <a:gd name="T112" fmla="*/ 327 w 360"/>
              <a:gd name="T113" fmla="*/ 144 h 357"/>
              <a:gd name="T114" fmla="*/ 311 w 360"/>
              <a:gd name="T115" fmla="*/ 128 h 357"/>
              <a:gd name="T116" fmla="*/ 311 w 360"/>
              <a:gd name="T117" fmla="*/ 17 h 357"/>
              <a:gd name="T118" fmla="*/ 343 w 360"/>
              <a:gd name="T119" fmla="*/ 17 h 357"/>
              <a:gd name="T120" fmla="*/ 343 w 360"/>
              <a:gd name="T121" fmla="*/ 12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0" h="357">
                <a:moveTo>
                  <a:pt x="0" y="0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34"/>
                  <a:pt x="2" y="140"/>
                  <a:pt x="5" y="145"/>
                </a:cubicBezTo>
                <a:cubicBezTo>
                  <a:pt x="5" y="357"/>
                  <a:pt x="5" y="357"/>
                  <a:pt x="5" y="357"/>
                </a:cubicBezTo>
                <a:cubicBezTo>
                  <a:pt x="210" y="357"/>
                  <a:pt x="210" y="357"/>
                  <a:pt x="210" y="357"/>
                </a:cubicBezTo>
                <a:cubicBezTo>
                  <a:pt x="210" y="211"/>
                  <a:pt x="210" y="211"/>
                  <a:pt x="210" y="211"/>
                </a:cubicBezTo>
                <a:cubicBezTo>
                  <a:pt x="279" y="211"/>
                  <a:pt x="279" y="211"/>
                  <a:pt x="279" y="211"/>
                </a:cubicBezTo>
                <a:cubicBezTo>
                  <a:pt x="279" y="357"/>
                  <a:pt x="279" y="357"/>
                  <a:pt x="279" y="357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30" y="357"/>
                  <a:pt x="350" y="337"/>
                  <a:pt x="350" y="31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56" y="146"/>
                  <a:pt x="360" y="137"/>
                  <a:pt x="360" y="128"/>
                </a:cubicBezTo>
                <a:cubicBezTo>
                  <a:pt x="360" y="0"/>
                  <a:pt x="360" y="0"/>
                  <a:pt x="360" y="0"/>
                </a:cubicBezTo>
                <a:lnTo>
                  <a:pt x="0" y="0"/>
                </a:lnTo>
                <a:close/>
                <a:moveTo>
                  <a:pt x="115" y="17"/>
                </a:moveTo>
                <a:cubicBezTo>
                  <a:pt x="147" y="17"/>
                  <a:pt x="147" y="17"/>
                  <a:pt x="147" y="1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7" y="137"/>
                  <a:pt x="140" y="144"/>
                  <a:pt x="131" y="144"/>
                </a:cubicBezTo>
                <a:cubicBezTo>
                  <a:pt x="122" y="144"/>
                  <a:pt x="115" y="137"/>
                  <a:pt x="115" y="128"/>
                </a:cubicBezTo>
                <a:lnTo>
                  <a:pt x="115" y="17"/>
                </a:lnTo>
                <a:close/>
                <a:moveTo>
                  <a:pt x="66" y="17"/>
                </a:moveTo>
                <a:cubicBezTo>
                  <a:pt x="98" y="17"/>
                  <a:pt x="98" y="17"/>
                  <a:pt x="98" y="17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98" y="137"/>
                  <a:pt x="91" y="144"/>
                  <a:pt x="82" y="144"/>
                </a:cubicBezTo>
                <a:cubicBezTo>
                  <a:pt x="73" y="144"/>
                  <a:pt x="66" y="137"/>
                  <a:pt x="66" y="128"/>
                </a:cubicBezTo>
                <a:lnTo>
                  <a:pt x="66" y="17"/>
                </a:lnTo>
                <a:close/>
                <a:moveTo>
                  <a:pt x="49" y="128"/>
                </a:moveTo>
                <a:cubicBezTo>
                  <a:pt x="49" y="137"/>
                  <a:pt x="42" y="144"/>
                  <a:pt x="33" y="144"/>
                </a:cubicBezTo>
                <a:cubicBezTo>
                  <a:pt x="24" y="144"/>
                  <a:pt x="17" y="137"/>
                  <a:pt x="17" y="128"/>
                </a:cubicBezTo>
                <a:cubicBezTo>
                  <a:pt x="17" y="17"/>
                  <a:pt x="17" y="17"/>
                  <a:pt x="17" y="17"/>
                </a:cubicBezTo>
                <a:cubicBezTo>
                  <a:pt x="49" y="17"/>
                  <a:pt x="49" y="17"/>
                  <a:pt x="49" y="17"/>
                </a:cubicBezTo>
                <a:lnTo>
                  <a:pt x="49" y="128"/>
                </a:lnTo>
                <a:close/>
                <a:moveTo>
                  <a:pt x="174" y="276"/>
                </a:moveTo>
                <a:cubicBezTo>
                  <a:pt x="53" y="276"/>
                  <a:pt x="53" y="276"/>
                  <a:pt x="53" y="276"/>
                </a:cubicBezTo>
                <a:cubicBezTo>
                  <a:pt x="53" y="194"/>
                  <a:pt x="53" y="194"/>
                  <a:pt x="53" y="194"/>
                </a:cubicBezTo>
                <a:cubicBezTo>
                  <a:pt x="174" y="194"/>
                  <a:pt x="174" y="194"/>
                  <a:pt x="174" y="194"/>
                </a:cubicBezTo>
                <a:lnTo>
                  <a:pt x="174" y="276"/>
                </a:lnTo>
                <a:close/>
                <a:moveTo>
                  <a:pt x="196" y="128"/>
                </a:moveTo>
                <a:cubicBezTo>
                  <a:pt x="196" y="137"/>
                  <a:pt x="189" y="144"/>
                  <a:pt x="180" y="144"/>
                </a:cubicBezTo>
                <a:cubicBezTo>
                  <a:pt x="171" y="144"/>
                  <a:pt x="164" y="137"/>
                  <a:pt x="164" y="128"/>
                </a:cubicBezTo>
                <a:cubicBezTo>
                  <a:pt x="164" y="17"/>
                  <a:pt x="164" y="17"/>
                  <a:pt x="164" y="17"/>
                </a:cubicBezTo>
                <a:cubicBezTo>
                  <a:pt x="196" y="17"/>
                  <a:pt x="196" y="17"/>
                  <a:pt x="196" y="17"/>
                </a:cubicBezTo>
                <a:lnTo>
                  <a:pt x="196" y="128"/>
                </a:lnTo>
                <a:close/>
                <a:moveTo>
                  <a:pt x="245" y="128"/>
                </a:moveTo>
                <a:cubicBezTo>
                  <a:pt x="245" y="137"/>
                  <a:pt x="238" y="144"/>
                  <a:pt x="229" y="144"/>
                </a:cubicBezTo>
                <a:cubicBezTo>
                  <a:pt x="220" y="144"/>
                  <a:pt x="213" y="137"/>
                  <a:pt x="213" y="128"/>
                </a:cubicBezTo>
                <a:cubicBezTo>
                  <a:pt x="213" y="17"/>
                  <a:pt x="213" y="17"/>
                  <a:pt x="213" y="17"/>
                </a:cubicBezTo>
                <a:cubicBezTo>
                  <a:pt x="245" y="17"/>
                  <a:pt x="245" y="17"/>
                  <a:pt x="245" y="17"/>
                </a:cubicBezTo>
                <a:lnTo>
                  <a:pt x="245" y="128"/>
                </a:lnTo>
                <a:close/>
                <a:moveTo>
                  <a:pt x="294" y="128"/>
                </a:moveTo>
                <a:cubicBezTo>
                  <a:pt x="294" y="137"/>
                  <a:pt x="287" y="144"/>
                  <a:pt x="278" y="144"/>
                </a:cubicBezTo>
                <a:cubicBezTo>
                  <a:pt x="269" y="144"/>
                  <a:pt x="262" y="137"/>
                  <a:pt x="262" y="128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94" y="17"/>
                  <a:pt x="294" y="17"/>
                  <a:pt x="294" y="17"/>
                </a:cubicBezTo>
                <a:lnTo>
                  <a:pt x="294" y="128"/>
                </a:lnTo>
                <a:close/>
                <a:moveTo>
                  <a:pt x="343" y="128"/>
                </a:moveTo>
                <a:cubicBezTo>
                  <a:pt x="343" y="137"/>
                  <a:pt x="336" y="144"/>
                  <a:pt x="327" y="144"/>
                </a:cubicBezTo>
                <a:cubicBezTo>
                  <a:pt x="318" y="144"/>
                  <a:pt x="311" y="137"/>
                  <a:pt x="311" y="128"/>
                </a:cubicBezTo>
                <a:cubicBezTo>
                  <a:pt x="311" y="17"/>
                  <a:pt x="311" y="17"/>
                  <a:pt x="311" y="17"/>
                </a:cubicBezTo>
                <a:cubicBezTo>
                  <a:pt x="343" y="17"/>
                  <a:pt x="343" y="17"/>
                  <a:pt x="343" y="17"/>
                </a:cubicBezTo>
                <a:lnTo>
                  <a:pt x="343" y="1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4"/>
          <p:cNvSpPr>
            <a:spLocks noEditPoints="1"/>
          </p:cNvSpPr>
          <p:nvPr/>
        </p:nvSpPr>
        <p:spPr bwMode="auto">
          <a:xfrm>
            <a:off x="547768" y="5385297"/>
            <a:ext cx="590891" cy="617286"/>
          </a:xfrm>
          <a:custGeom>
            <a:avLst/>
            <a:gdLst>
              <a:gd name="T0" fmla="*/ 356 w 356"/>
              <a:gd name="T1" fmla="*/ 320 h 372"/>
              <a:gd name="T2" fmla="*/ 356 w 356"/>
              <a:gd name="T3" fmla="*/ 181 h 372"/>
              <a:gd name="T4" fmla="*/ 330 w 356"/>
              <a:gd name="T5" fmla="*/ 181 h 372"/>
              <a:gd name="T6" fmla="*/ 303 w 356"/>
              <a:gd name="T7" fmla="*/ 0 h 372"/>
              <a:gd name="T8" fmla="*/ 240 w 356"/>
              <a:gd name="T9" fmla="*/ 0 h 372"/>
              <a:gd name="T10" fmla="*/ 222 w 356"/>
              <a:gd name="T11" fmla="*/ 177 h 372"/>
              <a:gd name="T12" fmla="*/ 146 w 356"/>
              <a:gd name="T13" fmla="*/ 129 h 372"/>
              <a:gd name="T14" fmla="*/ 146 w 356"/>
              <a:gd name="T15" fmla="*/ 174 h 372"/>
              <a:gd name="T16" fmla="*/ 75 w 356"/>
              <a:gd name="T17" fmla="*/ 129 h 372"/>
              <a:gd name="T18" fmla="*/ 75 w 356"/>
              <a:gd name="T19" fmla="*/ 175 h 372"/>
              <a:gd name="T20" fmla="*/ 0 w 356"/>
              <a:gd name="T21" fmla="*/ 130 h 372"/>
              <a:gd name="T22" fmla="*/ 0 w 356"/>
              <a:gd name="T23" fmla="*/ 372 h 372"/>
              <a:gd name="T24" fmla="*/ 231 w 356"/>
              <a:gd name="T25" fmla="*/ 372 h 372"/>
              <a:gd name="T26" fmla="*/ 231 w 356"/>
              <a:gd name="T27" fmla="*/ 239 h 372"/>
              <a:gd name="T28" fmla="*/ 320 w 356"/>
              <a:gd name="T29" fmla="*/ 239 h 372"/>
              <a:gd name="T30" fmla="*/ 320 w 356"/>
              <a:gd name="T31" fmla="*/ 370 h 372"/>
              <a:gd name="T32" fmla="*/ 343 w 356"/>
              <a:gd name="T33" fmla="*/ 357 h 372"/>
              <a:gd name="T34" fmla="*/ 356 w 356"/>
              <a:gd name="T35" fmla="*/ 320 h 372"/>
              <a:gd name="T36" fmla="*/ 81 w 356"/>
              <a:gd name="T37" fmla="*/ 308 h 372"/>
              <a:gd name="T38" fmla="*/ 41 w 356"/>
              <a:gd name="T39" fmla="*/ 308 h 372"/>
              <a:gd name="T40" fmla="*/ 41 w 356"/>
              <a:gd name="T41" fmla="*/ 285 h 372"/>
              <a:gd name="T42" fmla="*/ 81 w 356"/>
              <a:gd name="T43" fmla="*/ 285 h 372"/>
              <a:gd name="T44" fmla="*/ 81 w 356"/>
              <a:gd name="T45" fmla="*/ 308 h 372"/>
              <a:gd name="T46" fmla="*/ 81 w 356"/>
              <a:gd name="T47" fmla="*/ 272 h 372"/>
              <a:gd name="T48" fmla="*/ 41 w 356"/>
              <a:gd name="T49" fmla="*/ 272 h 372"/>
              <a:gd name="T50" fmla="*/ 41 w 356"/>
              <a:gd name="T51" fmla="*/ 250 h 372"/>
              <a:gd name="T52" fmla="*/ 81 w 356"/>
              <a:gd name="T53" fmla="*/ 250 h 372"/>
              <a:gd name="T54" fmla="*/ 81 w 356"/>
              <a:gd name="T55" fmla="*/ 272 h 372"/>
              <a:gd name="T56" fmla="*/ 141 w 356"/>
              <a:gd name="T57" fmla="*/ 308 h 372"/>
              <a:gd name="T58" fmla="*/ 101 w 356"/>
              <a:gd name="T59" fmla="*/ 308 h 372"/>
              <a:gd name="T60" fmla="*/ 101 w 356"/>
              <a:gd name="T61" fmla="*/ 285 h 372"/>
              <a:gd name="T62" fmla="*/ 141 w 356"/>
              <a:gd name="T63" fmla="*/ 285 h 372"/>
              <a:gd name="T64" fmla="*/ 141 w 356"/>
              <a:gd name="T65" fmla="*/ 308 h 372"/>
              <a:gd name="T66" fmla="*/ 141 w 356"/>
              <a:gd name="T67" fmla="*/ 272 h 372"/>
              <a:gd name="T68" fmla="*/ 101 w 356"/>
              <a:gd name="T69" fmla="*/ 272 h 372"/>
              <a:gd name="T70" fmla="*/ 101 w 356"/>
              <a:gd name="T71" fmla="*/ 250 h 372"/>
              <a:gd name="T72" fmla="*/ 141 w 356"/>
              <a:gd name="T73" fmla="*/ 250 h 372"/>
              <a:gd name="T74" fmla="*/ 141 w 356"/>
              <a:gd name="T75" fmla="*/ 272 h 372"/>
              <a:gd name="T76" fmla="*/ 201 w 356"/>
              <a:gd name="T77" fmla="*/ 308 h 372"/>
              <a:gd name="T78" fmla="*/ 161 w 356"/>
              <a:gd name="T79" fmla="*/ 308 h 372"/>
              <a:gd name="T80" fmla="*/ 161 w 356"/>
              <a:gd name="T81" fmla="*/ 285 h 372"/>
              <a:gd name="T82" fmla="*/ 201 w 356"/>
              <a:gd name="T83" fmla="*/ 285 h 372"/>
              <a:gd name="T84" fmla="*/ 201 w 356"/>
              <a:gd name="T85" fmla="*/ 308 h 372"/>
              <a:gd name="T86" fmla="*/ 201 w 356"/>
              <a:gd name="T87" fmla="*/ 272 h 372"/>
              <a:gd name="T88" fmla="*/ 161 w 356"/>
              <a:gd name="T89" fmla="*/ 272 h 372"/>
              <a:gd name="T90" fmla="*/ 161 w 356"/>
              <a:gd name="T91" fmla="*/ 250 h 372"/>
              <a:gd name="T92" fmla="*/ 201 w 356"/>
              <a:gd name="T93" fmla="*/ 250 h 372"/>
              <a:gd name="T94" fmla="*/ 201 w 356"/>
              <a:gd name="T95" fmla="*/ 2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6" h="372">
                <a:moveTo>
                  <a:pt x="356" y="320"/>
                </a:moveTo>
                <a:cubicBezTo>
                  <a:pt x="356" y="181"/>
                  <a:pt x="356" y="181"/>
                  <a:pt x="356" y="181"/>
                </a:cubicBezTo>
                <a:cubicBezTo>
                  <a:pt x="330" y="181"/>
                  <a:pt x="330" y="181"/>
                  <a:pt x="330" y="181"/>
                </a:cubicBezTo>
                <a:cubicBezTo>
                  <a:pt x="303" y="0"/>
                  <a:pt x="303" y="0"/>
                  <a:pt x="303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372"/>
                  <a:pt x="0" y="372"/>
                  <a:pt x="0" y="372"/>
                </a:cubicBezTo>
                <a:cubicBezTo>
                  <a:pt x="231" y="372"/>
                  <a:pt x="231" y="372"/>
                  <a:pt x="231" y="372"/>
                </a:cubicBezTo>
                <a:cubicBezTo>
                  <a:pt x="231" y="239"/>
                  <a:pt x="231" y="239"/>
                  <a:pt x="231" y="239"/>
                </a:cubicBezTo>
                <a:cubicBezTo>
                  <a:pt x="320" y="239"/>
                  <a:pt x="320" y="239"/>
                  <a:pt x="320" y="239"/>
                </a:cubicBezTo>
                <a:cubicBezTo>
                  <a:pt x="320" y="370"/>
                  <a:pt x="320" y="370"/>
                  <a:pt x="320" y="370"/>
                </a:cubicBezTo>
                <a:cubicBezTo>
                  <a:pt x="329" y="368"/>
                  <a:pt x="337" y="364"/>
                  <a:pt x="343" y="357"/>
                </a:cubicBezTo>
                <a:cubicBezTo>
                  <a:pt x="356" y="343"/>
                  <a:pt x="356" y="324"/>
                  <a:pt x="356" y="320"/>
                </a:cubicBezTo>
                <a:close/>
                <a:moveTo>
                  <a:pt x="81" y="308"/>
                </a:moveTo>
                <a:cubicBezTo>
                  <a:pt x="41" y="308"/>
                  <a:pt x="41" y="308"/>
                  <a:pt x="41" y="308"/>
                </a:cubicBezTo>
                <a:cubicBezTo>
                  <a:pt x="41" y="285"/>
                  <a:pt x="41" y="285"/>
                  <a:pt x="41" y="285"/>
                </a:cubicBezTo>
                <a:cubicBezTo>
                  <a:pt x="81" y="285"/>
                  <a:pt x="81" y="285"/>
                  <a:pt x="81" y="285"/>
                </a:cubicBezTo>
                <a:lnTo>
                  <a:pt x="81" y="308"/>
                </a:lnTo>
                <a:close/>
                <a:moveTo>
                  <a:pt x="81" y="272"/>
                </a:moveTo>
                <a:cubicBezTo>
                  <a:pt x="41" y="272"/>
                  <a:pt x="41" y="272"/>
                  <a:pt x="41" y="272"/>
                </a:cubicBezTo>
                <a:cubicBezTo>
                  <a:pt x="41" y="250"/>
                  <a:pt x="41" y="250"/>
                  <a:pt x="41" y="250"/>
                </a:cubicBezTo>
                <a:cubicBezTo>
                  <a:pt x="81" y="250"/>
                  <a:pt x="81" y="250"/>
                  <a:pt x="81" y="250"/>
                </a:cubicBezTo>
                <a:lnTo>
                  <a:pt x="81" y="272"/>
                </a:lnTo>
                <a:close/>
                <a:moveTo>
                  <a:pt x="141" y="308"/>
                </a:moveTo>
                <a:cubicBezTo>
                  <a:pt x="101" y="308"/>
                  <a:pt x="101" y="308"/>
                  <a:pt x="101" y="308"/>
                </a:cubicBezTo>
                <a:cubicBezTo>
                  <a:pt x="101" y="285"/>
                  <a:pt x="101" y="285"/>
                  <a:pt x="101" y="285"/>
                </a:cubicBezTo>
                <a:cubicBezTo>
                  <a:pt x="141" y="285"/>
                  <a:pt x="141" y="285"/>
                  <a:pt x="141" y="285"/>
                </a:cubicBezTo>
                <a:lnTo>
                  <a:pt x="141" y="308"/>
                </a:lnTo>
                <a:close/>
                <a:moveTo>
                  <a:pt x="141" y="272"/>
                </a:moveTo>
                <a:cubicBezTo>
                  <a:pt x="101" y="272"/>
                  <a:pt x="101" y="272"/>
                  <a:pt x="101" y="272"/>
                </a:cubicBezTo>
                <a:cubicBezTo>
                  <a:pt x="101" y="250"/>
                  <a:pt x="101" y="250"/>
                  <a:pt x="101" y="250"/>
                </a:cubicBezTo>
                <a:cubicBezTo>
                  <a:pt x="141" y="250"/>
                  <a:pt x="141" y="250"/>
                  <a:pt x="141" y="250"/>
                </a:cubicBezTo>
                <a:lnTo>
                  <a:pt x="141" y="272"/>
                </a:lnTo>
                <a:close/>
                <a:moveTo>
                  <a:pt x="201" y="308"/>
                </a:moveTo>
                <a:cubicBezTo>
                  <a:pt x="161" y="308"/>
                  <a:pt x="161" y="308"/>
                  <a:pt x="161" y="308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201" y="285"/>
                  <a:pt x="201" y="285"/>
                  <a:pt x="201" y="285"/>
                </a:cubicBezTo>
                <a:lnTo>
                  <a:pt x="201" y="308"/>
                </a:lnTo>
                <a:close/>
                <a:moveTo>
                  <a:pt x="201" y="272"/>
                </a:moveTo>
                <a:cubicBezTo>
                  <a:pt x="161" y="272"/>
                  <a:pt x="161" y="272"/>
                  <a:pt x="161" y="272"/>
                </a:cubicBezTo>
                <a:cubicBezTo>
                  <a:pt x="161" y="250"/>
                  <a:pt x="161" y="250"/>
                  <a:pt x="161" y="250"/>
                </a:cubicBezTo>
                <a:cubicBezTo>
                  <a:pt x="201" y="250"/>
                  <a:pt x="201" y="250"/>
                  <a:pt x="201" y="250"/>
                </a:cubicBezTo>
                <a:lnTo>
                  <a:pt x="201" y="27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8275260" y="5334568"/>
            <a:ext cx="541344" cy="718654"/>
          </a:xfrm>
          <a:custGeom>
            <a:avLst/>
            <a:gdLst>
              <a:gd name="T0" fmla="*/ 317 w 327"/>
              <a:gd name="T1" fmla="*/ 11 h 432"/>
              <a:gd name="T2" fmla="*/ 288 w 327"/>
              <a:gd name="T3" fmla="*/ 0 h 432"/>
              <a:gd name="T4" fmla="*/ 253 w 327"/>
              <a:gd name="T5" fmla="*/ 0 h 432"/>
              <a:gd name="T6" fmla="*/ 225 w 327"/>
              <a:gd name="T7" fmla="*/ 11 h 432"/>
              <a:gd name="T8" fmla="*/ 217 w 327"/>
              <a:gd name="T9" fmla="*/ 25 h 432"/>
              <a:gd name="T10" fmla="*/ 205 w 327"/>
              <a:gd name="T11" fmla="*/ 25 h 432"/>
              <a:gd name="T12" fmla="*/ 169 w 327"/>
              <a:gd name="T13" fmla="*/ 39 h 432"/>
              <a:gd name="T14" fmla="*/ 166 w 327"/>
              <a:gd name="T15" fmla="*/ 44 h 432"/>
              <a:gd name="T16" fmla="*/ 162 w 327"/>
              <a:gd name="T17" fmla="*/ 39 h 432"/>
              <a:gd name="T18" fmla="*/ 126 w 327"/>
              <a:gd name="T19" fmla="*/ 25 h 432"/>
              <a:gd name="T20" fmla="*/ 110 w 327"/>
              <a:gd name="T21" fmla="*/ 25 h 432"/>
              <a:gd name="T22" fmla="*/ 102 w 327"/>
              <a:gd name="T23" fmla="*/ 11 h 432"/>
              <a:gd name="T24" fmla="*/ 73 w 327"/>
              <a:gd name="T25" fmla="*/ 0 h 432"/>
              <a:gd name="T26" fmla="*/ 37 w 327"/>
              <a:gd name="T27" fmla="*/ 0 h 432"/>
              <a:gd name="T28" fmla="*/ 10 w 327"/>
              <a:gd name="T29" fmla="*/ 11 h 432"/>
              <a:gd name="T30" fmla="*/ 0 w 327"/>
              <a:gd name="T31" fmla="*/ 39 h 432"/>
              <a:gd name="T32" fmla="*/ 0 w 327"/>
              <a:gd name="T33" fmla="*/ 61 h 432"/>
              <a:gd name="T34" fmla="*/ 111 w 327"/>
              <a:gd name="T35" fmla="*/ 61 h 432"/>
              <a:gd name="T36" fmla="*/ 111 w 327"/>
              <a:gd name="T37" fmla="*/ 43 h 432"/>
              <a:gd name="T38" fmla="*/ 126 w 327"/>
              <a:gd name="T39" fmla="*/ 43 h 432"/>
              <a:gd name="T40" fmla="*/ 150 w 327"/>
              <a:gd name="T41" fmla="*/ 51 h 432"/>
              <a:gd name="T42" fmla="*/ 157 w 327"/>
              <a:gd name="T43" fmla="*/ 74 h 432"/>
              <a:gd name="T44" fmla="*/ 157 w 327"/>
              <a:gd name="T45" fmla="*/ 92 h 432"/>
              <a:gd name="T46" fmla="*/ 157 w 327"/>
              <a:gd name="T47" fmla="*/ 92 h 432"/>
              <a:gd name="T48" fmla="*/ 157 w 327"/>
              <a:gd name="T49" fmla="*/ 415 h 432"/>
              <a:gd name="T50" fmla="*/ 124 w 327"/>
              <a:gd name="T51" fmla="*/ 415 h 432"/>
              <a:gd name="T52" fmla="*/ 124 w 327"/>
              <a:gd name="T53" fmla="*/ 432 h 432"/>
              <a:gd name="T54" fmla="*/ 208 w 327"/>
              <a:gd name="T55" fmla="*/ 432 h 432"/>
              <a:gd name="T56" fmla="*/ 208 w 327"/>
              <a:gd name="T57" fmla="*/ 415 h 432"/>
              <a:gd name="T58" fmla="*/ 174 w 327"/>
              <a:gd name="T59" fmla="*/ 415 h 432"/>
              <a:gd name="T60" fmla="*/ 174 w 327"/>
              <a:gd name="T61" fmla="*/ 74 h 432"/>
              <a:gd name="T62" fmla="*/ 174 w 327"/>
              <a:gd name="T63" fmla="*/ 74 h 432"/>
              <a:gd name="T64" fmla="*/ 182 w 327"/>
              <a:gd name="T65" fmla="*/ 51 h 432"/>
              <a:gd name="T66" fmla="*/ 205 w 327"/>
              <a:gd name="T67" fmla="*/ 43 h 432"/>
              <a:gd name="T68" fmla="*/ 215 w 327"/>
              <a:gd name="T69" fmla="*/ 43 h 432"/>
              <a:gd name="T70" fmla="*/ 215 w 327"/>
              <a:gd name="T71" fmla="*/ 61 h 432"/>
              <a:gd name="T72" fmla="*/ 327 w 327"/>
              <a:gd name="T73" fmla="*/ 61 h 432"/>
              <a:gd name="T74" fmla="*/ 327 w 327"/>
              <a:gd name="T75" fmla="*/ 39 h 432"/>
              <a:gd name="T76" fmla="*/ 317 w 327"/>
              <a:gd name="T77" fmla="*/ 1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7" h="432">
                <a:moveTo>
                  <a:pt x="317" y="11"/>
                </a:moveTo>
                <a:cubicBezTo>
                  <a:pt x="310" y="4"/>
                  <a:pt x="301" y="0"/>
                  <a:pt x="288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41" y="0"/>
                  <a:pt x="232" y="4"/>
                  <a:pt x="225" y="11"/>
                </a:cubicBezTo>
                <a:cubicBezTo>
                  <a:pt x="221" y="15"/>
                  <a:pt x="218" y="21"/>
                  <a:pt x="217" y="25"/>
                </a:cubicBezTo>
                <a:cubicBezTo>
                  <a:pt x="205" y="25"/>
                  <a:pt x="205" y="25"/>
                  <a:pt x="205" y="25"/>
                </a:cubicBezTo>
                <a:cubicBezTo>
                  <a:pt x="190" y="25"/>
                  <a:pt x="177" y="30"/>
                  <a:pt x="169" y="39"/>
                </a:cubicBezTo>
                <a:cubicBezTo>
                  <a:pt x="168" y="41"/>
                  <a:pt x="167" y="42"/>
                  <a:pt x="166" y="44"/>
                </a:cubicBezTo>
                <a:cubicBezTo>
                  <a:pt x="165" y="42"/>
                  <a:pt x="163" y="41"/>
                  <a:pt x="162" y="39"/>
                </a:cubicBezTo>
                <a:cubicBezTo>
                  <a:pt x="154" y="30"/>
                  <a:pt x="141" y="25"/>
                  <a:pt x="126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08" y="21"/>
                  <a:pt x="106" y="16"/>
                  <a:pt x="102" y="11"/>
                </a:cubicBezTo>
                <a:cubicBezTo>
                  <a:pt x="95" y="4"/>
                  <a:pt x="85" y="0"/>
                  <a:pt x="7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26" y="0"/>
                  <a:pt x="16" y="4"/>
                  <a:pt x="10" y="11"/>
                </a:cubicBezTo>
                <a:cubicBezTo>
                  <a:pt x="0" y="22"/>
                  <a:pt x="0" y="36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6" y="43"/>
                  <a:pt x="144" y="45"/>
                  <a:pt x="150" y="51"/>
                </a:cubicBezTo>
                <a:cubicBezTo>
                  <a:pt x="158" y="60"/>
                  <a:pt x="157" y="74"/>
                  <a:pt x="157" y="74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415"/>
                  <a:pt x="157" y="415"/>
                  <a:pt x="157" y="415"/>
                </a:cubicBezTo>
                <a:cubicBezTo>
                  <a:pt x="124" y="415"/>
                  <a:pt x="124" y="415"/>
                  <a:pt x="124" y="415"/>
                </a:cubicBezTo>
                <a:cubicBezTo>
                  <a:pt x="124" y="432"/>
                  <a:pt x="124" y="432"/>
                  <a:pt x="124" y="432"/>
                </a:cubicBezTo>
                <a:cubicBezTo>
                  <a:pt x="208" y="432"/>
                  <a:pt x="208" y="432"/>
                  <a:pt x="208" y="432"/>
                </a:cubicBezTo>
                <a:cubicBezTo>
                  <a:pt x="208" y="415"/>
                  <a:pt x="208" y="415"/>
                  <a:pt x="208" y="415"/>
                </a:cubicBezTo>
                <a:cubicBezTo>
                  <a:pt x="174" y="415"/>
                  <a:pt x="174" y="415"/>
                  <a:pt x="174" y="415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4"/>
                  <a:pt x="173" y="60"/>
                  <a:pt x="182" y="51"/>
                </a:cubicBezTo>
                <a:cubicBezTo>
                  <a:pt x="187" y="45"/>
                  <a:pt x="195" y="43"/>
                  <a:pt x="205" y="43"/>
                </a:cubicBezTo>
                <a:cubicBezTo>
                  <a:pt x="215" y="43"/>
                  <a:pt x="215" y="43"/>
                  <a:pt x="215" y="43"/>
                </a:cubicBezTo>
                <a:cubicBezTo>
                  <a:pt x="215" y="61"/>
                  <a:pt x="215" y="61"/>
                  <a:pt x="215" y="61"/>
                </a:cubicBezTo>
                <a:cubicBezTo>
                  <a:pt x="327" y="61"/>
                  <a:pt x="327" y="61"/>
                  <a:pt x="327" y="61"/>
                </a:cubicBezTo>
                <a:cubicBezTo>
                  <a:pt x="327" y="39"/>
                  <a:pt x="327" y="39"/>
                  <a:pt x="327" y="39"/>
                </a:cubicBezTo>
                <a:cubicBezTo>
                  <a:pt x="327" y="36"/>
                  <a:pt x="327" y="22"/>
                  <a:pt x="317" y="1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5849478"/>
      </p:ext>
    </p:extLst>
  </p:cSld>
  <p:clrMapOvr>
    <a:masterClrMapping/>
  </p:clrMapOvr>
</p:sld>
</file>

<file path=ppt/theme/theme1.xml><?xml version="1.0" encoding="utf-8"?>
<a:theme xmlns:a="http://schemas.openxmlformats.org/drawingml/2006/main" name="1_plantilla_SURA VENTURE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B61F3281-633C-4345-8ADD-EFDBB2C5C029}"/>
    </a:ext>
  </a:extLst>
</a:theme>
</file>

<file path=ppt/theme/theme2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00837B46-2033-C44C-BED1-EEC3B261BF63}" vid="{18822D04-4C1B-5246-9589-110DBF7C58C6}"/>
    </a:ext>
  </a:extLst>
</a:theme>
</file>

<file path=ppt/theme/theme3.xml><?xml version="1.0" encoding="utf-8"?>
<a:theme xmlns:a="http://schemas.openxmlformats.org/drawingml/2006/main" name="CIERRE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1_plantilla_SURA" id="{E2488E18-17FC-A94C-9C45-9550D0EF974F}" vid="{3D3FC84B-3792-BA48-B2FC-33A165EE403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SUR_template SEGUROS_101017.potx</Template>
  <TotalTime>7562</TotalTime>
  <Words>3347</Words>
  <Application>Microsoft Macintosh PowerPoint</Application>
  <PresentationFormat>Custom</PresentationFormat>
  <Paragraphs>1074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64</vt:i4>
      </vt:variant>
    </vt:vector>
  </HeadingPairs>
  <TitlesOfParts>
    <vt:vector size="67" baseType="lpstr">
      <vt:lpstr>1_plantilla_SURA VENTURES</vt:lpstr>
      <vt:lpstr>INTERIOR BLANCO</vt:lpstr>
      <vt:lpstr>CIERRE BLANCO</vt:lpstr>
      <vt:lpstr>Elementos gráficos </vt:lpstr>
      <vt:lpstr>Paleta primaria</vt:lpstr>
      <vt:lpstr>Paleta de color secundaria – colores vibrantes </vt:lpstr>
      <vt:lpstr>Paleta de color secundaria – colores tenues</vt:lpstr>
      <vt:lpstr>Íconos en contorno 1</vt:lpstr>
      <vt:lpstr>Íconos en contorno 2</vt:lpstr>
      <vt:lpstr>Íconos en contorno 3</vt:lpstr>
      <vt:lpstr>Íconos en sólido 1</vt:lpstr>
      <vt:lpstr>Íconos en sólido 2</vt:lpstr>
      <vt:lpstr>Íconos en sólido 3</vt:lpstr>
      <vt:lpstr>Íconos con envolvente 1</vt:lpstr>
      <vt:lpstr>Íconos con envolvente 2</vt:lpstr>
      <vt:lpstr>Íconos con envolvente 3</vt:lpstr>
      <vt:lpstr>Destacados</vt:lpstr>
      <vt:lpstr>Mapa</vt:lpstr>
      <vt:lpstr>Mapa</vt:lpstr>
      <vt:lpstr>Pirámide volumétrica</vt:lpstr>
      <vt:lpstr>Barras 1</vt:lpstr>
      <vt:lpstr>Barras 3</vt:lpstr>
      <vt:lpstr>Barras 4</vt:lpstr>
      <vt:lpstr>Barras 5</vt:lpstr>
      <vt:lpstr>Barras 6</vt:lpstr>
      <vt:lpstr>Barras 7</vt:lpstr>
      <vt:lpstr>Curva</vt:lpstr>
      <vt:lpstr>Pie</vt:lpstr>
      <vt:lpstr>Cuadrados apilados 2</vt:lpstr>
      <vt:lpstr>Cuadros escalonados</vt:lpstr>
      <vt:lpstr>Círculos escalonados 2</vt:lpstr>
      <vt:lpstr>Hexágonos</vt:lpstr>
      <vt:lpstr>Triángulos</vt:lpstr>
      <vt:lpstr>Triángulo con franjas</vt:lpstr>
      <vt:lpstr>Diagrama de Venn</vt:lpstr>
      <vt:lpstr>Procesos 2</vt:lpstr>
      <vt:lpstr>Procesos 3</vt:lpstr>
      <vt:lpstr>Esquema circular 1</vt:lpstr>
      <vt:lpstr>Esquema circular 2</vt:lpstr>
      <vt:lpstr>Esquema circular 3</vt:lpstr>
      <vt:lpstr>Átomo 1</vt:lpstr>
      <vt:lpstr>Círculos con recorrido 1</vt:lpstr>
      <vt:lpstr>Círculos con recorrido 2</vt:lpstr>
      <vt:lpstr>Círculos con gotas</vt:lpstr>
      <vt:lpstr>Flechas con dirección</vt:lpstr>
      <vt:lpstr>Flechas recorrido cuadrado</vt:lpstr>
      <vt:lpstr>Flechas recorrido circular</vt:lpstr>
      <vt:lpstr>Esquinas redondeadas</vt:lpstr>
      <vt:lpstr>Recorrido segmentos curvos</vt:lpstr>
      <vt:lpstr>Recorrido segmentos rectangulares</vt:lpstr>
      <vt:lpstr>Recorrido segmentos flechas</vt:lpstr>
      <vt:lpstr>Esquema modular 1</vt:lpstr>
      <vt:lpstr>Esquema modular 2</vt:lpstr>
      <vt:lpstr>Línea de tiempo 1</vt:lpstr>
      <vt:lpstr>Línea de tiempo 2</vt:lpstr>
      <vt:lpstr>Tabla 1</vt:lpstr>
      <vt:lpstr>Tabla 2</vt:lpstr>
      <vt:lpstr>Tabla 3</vt:lpstr>
      <vt:lpstr>Tabla 4</vt:lpstr>
      <vt:lpstr>Tabla 5</vt:lpstr>
      <vt:lpstr>Organigrama 1</vt:lpstr>
      <vt:lpstr>Organigrama 2</vt:lpstr>
      <vt:lpstr>Cronograma 1</vt:lpstr>
      <vt:lpstr>Cronograma 2</vt:lpstr>
      <vt:lpstr>Cronograma 3</vt:lpstr>
      <vt:lpstr>Cronograma 4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Edison Leon</cp:lastModifiedBy>
  <cp:revision>638</cp:revision>
  <dcterms:created xsi:type="dcterms:W3CDTF">2010-04-12T23:12:02Z</dcterms:created>
  <dcterms:modified xsi:type="dcterms:W3CDTF">2019-08-19T19:10:37Z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