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93585" r:id="rId3"/>
    <p:sldMasterId id="2147494388" r:id="rId4"/>
    <p:sldMasterId id="2147493961" r:id="rId5"/>
    <p:sldMasterId id="2147494420" r:id="rId6"/>
    <p:sldMasterId id="2147494477" r:id="rId7"/>
    <p:sldMasterId id="2147494032" r:id="rId8"/>
    <p:sldMasterId id="2147494034" r:id="rId9"/>
  </p:sldMasterIdLst>
  <p:notesMasterIdLst>
    <p:notesMasterId r:id="rId40"/>
  </p:notesMasterIdLst>
  <p:handoutMasterIdLst>
    <p:handoutMasterId r:id="rId41"/>
  </p:handoutMasterIdLst>
  <p:sldIdLst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</p:sldIdLst>
  <p:sldSz cx="12188825" cy="6858000"/>
  <p:notesSz cx="6858000" cy="9144000"/>
  <p:defaultTextStyle>
    <a:defPPr>
      <a:defRPr lang="en-US"/>
    </a:defPPr>
    <a:lvl1pPr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608013" indent="-150813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1217613" indent="-303213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825625" indent="-454025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2435225" indent="-606425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AEC7"/>
    <a:srgbClr val="0033A0"/>
    <a:srgbClr val="E3E829"/>
    <a:srgbClr val="00AEDA"/>
    <a:srgbClr val="0033FF"/>
    <a:srgbClr val="EB3C26"/>
    <a:srgbClr val="8C57E8"/>
    <a:srgbClr val="FDBE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37" autoAdjust="0"/>
    <p:restoredTop sz="89623" autoAdjust="0"/>
  </p:normalViewPr>
  <p:slideViewPr>
    <p:cSldViewPr snapToGrid="0" snapToObjects="1">
      <p:cViewPr>
        <p:scale>
          <a:sx n="100" d="100"/>
          <a:sy n="100" d="100"/>
        </p:scale>
        <p:origin x="-208" y="-344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25" d="100"/>
          <a:sy n="125" d="100"/>
        </p:scale>
        <p:origin x="3480" y="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1.xml"/><Relationship Id="rId21" Type="http://schemas.openxmlformats.org/officeDocument/2006/relationships/slide" Target="slides/slide12.xml"/><Relationship Id="rId22" Type="http://schemas.openxmlformats.org/officeDocument/2006/relationships/slide" Target="slides/slide13.xml"/><Relationship Id="rId23" Type="http://schemas.openxmlformats.org/officeDocument/2006/relationships/slide" Target="slides/slide14.xml"/><Relationship Id="rId24" Type="http://schemas.openxmlformats.org/officeDocument/2006/relationships/slide" Target="slides/slide15.xml"/><Relationship Id="rId25" Type="http://schemas.openxmlformats.org/officeDocument/2006/relationships/slide" Target="slides/slide16.xml"/><Relationship Id="rId26" Type="http://schemas.openxmlformats.org/officeDocument/2006/relationships/slide" Target="slides/slide17.xml"/><Relationship Id="rId27" Type="http://schemas.openxmlformats.org/officeDocument/2006/relationships/slide" Target="slides/slide18.xml"/><Relationship Id="rId28" Type="http://schemas.openxmlformats.org/officeDocument/2006/relationships/slide" Target="slides/slide19.xml"/><Relationship Id="rId29" Type="http://schemas.openxmlformats.org/officeDocument/2006/relationships/slide" Target="slides/slide20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5" Type="http://schemas.openxmlformats.org/officeDocument/2006/relationships/slideMaster" Target="slideMasters/slideMaster3.xml"/><Relationship Id="rId30" Type="http://schemas.openxmlformats.org/officeDocument/2006/relationships/slide" Target="slides/slide21.xml"/><Relationship Id="rId31" Type="http://schemas.openxmlformats.org/officeDocument/2006/relationships/slide" Target="slides/slide22.xml"/><Relationship Id="rId32" Type="http://schemas.openxmlformats.org/officeDocument/2006/relationships/slide" Target="slides/slide23.xml"/><Relationship Id="rId9" Type="http://schemas.openxmlformats.org/officeDocument/2006/relationships/slideMaster" Target="slideMasters/slideMaster7.xml"/><Relationship Id="rId6" Type="http://schemas.openxmlformats.org/officeDocument/2006/relationships/slideMaster" Target="slideMasters/slideMaster4.xml"/><Relationship Id="rId7" Type="http://schemas.openxmlformats.org/officeDocument/2006/relationships/slideMaster" Target="slideMasters/slideMaster5.xml"/><Relationship Id="rId8" Type="http://schemas.openxmlformats.org/officeDocument/2006/relationships/slideMaster" Target="slideMasters/slideMaster6.xml"/><Relationship Id="rId33" Type="http://schemas.openxmlformats.org/officeDocument/2006/relationships/slide" Target="slides/slide24.xml"/><Relationship Id="rId34" Type="http://schemas.openxmlformats.org/officeDocument/2006/relationships/slide" Target="slides/slide25.xml"/><Relationship Id="rId35" Type="http://schemas.openxmlformats.org/officeDocument/2006/relationships/slide" Target="slides/slide26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1" Type="http://schemas.openxmlformats.org/officeDocument/2006/relationships/slide" Target="slides/slide2.xml"/><Relationship Id="rId12" Type="http://schemas.openxmlformats.org/officeDocument/2006/relationships/slide" Target="slides/slide3.xml"/><Relationship Id="rId13" Type="http://schemas.openxmlformats.org/officeDocument/2006/relationships/slide" Target="slides/slide4.xml"/><Relationship Id="rId14" Type="http://schemas.openxmlformats.org/officeDocument/2006/relationships/slide" Target="slides/slide5.xml"/><Relationship Id="rId15" Type="http://schemas.openxmlformats.org/officeDocument/2006/relationships/slide" Target="slides/slide6.xml"/><Relationship Id="rId16" Type="http://schemas.openxmlformats.org/officeDocument/2006/relationships/slide" Target="slides/slide7.xml"/><Relationship Id="rId17" Type="http://schemas.openxmlformats.org/officeDocument/2006/relationships/slide" Target="slides/slide8.xml"/><Relationship Id="rId18" Type="http://schemas.openxmlformats.org/officeDocument/2006/relationships/slide" Target="slides/slide9.xml"/><Relationship Id="rId19" Type="http://schemas.openxmlformats.org/officeDocument/2006/relationships/slide" Target="slides/slide10.xml"/><Relationship Id="rId37" Type="http://schemas.openxmlformats.org/officeDocument/2006/relationships/slide" Target="slides/slide28.xml"/><Relationship Id="rId38" Type="http://schemas.openxmlformats.org/officeDocument/2006/relationships/slide" Target="slides/slide29.xml"/><Relationship Id="rId39" Type="http://schemas.openxmlformats.org/officeDocument/2006/relationships/slide" Target="slides/slide30.xml"/><Relationship Id="rId40" Type="http://schemas.openxmlformats.org/officeDocument/2006/relationships/notesMaster" Target="notesMasters/notesMaster1.xml"/><Relationship Id="rId41" Type="http://schemas.openxmlformats.org/officeDocument/2006/relationships/handoutMaster" Target="handoutMasters/handout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C3FEF5C1-BBCC-3D42-B35E-B39626702928}" type="datetime1">
              <a:rPr lang="en-US"/>
              <a:pPr>
                <a:defRPr/>
              </a:pPr>
              <a:t>9/07/19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8A150AC2-2CAD-684B-9F3A-46AC5E45B0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69973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D61C9CD6-F72A-9E47-BFED-E6FD178FFA7B}" type="datetime1">
              <a:rPr lang="en-US"/>
              <a:pPr>
                <a:defRPr/>
              </a:pPr>
              <a:t>9/07/19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B254687C-0F63-C543-8A00-A10F948442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1710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608013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1217613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825625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2435225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3044266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3119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1973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0826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4.emf"/><Relationship Id="rId5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6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3.emf"/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6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6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7.png"/><Relationship Id="rId3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93008"/>
            <a:ext cx="6284310" cy="729792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2000" baseline="0">
                <a:solidFill>
                  <a:schemeClr val="accent3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> 20 – 28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4802793"/>
            <a:ext cx="6284311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aseline="0">
                <a:solidFill>
                  <a:schemeClr val="accent3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7" name="Picture 6" descr="logotipo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0088" y="573088"/>
            <a:ext cx="20288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veronorte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600" y="6134595"/>
            <a:ext cx="2119312" cy="3674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6289" y="886533"/>
            <a:ext cx="1699349" cy="24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480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do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" y="1449874"/>
            <a:ext cx="11074738" cy="3835400"/>
          </a:xfrm>
        </p:spPr>
        <p:txBody>
          <a:bodyPr numCol="2"/>
          <a:lstStyle>
            <a:lvl1pPr marL="468000" indent="-468000">
              <a:spcBef>
                <a:spcPts val="2400"/>
              </a:spcBef>
              <a:spcAft>
                <a:spcPts val="400"/>
              </a:spcAft>
              <a:buClr>
                <a:schemeClr val="accent1"/>
              </a:buClr>
              <a:buFont typeface="+mj-lt"/>
              <a:buAutoNum type="romanUcPeriod"/>
              <a:defRPr baseline="0"/>
            </a:lvl1pPr>
            <a:lvl2pPr marL="468000" indent="0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2pPr>
            <a:lvl3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3pPr>
            <a:lvl4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4pPr>
            <a:lvl5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Título sección A 14 – 20 pt</a:t>
            </a:r>
          </a:p>
          <a:p>
            <a:pPr lvl="1"/>
            <a:r>
              <a:rPr lang="es-ES_tradnl" dirty="0" smtClean="0"/>
              <a:t>Texto sección A 12 – 18 pt</a:t>
            </a:r>
          </a:p>
          <a:p>
            <a:pPr lvl="0"/>
            <a:r>
              <a:rPr lang="es-ES_tradnl" dirty="0" smtClean="0"/>
              <a:t>Título sección B 14 – 20 pt</a:t>
            </a:r>
          </a:p>
          <a:p>
            <a:pPr lvl="1"/>
            <a:r>
              <a:rPr lang="es-ES_tradnl" dirty="0" smtClean="0"/>
              <a:t>Texto sección B 12 – 18 pt</a:t>
            </a:r>
          </a:p>
          <a:p>
            <a:pPr lvl="0"/>
            <a:r>
              <a:rPr lang="es-ES_tradnl" dirty="0" smtClean="0"/>
              <a:t>Título sección C 14 – 20 pt</a:t>
            </a:r>
          </a:p>
          <a:p>
            <a:pPr lvl="1"/>
            <a:r>
              <a:rPr lang="es-ES_tradnl" dirty="0" smtClean="0"/>
              <a:t>Texto sección C 12 – 18 pt</a:t>
            </a:r>
          </a:p>
          <a:p>
            <a:pPr lvl="0"/>
            <a:r>
              <a:rPr lang="es-ES_tradnl" dirty="0" smtClean="0"/>
              <a:t>Título sección D 14 – 20 pt</a:t>
            </a:r>
          </a:p>
          <a:p>
            <a:pPr lvl="1"/>
            <a:r>
              <a:rPr lang="es-ES_tradnl" dirty="0" smtClean="0"/>
              <a:t>Texto sección D 12 – 18 pt</a:t>
            </a:r>
          </a:p>
          <a:p>
            <a:pPr lvl="0"/>
            <a:r>
              <a:rPr lang="es-ES_tradnl" dirty="0" smtClean="0"/>
              <a:t>Título sección E 14 – 20 pt</a:t>
            </a:r>
          </a:p>
          <a:p>
            <a:pPr lvl="1"/>
            <a:r>
              <a:rPr lang="es-ES_tradnl" dirty="0" smtClean="0"/>
              <a:t>Texto sección E 12 – 18 pt</a:t>
            </a:r>
          </a:p>
          <a:p>
            <a:pPr lvl="0"/>
            <a:r>
              <a:rPr lang="es-ES_tradnl" dirty="0" smtClean="0"/>
              <a:t>Título sección F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G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H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1"/>
            <a:endParaRPr lang="es-ES_tradnl" dirty="0" smtClean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50781"/>
            <a:ext cx="9852651" cy="670973"/>
          </a:xfrm>
          <a:prstGeom prst="rect">
            <a:avLst/>
          </a:prstGeom>
        </p:spPr>
        <p:txBody>
          <a:bodyPr vert="horz"/>
          <a:lstStyle>
            <a:lvl1pPr>
              <a:defRPr sz="2000"/>
            </a:lvl1pPr>
          </a:lstStyle>
          <a:p>
            <a:pPr fontAlgn="auto">
              <a:spcAft>
                <a:spcPts val="0"/>
              </a:spcAft>
            </a:pPr>
            <a:r>
              <a:rPr lang="es-ES_tradnl" dirty="0" smtClean="0"/>
              <a:t>Agenda o Índice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429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diapositiva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5673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 bwMode="auto">
          <a:xfrm>
            <a:off x="598113" y="1348131"/>
            <a:ext cx="11012612" cy="4733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diapositiva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4739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 cor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598113" y="1348130"/>
            <a:ext cx="5510784" cy="4742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diapositiva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847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348131"/>
            <a:ext cx="3756025" cy="465001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 bwMode="auto">
          <a:xfrm>
            <a:off x="598113" y="1348131"/>
            <a:ext cx="6929086" cy="465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diapositiva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29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413731" y="1348131"/>
            <a:ext cx="7219470" cy="4687094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 bwMode="auto">
          <a:xfrm>
            <a:off x="598113" y="1348131"/>
            <a:ext cx="3638254" cy="468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diapositiva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050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24240" y="1344250"/>
            <a:ext cx="7237060" cy="470024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097396" y="1344251"/>
            <a:ext cx="3547995" cy="5069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secundario 12 – 18 pt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 bwMode="auto">
          <a:xfrm>
            <a:off x="8097396" y="1941456"/>
            <a:ext cx="3547995" cy="410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diapositiva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7357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 bwMode="auto">
          <a:xfrm>
            <a:off x="598113" y="1348131"/>
            <a:ext cx="5325386" cy="468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diapositiva 20 – 24 pt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0"/>
          </p:nvPr>
        </p:nvSpPr>
        <p:spPr bwMode="auto">
          <a:xfrm>
            <a:off x="6391831" y="1348131"/>
            <a:ext cx="5325386" cy="468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8528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 bwMode="auto">
          <a:xfrm>
            <a:off x="598113" y="1348131"/>
            <a:ext cx="3638254" cy="468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diapositiva 20 – 24 pt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0"/>
          </p:nvPr>
        </p:nvSpPr>
        <p:spPr bwMode="auto">
          <a:xfrm>
            <a:off x="4370982" y="1348131"/>
            <a:ext cx="3638254" cy="468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idx="11"/>
          </p:nvPr>
        </p:nvSpPr>
        <p:spPr bwMode="auto">
          <a:xfrm>
            <a:off x="8171662" y="1348131"/>
            <a:ext cx="3638254" cy="468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4129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348131"/>
            <a:ext cx="3454032" cy="4687094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 bwMode="auto">
          <a:xfrm>
            <a:off x="598113" y="1348131"/>
            <a:ext cx="3638254" cy="468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diapositiva 20 – 24 pt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0"/>
          </p:nvPr>
        </p:nvSpPr>
        <p:spPr bwMode="auto">
          <a:xfrm>
            <a:off x="4370982" y="1348131"/>
            <a:ext cx="3638254" cy="468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216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ord 8"/>
          <p:cNvSpPr/>
          <p:nvPr userDrawn="1"/>
        </p:nvSpPr>
        <p:spPr>
          <a:xfrm rot="10800000">
            <a:off x="-2138871" y="-1079904"/>
            <a:ext cx="8895270" cy="8895270"/>
          </a:xfrm>
          <a:prstGeom prst="chord">
            <a:avLst>
              <a:gd name="adj1" fmla="val 3510038"/>
              <a:gd name="adj2" fmla="val 18103734"/>
            </a:avLst>
          </a:prstGeom>
          <a:solidFill>
            <a:srgbClr val="00AE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logotipo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0088" y="573088"/>
            <a:ext cx="20288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93008"/>
            <a:ext cx="6284310" cy="729792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> 20 – 28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4802793"/>
            <a:ext cx="6284311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aseline="0">
                <a:solidFill>
                  <a:schemeClr val="bg1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13" name="Picture 12" descr="veronorte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600" y="6134595"/>
            <a:ext cx="2119312" cy="3674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6289" y="886533"/>
            <a:ext cx="1699350" cy="24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282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407268" y="1362531"/>
            <a:ext cx="3454032" cy="4672693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012681" y="1362531"/>
            <a:ext cx="3638254" cy="658482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24239" y="1362531"/>
            <a:ext cx="3612128" cy="658482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idx="1"/>
          </p:nvPr>
        </p:nvSpPr>
        <p:spPr bwMode="auto">
          <a:xfrm>
            <a:off x="598113" y="2132261"/>
            <a:ext cx="3638254" cy="3902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diapositiva 20 – 24 pt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idx="21"/>
          </p:nvPr>
        </p:nvSpPr>
        <p:spPr bwMode="auto">
          <a:xfrm>
            <a:off x="8012680" y="2132261"/>
            <a:ext cx="3638254" cy="3902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7935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94688" y="1362529"/>
            <a:ext cx="3365500" cy="467269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504879" y="2210559"/>
            <a:ext cx="2945118" cy="289651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504880" y="1646509"/>
            <a:ext cx="2945118" cy="5640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598113" y="1348131"/>
            <a:ext cx="3638254" cy="468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diapositiva 20 – 24 pt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0"/>
          </p:nvPr>
        </p:nvSpPr>
        <p:spPr bwMode="auto">
          <a:xfrm>
            <a:off x="4370982" y="1348131"/>
            <a:ext cx="3638254" cy="468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6100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A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94688" y="1362529"/>
            <a:ext cx="3365500" cy="4620873"/>
          </a:xfrm>
          <a:prstGeom prst="rect">
            <a:avLst/>
          </a:prstGeom>
          <a:solidFill>
            <a:srgbClr val="00AE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25475" y="5503978"/>
            <a:ext cx="7127875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504879" y="2226129"/>
            <a:ext cx="2945118" cy="351243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599717"/>
            <a:ext cx="7136612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504880" y="1629228"/>
            <a:ext cx="2945118" cy="59690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 bwMode="auto">
          <a:xfrm>
            <a:off x="598112" y="1348130"/>
            <a:ext cx="7168737" cy="3926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diapositiva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832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399104" y="1363633"/>
            <a:ext cx="5261084" cy="467159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672652" y="2173563"/>
            <a:ext cx="4777345" cy="363916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672652" y="1609513"/>
            <a:ext cx="4777346" cy="5640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598112" y="1348131"/>
            <a:ext cx="5584943" cy="468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diapositiva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1847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para gráfico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3717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336415"/>
            <a:ext cx="11028362" cy="4717352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para gráfico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3258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336415"/>
            <a:ext cx="11028362" cy="228842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30238" y="3624844"/>
            <a:ext cx="11028362" cy="228842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para gráfico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9404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336415"/>
            <a:ext cx="5211762" cy="46895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434138" y="1336415"/>
            <a:ext cx="5211762" cy="46895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para gráfico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5480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358444"/>
            <a:ext cx="5211762" cy="226087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434138" y="1358446"/>
            <a:ext cx="5211762" cy="226087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8" y="3802161"/>
            <a:ext cx="5211762" cy="226087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434138" y="3802163"/>
            <a:ext cx="5211762" cy="226087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para gráfico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4499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336414"/>
            <a:ext cx="3433762" cy="4689541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402138" y="1336414"/>
            <a:ext cx="3433762" cy="4689541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212138" y="1336414"/>
            <a:ext cx="3433762" cy="4689541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para gráfico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800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ord 9"/>
          <p:cNvSpPr/>
          <p:nvPr userDrawn="1"/>
        </p:nvSpPr>
        <p:spPr>
          <a:xfrm rot="5400000">
            <a:off x="-685800" y="2235200"/>
            <a:ext cx="7328394" cy="7328394"/>
          </a:xfrm>
          <a:prstGeom prst="chord">
            <a:avLst>
              <a:gd name="adj1" fmla="val 4436858"/>
              <a:gd name="adj2" fmla="val 17160953"/>
            </a:avLst>
          </a:prstGeom>
          <a:solidFill>
            <a:srgbClr val="00AE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logotipo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0088" y="573088"/>
            <a:ext cx="20288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1056289" y="3893008"/>
            <a:ext cx="3878507" cy="729792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> 20 – 28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90" y="4802793"/>
            <a:ext cx="4132504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aseline="0">
                <a:solidFill>
                  <a:schemeClr val="bg1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13" name="Picture 12" descr="veronorte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600" y="6134595"/>
            <a:ext cx="2119312" cy="3674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6289" y="886533"/>
            <a:ext cx="1699350" cy="2492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289" y="886533"/>
            <a:ext cx="1699349" cy="24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1500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349116"/>
            <a:ext cx="3433762" cy="22482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402138" y="1349116"/>
            <a:ext cx="3433762" cy="22482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212138" y="1349116"/>
            <a:ext cx="3433762" cy="22482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30238" y="3786992"/>
            <a:ext cx="3433762" cy="22482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402138" y="3786992"/>
            <a:ext cx="3433762" cy="22482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212138" y="3786992"/>
            <a:ext cx="3433762" cy="22482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/>
          <a:p>
            <a:r>
              <a:rPr lang="es-ES_tradnl" dirty="0" smtClean="0"/>
              <a:t>Título para gráfico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4566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r>
              <a:rPr lang="es-ES_tradnl" dirty="0" smtClean="0"/>
              <a:t>Contacto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8854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o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9" y="26416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434139" y="26416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844800" y="26416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647956" y="26416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r>
              <a:rPr lang="es-ES_tradnl" dirty="0" smtClean="0"/>
              <a:t>Contacto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5298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o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9" y="2467146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30239" y="4080046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434139" y="2467146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6434139" y="4080046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2180465" y="2467146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180465" y="4080046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7964082" y="2467146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7964082" y="4080046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r>
              <a:rPr lang="es-ES_tradnl" dirty="0" smtClean="0"/>
              <a:t>Contacto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2537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" y="2518507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413617" y="2518507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0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r>
              <a:rPr lang="es-ES_tradnl" dirty="0" smtClean="0"/>
              <a:t>Contacto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0399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30000" y="2478869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" y="4090792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423386" y="2478869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23386" y="4090792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r>
              <a:rPr lang="es-ES_tradnl" dirty="0" smtClean="0"/>
              <a:t>Contacto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1760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058081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273589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489098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r>
              <a:rPr lang="es-ES_tradnl" dirty="0" smtClean="0"/>
              <a:t>Contacto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7802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872713" y="1772557"/>
            <a:ext cx="1848910" cy="147175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069594" y="1772557"/>
            <a:ext cx="1848910" cy="147175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66475" y="1772557"/>
            <a:ext cx="1848910" cy="147175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463355" y="1772557"/>
            <a:ext cx="1848910" cy="147175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872713" y="3917446"/>
            <a:ext cx="1848910" cy="147175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069594" y="3917446"/>
            <a:ext cx="1848910" cy="147175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266475" y="3917446"/>
            <a:ext cx="1848910" cy="147175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463355" y="3917446"/>
            <a:ext cx="1848910" cy="147175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r>
              <a:rPr lang="es-ES_tradnl" dirty="0" smtClean="0"/>
              <a:t>Contacto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3911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653270" y="2083665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653270" y="3642203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2569787" y="2083665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32"/>
          </p:nvPr>
        </p:nvSpPr>
        <p:spPr>
          <a:xfrm>
            <a:off x="2569787" y="3642203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1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4486304" y="2083665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35"/>
          </p:nvPr>
        </p:nvSpPr>
        <p:spPr>
          <a:xfrm>
            <a:off x="4486304" y="3642203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37"/>
          </p:nvPr>
        </p:nvSpPr>
        <p:spPr>
          <a:xfrm>
            <a:off x="6402821" y="2083665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5" name="Picture Placeholder 2"/>
          <p:cNvSpPr>
            <a:spLocks noGrp="1"/>
          </p:cNvSpPr>
          <p:nvPr>
            <p:ph type="pic" sz="quarter" idx="38"/>
          </p:nvPr>
        </p:nvSpPr>
        <p:spPr>
          <a:xfrm>
            <a:off x="6402821" y="3642203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40"/>
          </p:nvPr>
        </p:nvSpPr>
        <p:spPr>
          <a:xfrm>
            <a:off x="8319338" y="2083665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8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8319338" y="3642203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0" name="Picture Placeholder 2"/>
          <p:cNvSpPr>
            <a:spLocks noGrp="1"/>
          </p:cNvSpPr>
          <p:nvPr>
            <p:ph type="pic" sz="quarter" idx="43"/>
          </p:nvPr>
        </p:nvSpPr>
        <p:spPr>
          <a:xfrm>
            <a:off x="10235853" y="2083665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1" name="Picture Placeholder 2"/>
          <p:cNvSpPr>
            <a:spLocks noGrp="1"/>
          </p:cNvSpPr>
          <p:nvPr>
            <p:ph type="pic" sz="quarter" idx="44"/>
          </p:nvPr>
        </p:nvSpPr>
        <p:spPr>
          <a:xfrm>
            <a:off x="10235853" y="3642203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20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r>
              <a:rPr lang="es-ES_tradnl" dirty="0" smtClean="0"/>
              <a:t>Contacto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0785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iso privacid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1688452"/>
            <a:ext cx="11022012" cy="38512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_tradnl" dirty="0" smtClean="0"/>
              <a:t>Texto aviso privacidad 9 – 14 pt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60052"/>
            <a:ext cx="9939603" cy="698785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r>
              <a:rPr lang="es-ES_tradnl" dirty="0" smtClean="0"/>
              <a:t>Contacto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792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50781"/>
            <a:ext cx="9852651" cy="670973"/>
          </a:xfrm>
          <a:prstGeom prst="rect">
            <a:avLst/>
          </a:prstGeom>
        </p:spPr>
        <p:txBody>
          <a:bodyPr vert="horz"/>
          <a:lstStyle>
            <a:lvl1pPr>
              <a:defRPr sz="2000"/>
            </a:lvl1pPr>
          </a:lstStyle>
          <a:p>
            <a:pPr fontAlgn="auto">
              <a:spcAft>
                <a:spcPts val="0"/>
              </a:spcAft>
            </a:pPr>
            <a:r>
              <a:rPr lang="es-ES_tradnl" dirty="0" smtClean="0"/>
              <a:t>Agenda o Índice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39934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599128" y="3336623"/>
            <a:ext cx="4558625" cy="17494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s-ES_tradnl" dirty="0" smtClean="0"/>
              <a:t>AUTOR 18 PT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598490" y="2580783"/>
            <a:ext cx="4559300" cy="74540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Cita 24 - 26 pt</a:t>
            </a:r>
          </a:p>
        </p:txBody>
      </p:sp>
      <p:sp>
        <p:nvSpPr>
          <p:cNvPr id="7" name="Oval 6"/>
          <p:cNvSpPr/>
          <p:nvPr userDrawn="1"/>
        </p:nvSpPr>
        <p:spPr>
          <a:xfrm>
            <a:off x="-1862644" y="1032510"/>
            <a:ext cx="4850130" cy="4850130"/>
          </a:xfrm>
          <a:prstGeom prst="ellipse">
            <a:avLst/>
          </a:prstGeom>
          <a:solidFill>
            <a:srgbClr val="00AEC7">
              <a:alpha val="2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798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191467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2689944"/>
            <a:ext cx="4423355" cy="719843"/>
          </a:xfrm>
        </p:spPr>
        <p:txBody>
          <a:bodyPr/>
          <a:lstStyle>
            <a:lvl1pPr>
              <a:defRPr>
                <a:solidFill>
                  <a:srgbClr val="00AEC7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3409319"/>
            <a:ext cx="4422843" cy="1749425"/>
          </a:xfrm>
        </p:spPr>
        <p:txBody>
          <a:bodyPr/>
          <a:lstStyle/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10" name="Picture 9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950" y="2562017"/>
            <a:ext cx="40481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386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magen fo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623888" y="1536700"/>
            <a:ext cx="5662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035177"/>
            <a:ext cx="4423355" cy="719843"/>
          </a:xfrm>
        </p:spPr>
        <p:txBody>
          <a:bodyPr/>
          <a:lstStyle>
            <a:lvl1pPr>
              <a:defRPr>
                <a:solidFill>
                  <a:srgbClr val="00AEC7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3754552"/>
            <a:ext cx="4422843" cy="1749425"/>
          </a:xfrm>
        </p:spPr>
        <p:txBody>
          <a:bodyPr/>
          <a:lstStyle/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14" name="Picture 9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950" y="2907250"/>
            <a:ext cx="40481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logotipo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73446" y="6382800"/>
            <a:ext cx="949523" cy="13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686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2849740"/>
            <a:ext cx="5105400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pic>
        <p:nvPicPr>
          <p:cNvPr id="9" name="Picture 14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121" y="2850446"/>
            <a:ext cx="40481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6" y="3707448"/>
            <a:ext cx="5105953" cy="1790754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accent3"/>
                </a:solidFill>
              </a:defRPr>
            </a:lvl1pPr>
            <a:lvl2pPr marL="0" indent="0">
              <a:buNone/>
              <a:defRPr sz="1400" b="1">
                <a:solidFill>
                  <a:schemeClr val="accent3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</p:spTree>
    <p:extLst>
      <p:ext uri="{BB962C8B-B14F-4D97-AF65-F5344CB8AC3E}">
        <p14:creationId xmlns:p14="http://schemas.microsoft.com/office/powerpoint/2010/main" val="420800364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circ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ord 2"/>
          <p:cNvSpPr/>
          <p:nvPr userDrawn="1"/>
        </p:nvSpPr>
        <p:spPr>
          <a:xfrm rot="16200000">
            <a:off x="199568" y="-1219201"/>
            <a:ext cx="3305631" cy="3305631"/>
          </a:xfrm>
          <a:prstGeom prst="chord">
            <a:avLst>
              <a:gd name="adj1" fmla="val 4436858"/>
              <a:gd name="adj2" fmla="val 17143920"/>
            </a:avLst>
          </a:prstGeom>
          <a:solidFill>
            <a:srgbClr val="00AEC7">
              <a:alpha val="2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2849740"/>
            <a:ext cx="5105400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6" y="3707448"/>
            <a:ext cx="5105953" cy="1790754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accent3"/>
                </a:solidFill>
              </a:defRPr>
            </a:lvl1pPr>
            <a:lvl2pPr marL="0" indent="0">
              <a:buNone/>
              <a:defRPr sz="1400" b="1">
                <a:solidFill>
                  <a:schemeClr val="accent3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2"/>
            <a:r>
              <a:rPr lang="es-ES_tradnl" dirty="0" smtClean="0"/>
              <a:t>Texto de conclusión</a:t>
            </a:r>
          </a:p>
        </p:txBody>
      </p:sp>
      <p:sp>
        <p:nvSpPr>
          <p:cNvPr id="10" name="Oval 9"/>
          <p:cNvSpPr/>
          <p:nvPr userDrawn="1"/>
        </p:nvSpPr>
        <p:spPr>
          <a:xfrm>
            <a:off x="1400109" y="2686471"/>
            <a:ext cx="326537" cy="326537"/>
          </a:xfrm>
          <a:prstGeom prst="ellipse">
            <a:avLst/>
          </a:prstGeom>
          <a:noFill/>
          <a:ln w="38100" cmpd="sng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hord 8"/>
          <p:cNvSpPr/>
          <p:nvPr userDrawn="1"/>
        </p:nvSpPr>
        <p:spPr>
          <a:xfrm rot="5400000">
            <a:off x="8039100" y="3732848"/>
            <a:ext cx="4927598" cy="4927598"/>
          </a:xfrm>
          <a:prstGeom prst="chord">
            <a:avLst>
              <a:gd name="adj1" fmla="val 4436858"/>
              <a:gd name="adj2" fmla="val 17160953"/>
            </a:avLst>
          </a:prstGeom>
          <a:solidFill>
            <a:srgbClr val="00AEC7">
              <a:alpha val="2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93208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8877300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2849740"/>
            <a:ext cx="5105400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6" y="3707448"/>
            <a:ext cx="5105953" cy="1790754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bg1"/>
                </a:solidFill>
              </a:defRPr>
            </a:lvl1pPr>
            <a:lvl2pPr marL="0" indent="0"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  <p:pic>
        <p:nvPicPr>
          <p:cNvPr id="11" name="Picture 10" descr="flecha copi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99" y="2867226"/>
            <a:ext cx="420864" cy="72106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6289" y="886808"/>
            <a:ext cx="1697480" cy="24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63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400800" y="1269223"/>
            <a:ext cx="5257800" cy="401319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09599" y="1269224"/>
            <a:ext cx="5552993" cy="4013198"/>
          </a:xfrm>
        </p:spPr>
        <p:txBody>
          <a:bodyPr lIns="72000" tIns="0" rIns="0" bIns="0"/>
          <a:lstStyle>
            <a:lvl1pPr>
              <a:spcBef>
                <a:spcPts val="1000"/>
              </a:spcBef>
              <a:spcAft>
                <a:spcPts val="400"/>
              </a:spcAft>
              <a:defRPr sz="1800"/>
            </a:lvl1pPr>
            <a:lvl2pPr marL="0"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0"/>
            <a:r>
              <a:rPr lang="es-ES_tradnl" dirty="0" smtClean="0"/>
              <a:t>Título tema B 14 – 20pt</a:t>
            </a:r>
          </a:p>
          <a:p>
            <a:pPr lvl="1"/>
            <a:r>
              <a:rPr lang="es-ES_tradnl" dirty="0" smtClean="0"/>
              <a:t>Texto tema B 12 - 18pt</a:t>
            </a:r>
          </a:p>
          <a:p>
            <a:pPr lvl="0"/>
            <a:r>
              <a:rPr lang="es-ES_tradnl" dirty="0" smtClean="0"/>
              <a:t>Título tema C 14 – 20pt</a:t>
            </a:r>
          </a:p>
          <a:p>
            <a:pPr lvl="1"/>
            <a:r>
              <a:rPr lang="es-ES_tradnl" dirty="0" smtClean="0"/>
              <a:t>Texto tema C 12 - 18pt</a:t>
            </a:r>
          </a:p>
          <a:p>
            <a:pPr lvl="0"/>
            <a:r>
              <a:rPr lang="es-ES_tradnl" dirty="0" smtClean="0"/>
              <a:t>Título tema D 14 – 20pt</a:t>
            </a:r>
          </a:p>
          <a:p>
            <a:pPr lvl="1"/>
            <a:r>
              <a:rPr lang="es-ES_tradnl" dirty="0" smtClean="0"/>
              <a:t>Texto tema D 12 - 18pt</a:t>
            </a:r>
          </a:p>
          <a:p>
            <a:pPr lvl="0"/>
            <a:r>
              <a:rPr lang="es-ES_tradnl" dirty="0" smtClean="0"/>
              <a:t>Título tema E 14 – 20pt</a:t>
            </a:r>
          </a:p>
          <a:p>
            <a:pPr lvl="1"/>
            <a:r>
              <a:rPr lang="es-ES_tradnl" dirty="0" smtClean="0"/>
              <a:t>Texto tema E 12 - 18pt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50781"/>
            <a:ext cx="9852651" cy="670973"/>
          </a:xfrm>
          <a:prstGeom prst="rect">
            <a:avLst/>
          </a:prstGeom>
        </p:spPr>
        <p:txBody>
          <a:bodyPr vert="horz"/>
          <a:lstStyle>
            <a:lvl1pPr>
              <a:defRPr sz="2000"/>
            </a:lvl1pPr>
          </a:lstStyle>
          <a:p>
            <a:pPr fontAlgn="auto">
              <a:spcAft>
                <a:spcPts val="0"/>
              </a:spcAft>
            </a:pPr>
            <a:r>
              <a:rPr lang="es-ES_tradnl" dirty="0" smtClean="0"/>
              <a:t>Agenda o Índice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313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-Hora-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 bwMode="auto">
          <a:xfrm>
            <a:off x="3403833" y="3761888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 bwMode="auto">
          <a:xfrm>
            <a:off x="6079594" y="3761888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 bwMode="auto">
          <a:xfrm>
            <a:off x="8755355" y="3761888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3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01989" y="3756077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6" name="Text Placeholder 3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3687881" y="3756077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7" name="Text Placeholder 3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373773" y="3756077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8" name="Text Placeholder 3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9059666" y="3756077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21" name="Oval 20"/>
          <p:cNvSpPr/>
          <p:nvPr userDrawn="1"/>
        </p:nvSpPr>
        <p:spPr>
          <a:xfrm>
            <a:off x="1504507" y="1992631"/>
            <a:ext cx="1135159" cy="1135156"/>
          </a:xfrm>
          <a:prstGeom prst="ellipse">
            <a:avLst/>
          </a:prstGeom>
          <a:solidFill>
            <a:schemeClr val="accent1"/>
          </a:solidFill>
          <a:ln w="190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 userDrawn="1"/>
        </p:nvSpPr>
        <p:spPr>
          <a:xfrm>
            <a:off x="4159850" y="1992631"/>
            <a:ext cx="1135159" cy="1135156"/>
          </a:xfrm>
          <a:prstGeom prst="ellipse">
            <a:avLst/>
          </a:prstGeom>
          <a:solidFill>
            <a:schemeClr val="accent3"/>
          </a:solidFill>
          <a:ln w="190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 userDrawn="1"/>
        </p:nvSpPr>
        <p:spPr>
          <a:xfrm>
            <a:off x="6824074" y="1992631"/>
            <a:ext cx="1135159" cy="1135156"/>
          </a:xfrm>
          <a:prstGeom prst="ellipse">
            <a:avLst/>
          </a:prstGeom>
          <a:solidFill>
            <a:schemeClr val="accent2"/>
          </a:solidFill>
          <a:ln w="190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 userDrawn="1"/>
        </p:nvSpPr>
        <p:spPr>
          <a:xfrm>
            <a:off x="9497179" y="1992631"/>
            <a:ext cx="1135159" cy="1135156"/>
          </a:xfrm>
          <a:prstGeom prst="ellipse">
            <a:avLst/>
          </a:prstGeom>
          <a:solidFill>
            <a:schemeClr val="accent1"/>
          </a:solidFill>
          <a:ln w="190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40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4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4" name="Freeform 19"/>
          <p:cNvSpPr>
            <a:spLocks noEditPoints="1"/>
          </p:cNvSpPr>
          <p:nvPr userDrawn="1"/>
        </p:nvSpPr>
        <p:spPr bwMode="auto">
          <a:xfrm>
            <a:off x="9772747" y="2298014"/>
            <a:ext cx="599637" cy="507935"/>
          </a:xfrm>
          <a:custGeom>
            <a:avLst/>
            <a:gdLst>
              <a:gd name="T0" fmla="*/ 217 w 436"/>
              <a:gd name="T1" fmla="*/ 143 h 369"/>
              <a:gd name="T2" fmla="*/ 289 w 436"/>
              <a:gd name="T3" fmla="*/ 71 h 369"/>
              <a:gd name="T4" fmla="*/ 217 w 436"/>
              <a:gd name="T5" fmla="*/ 0 h 369"/>
              <a:gd name="T6" fmla="*/ 146 w 436"/>
              <a:gd name="T7" fmla="*/ 71 h 369"/>
              <a:gd name="T8" fmla="*/ 217 w 436"/>
              <a:gd name="T9" fmla="*/ 143 h 369"/>
              <a:gd name="T10" fmla="*/ 217 w 436"/>
              <a:gd name="T11" fmla="*/ 22 h 369"/>
              <a:gd name="T12" fmla="*/ 267 w 436"/>
              <a:gd name="T13" fmla="*/ 71 h 369"/>
              <a:gd name="T14" fmla="*/ 217 w 436"/>
              <a:gd name="T15" fmla="*/ 121 h 369"/>
              <a:gd name="T16" fmla="*/ 168 w 436"/>
              <a:gd name="T17" fmla="*/ 71 h 369"/>
              <a:gd name="T18" fmla="*/ 217 w 436"/>
              <a:gd name="T19" fmla="*/ 22 h 369"/>
              <a:gd name="T20" fmla="*/ 80 w 436"/>
              <a:gd name="T21" fmla="*/ 113 h 369"/>
              <a:gd name="T22" fmla="*/ 133 w 436"/>
              <a:gd name="T23" fmla="*/ 60 h 369"/>
              <a:gd name="T24" fmla="*/ 80 w 436"/>
              <a:gd name="T25" fmla="*/ 7 h 369"/>
              <a:gd name="T26" fmla="*/ 27 w 436"/>
              <a:gd name="T27" fmla="*/ 60 h 369"/>
              <a:gd name="T28" fmla="*/ 80 w 436"/>
              <a:gd name="T29" fmla="*/ 113 h 369"/>
              <a:gd name="T30" fmla="*/ 80 w 436"/>
              <a:gd name="T31" fmla="*/ 29 h 369"/>
              <a:gd name="T32" fmla="*/ 111 w 436"/>
              <a:gd name="T33" fmla="*/ 60 h 369"/>
              <a:gd name="T34" fmla="*/ 80 w 436"/>
              <a:gd name="T35" fmla="*/ 91 h 369"/>
              <a:gd name="T36" fmla="*/ 49 w 436"/>
              <a:gd name="T37" fmla="*/ 60 h 369"/>
              <a:gd name="T38" fmla="*/ 80 w 436"/>
              <a:gd name="T39" fmla="*/ 29 h 369"/>
              <a:gd name="T40" fmla="*/ 373 w 436"/>
              <a:gd name="T41" fmla="*/ 124 h 369"/>
              <a:gd name="T42" fmla="*/ 324 w 436"/>
              <a:gd name="T43" fmla="*/ 124 h 369"/>
              <a:gd name="T44" fmla="*/ 324 w 436"/>
              <a:gd name="T45" fmla="*/ 146 h 369"/>
              <a:gd name="T46" fmla="*/ 373 w 436"/>
              <a:gd name="T47" fmla="*/ 146 h 369"/>
              <a:gd name="T48" fmla="*/ 414 w 436"/>
              <a:gd name="T49" fmla="*/ 187 h 369"/>
              <a:gd name="T50" fmla="*/ 414 w 436"/>
              <a:gd name="T51" fmla="*/ 275 h 369"/>
              <a:gd name="T52" fmla="*/ 324 w 436"/>
              <a:gd name="T53" fmla="*/ 275 h 369"/>
              <a:gd name="T54" fmla="*/ 324 w 436"/>
              <a:gd name="T55" fmla="*/ 150 h 369"/>
              <a:gd name="T56" fmla="*/ 173 w 436"/>
              <a:gd name="T57" fmla="*/ 150 h 369"/>
              <a:gd name="T58" fmla="*/ 110 w 436"/>
              <a:gd name="T59" fmla="*/ 212 h 369"/>
              <a:gd name="T60" fmla="*/ 110 w 436"/>
              <a:gd name="T61" fmla="*/ 275 h 369"/>
              <a:gd name="T62" fmla="*/ 22 w 436"/>
              <a:gd name="T63" fmla="*/ 275 h 369"/>
              <a:gd name="T64" fmla="*/ 22 w 436"/>
              <a:gd name="T65" fmla="*/ 187 h 369"/>
              <a:gd name="T66" fmla="*/ 62 w 436"/>
              <a:gd name="T67" fmla="*/ 146 h 369"/>
              <a:gd name="T68" fmla="*/ 120 w 436"/>
              <a:gd name="T69" fmla="*/ 146 h 369"/>
              <a:gd name="T70" fmla="*/ 120 w 436"/>
              <a:gd name="T71" fmla="*/ 124 h 369"/>
              <a:gd name="T72" fmla="*/ 62 w 436"/>
              <a:gd name="T73" fmla="*/ 124 h 369"/>
              <a:gd name="T74" fmla="*/ 0 w 436"/>
              <a:gd name="T75" fmla="*/ 187 h 369"/>
              <a:gd name="T76" fmla="*/ 0 w 436"/>
              <a:gd name="T77" fmla="*/ 297 h 369"/>
              <a:gd name="T78" fmla="*/ 110 w 436"/>
              <a:gd name="T79" fmla="*/ 297 h 369"/>
              <a:gd name="T80" fmla="*/ 110 w 436"/>
              <a:gd name="T81" fmla="*/ 369 h 369"/>
              <a:gd name="T82" fmla="*/ 324 w 436"/>
              <a:gd name="T83" fmla="*/ 369 h 369"/>
              <a:gd name="T84" fmla="*/ 324 w 436"/>
              <a:gd name="T85" fmla="*/ 297 h 369"/>
              <a:gd name="T86" fmla="*/ 436 w 436"/>
              <a:gd name="T87" fmla="*/ 297 h 369"/>
              <a:gd name="T88" fmla="*/ 436 w 436"/>
              <a:gd name="T89" fmla="*/ 187 h 369"/>
              <a:gd name="T90" fmla="*/ 373 w 436"/>
              <a:gd name="T91" fmla="*/ 124 h 369"/>
              <a:gd name="T92" fmla="*/ 302 w 436"/>
              <a:gd name="T93" fmla="*/ 347 h 369"/>
              <a:gd name="T94" fmla="*/ 132 w 436"/>
              <a:gd name="T95" fmla="*/ 347 h 369"/>
              <a:gd name="T96" fmla="*/ 132 w 436"/>
              <a:gd name="T97" fmla="*/ 212 h 369"/>
              <a:gd name="T98" fmla="*/ 173 w 436"/>
              <a:gd name="T99" fmla="*/ 172 h 369"/>
              <a:gd name="T100" fmla="*/ 302 w 436"/>
              <a:gd name="T101" fmla="*/ 172 h 369"/>
              <a:gd name="T102" fmla="*/ 302 w 436"/>
              <a:gd name="T103" fmla="*/ 347 h 369"/>
              <a:gd name="T104" fmla="*/ 354 w 436"/>
              <a:gd name="T105" fmla="*/ 113 h 369"/>
              <a:gd name="T106" fmla="*/ 408 w 436"/>
              <a:gd name="T107" fmla="*/ 60 h 369"/>
              <a:gd name="T108" fmla="*/ 354 w 436"/>
              <a:gd name="T109" fmla="*/ 7 h 369"/>
              <a:gd name="T110" fmla="*/ 301 w 436"/>
              <a:gd name="T111" fmla="*/ 60 h 369"/>
              <a:gd name="T112" fmla="*/ 354 w 436"/>
              <a:gd name="T113" fmla="*/ 113 h 369"/>
              <a:gd name="T114" fmla="*/ 354 w 436"/>
              <a:gd name="T115" fmla="*/ 29 h 369"/>
              <a:gd name="T116" fmla="*/ 386 w 436"/>
              <a:gd name="T117" fmla="*/ 60 h 369"/>
              <a:gd name="T118" fmla="*/ 354 w 436"/>
              <a:gd name="T119" fmla="*/ 91 h 369"/>
              <a:gd name="T120" fmla="*/ 323 w 436"/>
              <a:gd name="T121" fmla="*/ 60 h 369"/>
              <a:gd name="T122" fmla="*/ 354 w 436"/>
              <a:gd name="T123" fmla="*/ 29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36" h="369">
                <a:moveTo>
                  <a:pt x="217" y="143"/>
                </a:moveTo>
                <a:cubicBezTo>
                  <a:pt x="257" y="143"/>
                  <a:pt x="289" y="111"/>
                  <a:pt x="289" y="71"/>
                </a:cubicBezTo>
                <a:cubicBezTo>
                  <a:pt x="289" y="32"/>
                  <a:pt x="257" y="0"/>
                  <a:pt x="217" y="0"/>
                </a:cubicBezTo>
                <a:cubicBezTo>
                  <a:pt x="178" y="0"/>
                  <a:pt x="146" y="32"/>
                  <a:pt x="146" y="71"/>
                </a:cubicBezTo>
                <a:cubicBezTo>
                  <a:pt x="146" y="111"/>
                  <a:pt x="178" y="143"/>
                  <a:pt x="217" y="143"/>
                </a:cubicBezTo>
                <a:close/>
                <a:moveTo>
                  <a:pt x="217" y="22"/>
                </a:moveTo>
                <a:cubicBezTo>
                  <a:pt x="245" y="22"/>
                  <a:pt x="267" y="44"/>
                  <a:pt x="267" y="71"/>
                </a:cubicBezTo>
                <a:cubicBezTo>
                  <a:pt x="267" y="99"/>
                  <a:pt x="245" y="121"/>
                  <a:pt x="217" y="121"/>
                </a:cubicBezTo>
                <a:cubicBezTo>
                  <a:pt x="190" y="121"/>
                  <a:pt x="168" y="99"/>
                  <a:pt x="168" y="71"/>
                </a:cubicBezTo>
                <a:cubicBezTo>
                  <a:pt x="168" y="44"/>
                  <a:pt x="190" y="22"/>
                  <a:pt x="217" y="22"/>
                </a:cubicBezTo>
                <a:close/>
                <a:moveTo>
                  <a:pt x="80" y="113"/>
                </a:moveTo>
                <a:cubicBezTo>
                  <a:pt x="110" y="113"/>
                  <a:pt x="133" y="89"/>
                  <a:pt x="133" y="60"/>
                </a:cubicBezTo>
                <a:cubicBezTo>
                  <a:pt x="133" y="31"/>
                  <a:pt x="110" y="7"/>
                  <a:pt x="80" y="7"/>
                </a:cubicBezTo>
                <a:cubicBezTo>
                  <a:pt x="51" y="7"/>
                  <a:pt x="27" y="31"/>
                  <a:pt x="27" y="60"/>
                </a:cubicBezTo>
                <a:cubicBezTo>
                  <a:pt x="27" y="89"/>
                  <a:pt x="51" y="113"/>
                  <a:pt x="80" y="113"/>
                </a:cubicBezTo>
                <a:close/>
                <a:moveTo>
                  <a:pt x="80" y="29"/>
                </a:moveTo>
                <a:cubicBezTo>
                  <a:pt x="98" y="29"/>
                  <a:pt x="111" y="43"/>
                  <a:pt x="111" y="60"/>
                </a:cubicBezTo>
                <a:cubicBezTo>
                  <a:pt x="111" y="77"/>
                  <a:pt x="98" y="91"/>
                  <a:pt x="80" y="91"/>
                </a:cubicBezTo>
                <a:cubicBezTo>
                  <a:pt x="63" y="91"/>
                  <a:pt x="49" y="77"/>
                  <a:pt x="49" y="60"/>
                </a:cubicBezTo>
                <a:cubicBezTo>
                  <a:pt x="49" y="43"/>
                  <a:pt x="63" y="29"/>
                  <a:pt x="80" y="29"/>
                </a:cubicBezTo>
                <a:close/>
                <a:moveTo>
                  <a:pt x="373" y="124"/>
                </a:moveTo>
                <a:cubicBezTo>
                  <a:pt x="324" y="124"/>
                  <a:pt x="324" y="124"/>
                  <a:pt x="324" y="124"/>
                </a:cubicBezTo>
                <a:cubicBezTo>
                  <a:pt x="324" y="146"/>
                  <a:pt x="324" y="146"/>
                  <a:pt x="324" y="146"/>
                </a:cubicBezTo>
                <a:cubicBezTo>
                  <a:pt x="373" y="146"/>
                  <a:pt x="373" y="146"/>
                  <a:pt x="373" y="146"/>
                </a:cubicBezTo>
                <a:cubicBezTo>
                  <a:pt x="395" y="146"/>
                  <a:pt x="414" y="164"/>
                  <a:pt x="414" y="187"/>
                </a:cubicBezTo>
                <a:cubicBezTo>
                  <a:pt x="414" y="275"/>
                  <a:pt x="414" y="275"/>
                  <a:pt x="414" y="275"/>
                </a:cubicBezTo>
                <a:cubicBezTo>
                  <a:pt x="324" y="275"/>
                  <a:pt x="324" y="275"/>
                  <a:pt x="324" y="275"/>
                </a:cubicBezTo>
                <a:cubicBezTo>
                  <a:pt x="324" y="150"/>
                  <a:pt x="324" y="150"/>
                  <a:pt x="324" y="150"/>
                </a:cubicBezTo>
                <a:cubicBezTo>
                  <a:pt x="173" y="150"/>
                  <a:pt x="173" y="150"/>
                  <a:pt x="173" y="150"/>
                </a:cubicBezTo>
                <a:cubicBezTo>
                  <a:pt x="138" y="150"/>
                  <a:pt x="110" y="178"/>
                  <a:pt x="110" y="212"/>
                </a:cubicBezTo>
                <a:cubicBezTo>
                  <a:pt x="110" y="275"/>
                  <a:pt x="110" y="275"/>
                  <a:pt x="110" y="275"/>
                </a:cubicBezTo>
                <a:cubicBezTo>
                  <a:pt x="22" y="275"/>
                  <a:pt x="22" y="275"/>
                  <a:pt x="22" y="275"/>
                </a:cubicBezTo>
                <a:cubicBezTo>
                  <a:pt x="22" y="187"/>
                  <a:pt x="22" y="187"/>
                  <a:pt x="22" y="187"/>
                </a:cubicBezTo>
                <a:cubicBezTo>
                  <a:pt x="22" y="164"/>
                  <a:pt x="40" y="146"/>
                  <a:pt x="62" y="146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120" y="124"/>
                  <a:pt x="120" y="124"/>
                  <a:pt x="120" y="124"/>
                </a:cubicBezTo>
                <a:cubicBezTo>
                  <a:pt x="62" y="124"/>
                  <a:pt x="62" y="124"/>
                  <a:pt x="62" y="124"/>
                </a:cubicBezTo>
                <a:cubicBezTo>
                  <a:pt x="28" y="124"/>
                  <a:pt x="0" y="152"/>
                  <a:pt x="0" y="187"/>
                </a:cubicBezTo>
                <a:cubicBezTo>
                  <a:pt x="0" y="297"/>
                  <a:pt x="0" y="297"/>
                  <a:pt x="0" y="297"/>
                </a:cubicBezTo>
                <a:cubicBezTo>
                  <a:pt x="110" y="297"/>
                  <a:pt x="110" y="297"/>
                  <a:pt x="110" y="297"/>
                </a:cubicBezTo>
                <a:cubicBezTo>
                  <a:pt x="110" y="369"/>
                  <a:pt x="110" y="369"/>
                  <a:pt x="110" y="369"/>
                </a:cubicBezTo>
                <a:cubicBezTo>
                  <a:pt x="324" y="369"/>
                  <a:pt x="324" y="369"/>
                  <a:pt x="324" y="369"/>
                </a:cubicBezTo>
                <a:cubicBezTo>
                  <a:pt x="324" y="297"/>
                  <a:pt x="324" y="297"/>
                  <a:pt x="324" y="297"/>
                </a:cubicBezTo>
                <a:cubicBezTo>
                  <a:pt x="436" y="297"/>
                  <a:pt x="436" y="297"/>
                  <a:pt x="436" y="297"/>
                </a:cubicBezTo>
                <a:cubicBezTo>
                  <a:pt x="436" y="187"/>
                  <a:pt x="436" y="187"/>
                  <a:pt x="436" y="187"/>
                </a:cubicBezTo>
                <a:cubicBezTo>
                  <a:pt x="436" y="152"/>
                  <a:pt x="408" y="124"/>
                  <a:pt x="373" y="124"/>
                </a:cubicBezTo>
                <a:close/>
                <a:moveTo>
                  <a:pt x="302" y="347"/>
                </a:moveTo>
                <a:cubicBezTo>
                  <a:pt x="132" y="347"/>
                  <a:pt x="132" y="347"/>
                  <a:pt x="132" y="347"/>
                </a:cubicBezTo>
                <a:cubicBezTo>
                  <a:pt x="132" y="212"/>
                  <a:pt x="132" y="212"/>
                  <a:pt x="132" y="212"/>
                </a:cubicBezTo>
                <a:cubicBezTo>
                  <a:pt x="132" y="190"/>
                  <a:pt x="151" y="172"/>
                  <a:pt x="173" y="172"/>
                </a:cubicBezTo>
                <a:cubicBezTo>
                  <a:pt x="302" y="172"/>
                  <a:pt x="302" y="172"/>
                  <a:pt x="302" y="172"/>
                </a:cubicBezTo>
                <a:lnTo>
                  <a:pt x="302" y="347"/>
                </a:lnTo>
                <a:close/>
                <a:moveTo>
                  <a:pt x="354" y="113"/>
                </a:moveTo>
                <a:cubicBezTo>
                  <a:pt x="384" y="113"/>
                  <a:pt x="408" y="89"/>
                  <a:pt x="408" y="60"/>
                </a:cubicBezTo>
                <a:cubicBezTo>
                  <a:pt x="408" y="31"/>
                  <a:pt x="384" y="7"/>
                  <a:pt x="354" y="7"/>
                </a:cubicBezTo>
                <a:cubicBezTo>
                  <a:pt x="325" y="7"/>
                  <a:pt x="301" y="31"/>
                  <a:pt x="301" y="60"/>
                </a:cubicBezTo>
                <a:cubicBezTo>
                  <a:pt x="301" y="89"/>
                  <a:pt x="325" y="113"/>
                  <a:pt x="354" y="113"/>
                </a:cubicBezTo>
                <a:close/>
                <a:moveTo>
                  <a:pt x="354" y="29"/>
                </a:moveTo>
                <a:cubicBezTo>
                  <a:pt x="372" y="29"/>
                  <a:pt x="386" y="43"/>
                  <a:pt x="386" y="60"/>
                </a:cubicBezTo>
                <a:cubicBezTo>
                  <a:pt x="386" y="77"/>
                  <a:pt x="372" y="91"/>
                  <a:pt x="354" y="91"/>
                </a:cubicBezTo>
                <a:cubicBezTo>
                  <a:pt x="337" y="91"/>
                  <a:pt x="323" y="77"/>
                  <a:pt x="323" y="60"/>
                </a:cubicBezTo>
                <a:cubicBezTo>
                  <a:pt x="323" y="43"/>
                  <a:pt x="337" y="29"/>
                  <a:pt x="354" y="29"/>
                </a:cubicBezTo>
                <a:close/>
              </a:path>
            </a:pathLst>
          </a:custGeom>
          <a:solidFill>
            <a:srgbClr val="E3E82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45" name="Freeform 10"/>
          <p:cNvSpPr>
            <a:spLocks noEditPoints="1"/>
          </p:cNvSpPr>
          <p:nvPr userDrawn="1"/>
        </p:nvSpPr>
        <p:spPr bwMode="auto">
          <a:xfrm>
            <a:off x="1791089" y="2207854"/>
            <a:ext cx="572321" cy="742717"/>
          </a:xfrm>
          <a:custGeom>
            <a:avLst/>
            <a:gdLst>
              <a:gd name="T0" fmla="*/ 434 w 434"/>
              <a:gd name="T1" fmla="*/ 218 h 563"/>
              <a:gd name="T2" fmla="*/ 217 w 434"/>
              <a:gd name="T3" fmla="*/ 0 h 563"/>
              <a:gd name="T4" fmla="*/ 0 w 434"/>
              <a:gd name="T5" fmla="*/ 219 h 563"/>
              <a:gd name="T6" fmla="*/ 45 w 434"/>
              <a:gd name="T7" fmla="*/ 352 h 563"/>
              <a:gd name="T8" fmla="*/ 45 w 434"/>
              <a:gd name="T9" fmla="*/ 352 h 563"/>
              <a:gd name="T10" fmla="*/ 51 w 434"/>
              <a:gd name="T11" fmla="*/ 360 h 563"/>
              <a:gd name="T12" fmla="*/ 58 w 434"/>
              <a:gd name="T13" fmla="*/ 368 h 563"/>
              <a:gd name="T14" fmla="*/ 217 w 434"/>
              <a:gd name="T15" fmla="*/ 563 h 563"/>
              <a:gd name="T16" fmla="*/ 374 w 434"/>
              <a:gd name="T17" fmla="*/ 370 h 563"/>
              <a:gd name="T18" fmla="*/ 376 w 434"/>
              <a:gd name="T19" fmla="*/ 368 h 563"/>
              <a:gd name="T20" fmla="*/ 385 w 434"/>
              <a:gd name="T21" fmla="*/ 357 h 563"/>
              <a:gd name="T22" fmla="*/ 389 w 434"/>
              <a:gd name="T23" fmla="*/ 352 h 563"/>
              <a:gd name="T24" fmla="*/ 389 w 434"/>
              <a:gd name="T25" fmla="*/ 352 h 563"/>
              <a:gd name="T26" fmla="*/ 434 w 434"/>
              <a:gd name="T27" fmla="*/ 218 h 563"/>
              <a:gd name="T28" fmla="*/ 357 w 434"/>
              <a:gd name="T29" fmla="*/ 356 h 563"/>
              <a:gd name="T30" fmla="*/ 342 w 434"/>
              <a:gd name="T31" fmla="*/ 374 h 563"/>
              <a:gd name="T32" fmla="*/ 343 w 434"/>
              <a:gd name="T33" fmla="*/ 374 h 563"/>
              <a:gd name="T34" fmla="*/ 217 w 434"/>
              <a:gd name="T35" fmla="*/ 528 h 563"/>
              <a:gd name="T36" fmla="*/ 91 w 434"/>
              <a:gd name="T37" fmla="*/ 374 h 563"/>
              <a:gd name="T38" fmla="*/ 92 w 434"/>
              <a:gd name="T39" fmla="*/ 374 h 563"/>
              <a:gd name="T40" fmla="*/ 76 w 434"/>
              <a:gd name="T41" fmla="*/ 356 h 563"/>
              <a:gd name="T42" fmla="*/ 22 w 434"/>
              <a:gd name="T43" fmla="*/ 219 h 563"/>
              <a:gd name="T44" fmla="*/ 217 w 434"/>
              <a:gd name="T45" fmla="*/ 22 h 563"/>
              <a:gd name="T46" fmla="*/ 412 w 434"/>
              <a:gd name="T47" fmla="*/ 218 h 563"/>
              <a:gd name="T48" fmla="*/ 357 w 434"/>
              <a:gd name="T49" fmla="*/ 356 h 563"/>
              <a:gd name="T50" fmla="*/ 217 w 434"/>
              <a:gd name="T51" fmla="*/ 93 h 563"/>
              <a:gd name="T52" fmla="*/ 117 w 434"/>
              <a:gd name="T53" fmla="*/ 193 h 563"/>
              <a:gd name="T54" fmla="*/ 217 w 434"/>
              <a:gd name="T55" fmla="*/ 293 h 563"/>
              <a:gd name="T56" fmla="*/ 317 w 434"/>
              <a:gd name="T57" fmla="*/ 193 h 563"/>
              <a:gd name="T58" fmla="*/ 217 w 434"/>
              <a:gd name="T59" fmla="*/ 93 h 563"/>
              <a:gd name="T60" fmla="*/ 217 w 434"/>
              <a:gd name="T61" fmla="*/ 271 h 563"/>
              <a:gd name="T62" fmla="*/ 139 w 434"/>
              <a:gd name="T63" fmla="*/ 193 h 563"/>
              <a:gd name="T64" fmla="*/ 217 w 434"/>
              <a:gd name="T65" fmla="*/ 115 h 563"/>
              <a:gd name="T66" fmla="*/ 295 w 434"/>
              <a:gd name="T67" fmla="*/ 193 h 563"/>
              <a:gd name="T68" fmla="*/ 217 w 434"/>
              <a:gd name="T69" fmla="*/ 271 h 563"/>
              <a:gd name="T70" fmla="*/ 227 w 434"/>
              <a:gd name="T71" fmla="*/ 144 h 563"/>
              <a:gd name="T72" fmla="*/ 207 w 434"/>
              <a:gd name="T73" fmla="*/ 144 h 563"/>
              <a:gd name="T74" fmla="*/ 207 w 434"/>
              <a:gd name="T75" fmla="*/ 178 h 563"/>
              <a:gd name="T76" fmla="*/ 172 w 434"/>
              <a:gd name="T77" fmla="*/ 178 h 563"/>
              <a:gd name="T78" fmla="*/ 172 w 434"/>
              <a:gd name="T79" fmla="*/ 198 h 563"/>
              <a:gd name="T80" fmla="*/ 207 w 434"/>
              <a:gd name="T81" fmla="*/ 198 h 563"/>
              <a:gd name="T82" fmla="*/ 207 w 434"/>
              <a:gd name="T83" fmla="*/ 232 h 563"/>
              <a:gd name="T84" fmla="*/ 227 w 434"/>
              <a:gd name="T85" fmla="*/ 232 h 563"/>
              <a:gd name="T86" fmla="*/ 227 w 434"/>
              <a:gd name="T87" fmla="*/ 198 h 563"/>
              <a:gd name="T88" fmla="*/ 261 w 434"/>
              <a:gd name="T89" fmla="*/ 198 h 563"/>
              <a:gd name="T90" fmla="*/ 261 w 434"/>
              <a:gd name="T91" fmla="*/ 178 h 563"/>
              <a:gd name="T92" fmla="*/ 227 w 434"/>
              <a:gd name="T93" fmla="*/ 178 h 563"/>
              <a:gd name="T94" fmla="*/ 227 w 434"/>
              <a:gd name="T95" fmla="*/ 144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34" h="563">
                <a:moveTo>
                  <a:pt x="434" y="218"/>
                </a:moveTo>
                <a:cubicBezTo>
                  <a:pt x="434" y="98"/>
                  <a:pt x="336" y="0"/>
                  <a:pt x="217" y="0"/>
                </a:cubicBezTo>
                <a:cubicBezTo>
                  <a:pt x="97" y="0"/>
                  <a:pt x="0" y="99"/>
                  <a:pt x="0" y="219"/>
                </a:cubicBezTo>
                <a:cubicBezTo>
                  <a:pt x="0" y="267"/>
                  <a:pt x="15" y="311"/>
                  <a:pt x="45" y="352"/>
                </a:cubicBezTo>
                <a:cubicBezTo>
                  <a:pt x="45" y="352"/>
                  <a:pt x="45" y="352"/>
                  <a:pt x="45" y="352"/>
                </a:cubicBezTo>
                <a:cubicBezTo>
                  <a:pt x="51" y="360"/>
                  <a:pt x="51" y="360"/>
                  <a:pt x="51" y="360"/>
                </a:cubicBezTo>
                <a:cubicBezTo>
                  <a:pt x="53" y="363"/>
                  <a:pt x="55" y="365"/>
                  <a:pt x="58" y="368"/>
                </a:cubicBezTo>
                <a:cubicBezTo>
                  <a:pt x="217" y="563"/>
                  <a:pt x="217" y="563"/>
                  <a:pt x="217" y="563"/>
                </a:cubicBezTo>
                <a:cubicBezTo>
                  <a:pt x="374" y="370"/>
                  <a:pt x="374" y="370"/>
                  <a:pt x="374" y="370"/>
                </a:cubicBezTo>
                <a:cubicBezTo>
                  <a:pt x="376" y="368"/>
                  <a:pt x="376" y="368"/>
                  <a:pt x="376" y="368"/>
                </a:cubicBezTo>
                <a:cubicBezTo>
                  <a:pt x="379" y="365"/>
                  <a:pt x="382" y="361"/>
                  <a:pt x="385" y="357"/>
                </a:cubicBezTo>
                <a:cubicBezTo>
                  <a:pt x="389" y="352"/>
                  <a:pt x="389" y="352"/>
                  <a:pt x="389" y="352"/>
                </a:cubicBezTo>
                <a:cubicBezTo>
                  <a:pt x="389" y="352"/>
                  <a:pt x="389" y="352"/>
                  <a:pt x="389" y="352"/>
                </a:cubicBezTo>
                <a:cubicBezTo>
                  <a:pt x="418" y="311"/>
                  <a:pt x="434" y="266"/>
                  <a:pt x="434" y="218"/>
                </a:cubicBezTo>
                <a:close/>
                <a:moveTo>
                  <a:pt x="357" y="356"/>
                </a:moveTo>
                <a:cubicBezTo>
                  <a:pt x="342" y="374"/>
                  <a:pt x="342" y="374"/>
                  <a:pt x="342" y="374"/>
                </a:cubicBezTo>
                <a:cubicBezTo>
                  <a:pt x="343" y="374"/>
                  <a:pt x="343" y="374"/>
                  <a:pt x="343" y="374"/>
                </a:cubicBezTo>
                <a:cubicBezTo>
                  <a:pt x="217" y="528"/>
                  <a:pt x="217" y="528"/>
                  <a:pt x="217" y="528"/>
                </a:cubicBezTo>
                <a:cubicBezTo>
                  <a:pt x="91" y="374"/>
                  <a:pt x="91" y="374"/>
                  <a:pt x="91" y="374"/>
                </a:cubicBezTo>
                <a:cubicBezTo>
                  <a:pt x="92" y="374"/>
                  <a:pt x="92" y="374"/>
                  <a:pt x="92" y="374"/>
                </a:cubicBezTo>
                <a:cubicBezTo>
                  <a:pt x="76" y="356"/>
                  <a:pt x="76" y="356"/>
                  <a:pt x="76" y="356"/>
                </a:cubicBezTo>
                <a:cubicBezTo>
                  <a:pt x="40" y="314"/>
                  <a:pt x="22" y="268"/>
                  <a:pt x="22" y="219"/>
                </a:cubicBezTo>
                <a:cubicBezTo>
                  <a:pt x="22" y="111"/>
                  <a:pt x="109" y="22"/>
                  <a:pt x="217" y="22"/>
                </a:cubicBezTo>
                <a:cubicBezTo>
                  <a:pt x="324" y="22"/>
                  <a:pt x="412" y="110"/>
                  <a:pt x="412" y="218"/>
                </a:cubicBezTo>
                <a:cubicBezTo>
                  <a:pt x="412" y="268"/>
                  <a:pt x="393" y="314"/>
                  <a:pt x="357" y="356"/>
                </a:cubicBezTo>
                <a:close/>
                <a:moveTo>
                  <a:pt x="217" y="93"/>
                </a:moveTo>
                <a:cubicBezTo>
                  <a:pt x="162" y="93"/>
                  <a:pt x="117" y="138"/>
                  <a:pt x="117" y="193"/>
                </a:cubicBezTo>
                <a:cubicBezTo>
                  <a:pt x="117" y="248"/>
                  <a:pt x="162" y="293"/>
                  <a:pt x="217" y="293"/>
                </a:cubicBezTo>
                <a:cubicBezTo>
                  <a:pt x="272" y="293"/>
                  <a:pt x="317" y="248"/>
                  <a:pt x="317" y="193"/>
                </a:cubicBezTo>
                <a:cubicBezTo>
                  <a:pt x="317" y="138"/>
                  <a:pt x="272" y="93"/>
                  <a:pt x="217" y="93"/>
                </a:cubicBezTo>
                <a:close/>
                <a:moveTo>
                  <a:pt x="217" y="271"/>
                </a:moveTo>
                <a:cubicBezTo>
                  <a:pt x="174" y="271"/>
                  <a:pt x="139" y="236"/>
                  <a:pt x="139" y="193"/>
                </a:cubicBezTo>
                <a:cubicBezTo>
                  <a:pt x="139" y="150"/>
                  <a:pt x="174" y="115"/>
                  <a:pt x="217" y="115"/>
                </a:cubicBezTo>
                <a:cubicBezTo>
                  <a:pt x="260" y="115"/>
                  <a:pt x="295" y="150"/>
                  <a:pt x="295" y="193"/>
                </a:cubicBezTo>
                <a:cubicBezTo>
                  <a:pt x="295" y="236"/>
                  <a:pt x="260" y="271"/>
                  <a:pt x="217" y="271"/>
                </a:cubicBezTo>
                <a:close/>
                <a:moveTo>
                  <a:pt x="227" y="144"/>
                </a:moveTo>
                <a:cubicBezTo>
                  <a:pt x="207" y="144"/>
                  <a:pt x="207" y="144"/>
                  <a:pt x="207" y="144"/>
                </a:cubicBezTo>
                <a:cubicBezTo>
                  <a:pt x="207" y="178"/>
                  <a:pt x="207" y="178"/>
                  <a:pt x="207" y="178"/>
                </a:cubicBezTo>
                <a:cubicBezTo>
                  <a:pt x="172" y="178"/>
                  <a:pt x="172" y="178"/>
                  <a:pt x="172" y="178"/>
                </a:cubicBezTo>
                <a:cubicBezTo>
                  <a:pt x="172" y="198"/>
                  <a:pt x="172" y="198"/>
                  <a:pt x="172" y="198"/>
                </a:cubicBezTo>
                <a:cubicBezTo>
                  <a:pt x="207" y="198"/>
                  <a:pt x="207" y="198"/>
                  <a:pt x="207" y="198"/>
                </a:cubicBezTo>
                <a:cubicBezTo>
                  <a:pt x="207" y="232"/>
                  <a:pt x="207" y="232"/>
                  <a:pt x="207" y="232"/>
                </a:cubicBezTo>
                <a:cubicBezTo>
                  <a:pt x="227" y="232"/>
                  <a:pt x="227" y="232"/>
                  <a:pt x="227" y="232"/>
                </a:cubicBezTo>
                <a:cubicBezTo>
                  <a:pt x="227" y="198"/>
                  <a:pt x="227" y="198"/>
                  <a:pt x="227" y="198"/>
                </a:cubicBezTo>
                <a:cubicBezTo>
                  <a:pt x="261" y="198"/>
                  <a:pt x="261" y="198"/>
                  <a:pt x="261" y="198"/>
                </a:cubicBezTo>
                <a:cubicBezTo>
                  <a:pt x="261" y="178"/>
                  <a:pt x="261" y="178"/>
                  <a:pt x="261" y="178"/>
                </a:cubicBezTo>
                <a:cubicBezTo>
                  <a:pt x="227" y="178"/>
                  <a:pt x="227" y="178"/>
                  <a:pt x="227" y="178"/>
                </a:cubicBezTo>
                <a:lnTo>
                  <a:pt x="227" y="144"/>
                </a:lnTo>
                <a:close/>
              </a:path>
            </a:pathLst>
          </a:custGeom>
          <a:solidFill>
            <a:srgbClr val="E3E82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46" name="Freeform 15"/>
          <p:cNvSpPr>
            <a:spLocks noEditPoints="1"/>
          </p:cNvSpPr>
          <p:nvPr userDrawn="1"/>
        </p:nvSpPr>
        <p:spPr bwMode="auto">
          <a:xfrm>
            <a:off x="7163928" y="2256089"/>
            <a:ext cx="439647" cy="625651"/>
          </a:xfrm>
          <a:custGeom>
            <a:avLst/>
            <a:gdLst>
              <a:gd name="T0" fmla="*/ 170 w 340"/>
              <a:gd name="T1" fmla="*/ 0 h 484"/>
              <a:gd name="T2" fmla="*/ 2 w 340"/>
              <a:gd name="T3" fmla="*/ 159 h 484"/>
              <a:gd name="T4" fmla="*/ 90 w 340"/>
              <a:gd name="T5" fmla="*/ 335 h 484"/>
              <a:gd name="T6" fmla="*/ 93 w 340"/>
              <a:gd name="T7" fmla="*/ 343 h 484"/>
              <a:gd name="T8" fmla="*/ 106 w 340"/>
              <a:gd name="T9" fmla="*/ 351 h 484"/>
              <a:gd name="T10" fmla="*/ 250 w 340"/>
              <a:gd name="T11" fmla="*/ 313 h 484"/>
              <a:gd name="T12" fmla="*/ 251 w 340"/>
              <a:gd name="T13" fmla="*/ 312 h 484"/>
              <a:gd name="T14" fmla="*/ 285 w 340"/>
              <a:gd name="T15" fmla="*/ 269 h 484"/>
              <a:gd name="T16" fmla="*/ 299 w 340"/>
              <a:gd name="T17" fmla="*/ 55 h 484"/>
              <a:gd name="T18" fmla="*/ 272 w 340"/>
              <a:gd name="T19" fmla="*/ 252 h 484"/>
              <a:gd name="T20" fmla="*/ 112 w 340"/>
              <a:gd name="T21" fmla="*/ 327 h 484"/>
              <a:gd name="T22" fmla="*/ 24 w 340"/>
              <a:gd name="T23" fmla="*/ 158 h 484"/>
              <a:gd name="T24" fmla="*/ 170 w 340"/>
              <a:gd name="T25" fmla="*/ 22 h 484"/>
              <a:gd name="T26" fmla="*/ 316 w 340"/>
              <a:gd name="T27" fmla="*/ 158 h 484"/>
              <a:gd name="T28" fmla="*/ 101 w 340"/>
              <a:gd name="T29" fmla="*/ 436 h 484"/>
              <a:gd name="T30" fmla="*/ 104 w 340"/>
              <a:gd name="T31" fmla="*/ 458 h 484"/>
              <a:gd name="T32" fmla="*/ 117 w 340"/>
              <a:gd name="T33" fmla="*/ 455 h 484"/>
              <a:gd name="T34" fmla="*/ 170 w 340"/>
              <a:gd name="T35" fmla="*/ 484 h 484"/>
              <a:gd name="T36" fmla="*/ 230 w 340"/>
              <a:gd name="T37" fmla="*/ 425 h 484"/>
              <a:gd name="T38" fmla="*/ 255 w 340"/>
              <a:gd name="T39" fmla="*/ 407 h 484"/>
              <a:gd name="T40" fmla="*/ 170 w 340"/>
              <a:gd name="T41" fmla="*/ 462 h 484"/>
              <a:gd name="T42" fmla="*/ 209 w 340"/>
              <a:gd name="T43" fmla="*/ 430 h 484"/>
              <a:gd name="T44" fmla="*/ 242 w 340"/>
              <a:gd name="T45" fmla="*/ 346 h 484"/>
              <a:gd name="T46" fmla="*/ 93 w 340"/>
              <a:gd name="T47" fmla="*/ 396 h 484"/>
              <a:gd name="T48" fmla="*/ 106 w 340"/>
              <a:gd name="T49" fmla="*/ 404 h 484"/>
              <a:gd name="T50" fmla="*/ 255 w 340"/>
              <a:gd name="T51" fmla="*/ 354 h 484"/>
              <a:gd name="T52" fmla="*/ 248 w 340"/>
              <a:gd name="T53" fmla="*/ 108 h 484"/>
              <a:gd name="T54" fmla="*/ 164 w 340"/>
              <a:gd name="T55" fmla="*/ 234 h 484"/>
              <a:gd name="T56" fmla="*/ 107 w 340"/>
              <a:gd name="T57" fmla="*/ 175 h 484"/>
              <a:gd name="T58" fmla="*/ 156 w 340"/>
              <a:gd name="T59" fmla="*/ 261 h 484"/>
              <a:gd name="T60" fmla="*/ 166 w 340"/>
              <a:gd name="T61" fmla="*/ 265 h 484"/>
              <a:gd name="T62" fmla="*/ 252 w 340"/>
              <a:gd name="T63" fmla="*/ 12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40" h="484">
                <a:moveTo>
                  <a:pt x="299" y="55"/>
                </a:moveTo>
                <a:cubicBezTo>
                  <a:pt x="267" y="20"/>
                  <a:pt x="220" y="0"/>
                  <a:pt x="170" y="0"/>
                </a:cubicBezTo>
                <a:cubicBezTo>
                  <a:pt x="121" y="0"/>
                  <a:pt x="74" y="20"/>
                  <a:pt x="41" y="55"/>
                </a:cubicBezTo>
                <a:cubicBezTo>
                  <a:pt x="14" y="84"/>
                  <a:pt x="0" y="121"/>
                  <a:pt x="2" y="159"/>
                </a:cubicBezTo>
                <a:cubicBezTo>
                  <a:pt x="7" y="233"/>
                  <a:pt x="33" y="254"/>
                  <a:pt x="56" y="271"/>
                </a:cubicBezTo>
                <a:cubicBezTo>
                  <a:pt x="74" y="285"/>
                  <a:pt x="88" y="296"/>
                  <a:pt x="90" y="335"/>
                </a:cubicBezTo>
                <a:cubicBezTo>
                  <a:pt x="90" y="337"/>
                  <a:pt x="91" y="339"/>
                  <a:pt x="93" y="341"/>
                </a:cubicBezTo>
                <a:cubicBezTo>
                  <a:pt x="93" y="342"/>
                  <a:pt x="93" y="342"/>
                  <a:pt x="93" y="343"/>
                </a:cubicBezTo>
                <a:cubicBezTo>
                  <a:pt x="94" y="348"/>
                  <a:pt x="99" y="351"/>
                  <a:pt x="104" y="351"/>
                </a:cubicBezTo>
                <a:cubicBezTo>
                  <a:pt x="105" y="351"/>
                  <a:pt x="105" y="351"/>
                  <a:pt x="106" y="351"/>
                </a:cubicBezTo>
                <a:cubicBezTo>
                  <a:pt x="246" y="314"/>
                  <a:pt x="246" y="314"/>
                  <a:pt x="246" y="314"/>
                </a:cubicBezTo>
                <a:cubicBezTo>
                  <a:pt x="247" y="314"/>
                  <a:pt x="248" y="314"/>
                  <a:pt x="250" y="313"/>
                </a:cubicBezTo>
                <a:cubicBezTo>
                  <a:pt x="250" y="313"/>
                  <a:pt x="250" y="313"/>
                  <a:pt x="251" y="312"/>
                </a:cubicBezTo>
                <a:cubicBezTo>
                  <a:pt x="251" y="312"/>
                  <a:pt x="251" y="312"/>
                  <a:pt x="251" y="312"/>
                </a:cubicBezTo>
                <a:cubicBezTo>
                  <a:pt x="254" y="311"/>
                  <a:pt x="255" y="308"/>
                  <a:pt x="256" y="305"/>
                </a:cubicBezTo>
                <a:cubicBezTo>
                  <a:pt x="262" y="287"/>
                  <a:pt x="273" y="279"/>
                  <a:pt x="285" y="269"/>
                </a:cubicBezTo>
                <a:cubicBezTo>
                  <a:pt x="307" y="251"/>
                  <a:pt x="332" y="231"/>
                  <a:pt x="338" y="159"/>
                </a:cubicBezTo>
                <a:cubicBezTo>
                  <a:pt x="340" y="122"/>
                  <a:pt x="327" y="85"/>
                  <a:pt x="299" y="55"/>
                </a:cubicBezTo>
                <a:close/>
                <a:moveTo>
                  <a:pt x="316" y="158"/>
                </a:moveTo>
                <a:cubicBezTo>
                  <a:pt x="311" y="220"/>
                  <a:pt x="292" y="236"/>
                  <a:pt x="272" y="252"/>
                </a:cubicBezTo>
                <a:cubicBezTo>
                  <a:pt x="259" y="262"/>
                  <a:pt x="245" y="273"/>
                  <a:pt x="236" y="294"/>
                </a:cubicBezTo>
                <a:cubicBezTo>
                  <a:pt x="112" y="327"/>
                  <a:pt x="112" y="327"/>
                  <a:pt x="112" y="327"/>
                </a:cubicBezTo>
                <a:cubicBezTo>
                  <a:pt x="107" y="283"/>
                  <a:pt x="88" y="268"/>
                  <a:pt x="69" y="254"/>
                </a:cubicBezTo>
                <a:cubicBezTo>
                  <a:pt x="48" y="238"/>
                  <a:pt x="29" y="222"/>
                  <a:pt x="24" y="158"/>
                </a:cubicBezTo>
                <a:cubicBezTo>
                  <a:pt x="22" y="126"/>
                  <a:pt x="34" y="95"/>
                  <a:pt x="57" y="70"/>
                </a:cubicBezTo>
                <a:cubicBezTo>
                  <a:pt x="85" y="40"/>
                  <a:pt x="127" y="22"/>
                  <a:pt x="170" y="22"/>
                </a:cubicBezTo>
                <a:cubicBezTo>
                  <a:pt x="213" y="22"/>
                  <a:pt x="255" y="40"/>
                  <a:pt x="283" y="70"/>
                </a:cubicBezTo>
                <a:cubicBezTo>
                  <a:pt x="306" y="95"/>
                  <a:pt x="318" y="126"/>
                  <a:pt x="316" y="158"/>
                </a:cubicBezTo>
                <a:close/>
                <a:moveTo>
                  <a:pt x="242" y="399"/>
                </a:moveTo>
                <a:cubicBezTo>
                  <a:pt x="101" y="436"/>
                  <a:pt x="101" y="436"/>
                  <a:pt x="101" y="436"/>
                </a:cubicBezTo>
                <a:cubicBezTo>
                  <a:pt x="95" y="438"/>
                  <a:pt x="91" y="444"/>
                  <a:pt x="93" y="450"/>
                </a:cubicBezTo>
                <a:cubicBezTo>
                  <a:pt x="94" y="455"/>
                  <a:pt x="99" y="458"/>
                  <a:pt x="104" y="458"/>
                </a:cubicBezTo>
                <a:cubicBezTo>
                  <a:pt x="105" y="458"/>
                  <a:pt x="105" y="458"/>
                  <a:pt x="106" y="457"/>
                </a:cubicBezTo>
                <a:cubicBezTo>
                  <a:pt x="117" y="455"/>
                  <a:pt x="117" y="455"/>
                  <a:pt x="117" y="455"/>
                </a:cubicBezTo>
                <a:cubicBezTo>
                  <a:pt x="117" y="457"/>
                  <a:pt x="118" y="459"/>
                  <a:pt x="119" y="460"/>
                </a:cubicBezTo>
                <a:cubicBezTo>
                  <a:pt x="131" y="475"/>
                  <a:pt x="150" y="484"/>
                  <a:pt x="170" y="484"/>
                </a:cubicBezTo>
                <a:cubicBezTo>
                  <a:pt x="204" y="484"/>
                  <a:pt x="231" y="460"/>
                  <a:pt x="231" y="430"/>
                </a:cubicBezTo>
                <a:cubicBezTo>
                  <a:pt x="231" y="428"/>
                  <a:pt x="231" y="426"/>
                  <a:pt x="230" y="425"/>
                </a:cubicBezTo>
                <a:cubicBezTo>
                  <a:pt x="248" y="420"/>
                  <a:pt x="248" y="420"/>
                  <a:pt x="248" y="420"/>
                </a:cubicBezTo>
                <a:cubicBezTo>
                  <a:pt x="253" y="419"/>
                  <a:pt x="257" y="413"/>
                  <a:pt x="255" y="407"/>
                </a:cubicBezTo>
                <a:cubicBezTo>
                  <a:pt x="254" y="401"/>
                  <a:pt x="248" y="398"/>
                  <a:pt x="242" y="399"/>
                </a:cubicBezTo>
                <a:close/>
                <a:moveTo>
                  <a:pt x="170" y="462"/>
                </a:moveTo>
                <a:cubicBezTo>
                  <a:pt x="157" y="462"/>
                  <a:pt x="146" y="457"/>
                  <a:pt x="138" y="449"/>
                </a:cubicBezTo>
                <a:cubicBezTo>
                  <a:pt x="209" y="430"/>
                  <a:pt x="209" y="430"/>
                  <a:pt x="209" y="430"/>
                </a:cubicBezTo>
                <a:cubicBezTo>
                  <a:pt x="209" y="448"/>
                  <a:pt x="191" y="462"/>
                  <a:pt x="170" y="462"/>
                </a:cubicBezTo>
                <a:close/>
                <a:moveTo>
                  <a:pt x="242" y="346"/>
                </a:moveTo>
                <a:cubicBezTo>
                  <a:pt x="101" y="383"/>
                  <a:pt x="101" y="383"/>
                  <a:pt x="101" y="383"/>
                </a:cubicBezTo>
                <a:cubicBezTo>
                  <a:pt x="95" y="384"/>
                  <a:pt x="91" y="390"/>
                  <a:pt x="93" y="396"/>
                </a:cubicBezTo>
                <a:cubicBezTo>
                  <a:pt x="94" y="401"/>
                  <a:pt x="99" y="405"/>
                  <a:pt x="104" y="405"/>
                </a:cubicBezTo>
                <a:cubicBezTo>
                  <a:pt x="105" y="405"/>
                  <a:pt x="105" y="404"/>
                  <a:pt x="106" y="404"/>
                </a:cubicBezTo>
                <a:cubicBezTo>
                  <a:pt x="248" y="367"/>
                  <a:pt x="248" y="367"/>
                  <a:pt x="248" y="367"/>
                </a:cubicBezTo>
                <a:cubicBezTo>
                  <a:pt x="253" y="366"/>
                  <a:pt x="257" y="360"/>
                  <a:pt x="255" y="354"/>
                </a:cubicBezTo>
                <a:cubicBezTo>
                  <a:pt x="254" y="348"/>
                  <a:pt x="248" y="344"/>
                  <a:pt x="242" y="346"/>
                </a:cubicBezTo>
                <a:close/>
                <a:moveTo>
                  <a:pt x="248" y="108"/>
                </a:moveTo>
                <a:cubicBezTo>
                  <a:pt x="243" y="105"/>
                  <a:pt x="236" y="107"/>
                  <a:pt x="233" y="112"/>
                </a:cubicBezTo>
                <a:cubicBezTo>
                  <a:pt x="164" y="234"/>
                  <a:pt x="164" y="234"/>
                  <a:pt x="164" y="234"/>
                </a:cubicBezTo>
                <a:cubicBezTo>
                  <a:pt x="122" y="177"/>
                  <a:pt x="122" y="177"/>
                  <a:pt x="122" y="177"/>
                </a:cubicBezTo>
                <a:cubicBezTo>
                  <a:pt x="119" y="172"/>
                  <a:pt x="112" y="171"/>
                  <a:pt x="107" y="175"/>
                </a:cubicBezTo>
                <a:cubicBezTo>
                  <a:pt x="102" y="178"/>
                  <a:pt x="101" y="185"/>
                  <a:pt x="104" y="190"/>
                </a:cubicBezTo>
                <a:cubicBezTo>
                  <a:pt x="156" y="261"/>
                  <a:pt x="156" y="261"/>
                  <a:pt x="156" y="261"/>
                </a:cubicBezTo>
                <a:cubicBezTo>
                  <a:pt x="158" y="264"/>
                  <a:pt x="161" y="265"/>
                  <a:pt x="165" y="265"/>
                </a:cubicBezTo>
                <a:cubicBezTo>
                  <a:pt x="165" y="265"/>
                  <a:pt x="165" y="265"/>
                  <a:pt x="166" y="265"/>
                </a:cubicBezTo>
                <a:cubicBezTo>
                  <a:pt x="169" y="265"/>
                  <a:pt x="173" y="263"/>
                  <a:pt x="174" y="260"/>
                </a:cubicBezTo>
                <a:cubicBezTo>
                  <a:pt x="252" y="123"/>
                  <a:pt x="252" y="123"/>
                  <a:pt x="252" y="123"/>
                </a:cubicBezTo>
                <a:cubicBezTo>
                  <a:pt x="255" y="118"/>
                  <a:pt x="253" y="111"/>
                  <a:pt x="248" y="10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47" name="Freeform 16"/>
          <p:cNvSpPr>
            <a:spLocks noEditPoints="1"/>
          </p:cNvSpPr>
          <p:nvPr userDrawn="1"/>
        </p:nvSpPr>
        <p:spPr bwMode="auto">
          <a:xfrm>
            <a:off x="4446287" y="2281718"/>
            <a:ext cx="578175" cy="578175"/>
          </a:xfrm>
          <a:custGeom>
            <a:avLst/>
            <a:gdLst>
              <a:gd name="T0" fmla="*/ 147 w 457"/>
              <a:gd name="T1" fmla="*/ 228 h 457"/>
              <a:gd name="T2" fmla="*/ 311 w 457"/>
              <a:gd name="T3" fmla="*/ 228 h 457"/>
              <a:gd name="T4" fmla="*/ 229 w 457"/>
              <a:gd name="T5" fmla="*/ 288 h 457"/>
              <a:gd name="T6" fmla="*/ 229 w 457"/>
              <a:gd name="T7" fmla="*/ 168 h 457"/>
              <a:gd name="T8" fmla="*/ 229 w 457"/>
              <a:gd name="T9" fmla="*/ 288 h 457"/>
              <a:gd name="T10" fmla="*/ 456 w 457"/>
              <a:gd name="T11" fmla="*/ 244 h 457"/>
              <a:gd name="T12" fmla="*/ 398 w 457"/>
              <a:gd name="T13" fmla="*/ 174 h 457"/>
              <a:gd name="T14" fmla="*/ 403 w 457"/>
              <a:gd name="T15" fmla="*/ 134 h 457"/>
              <a:gd name="T16" fmla="*/ 354 w 457"/>
              <a:gd name="T17" fmla="*/ 30 h 457"/>
              <a:gd name="T18" fmla="*/ 282 w 457"/>
              <a:gd name="T19" fmla="*/ 59 h 457"/>
              <a:gd name="T20" fmla="*/ 244 w 457"/>
              <a:gd name="T21" fmla="*/ 0 h 457"/>
              <a:gd name="T22" fmla="*/ 174 w 457"/>
              <a:gd name="T23" fmla="*/ 60 h 457"/>
              <a:gd name="T24" fmla="*/ 131 w 457"/>
              <a:gd name="T25" fmla="*/ 55 h 457"/>
              <a:gd name="T26" fmla="*/ 77 w 457"/>
              <a:gd name="T27" fmla="*/ 56 h 457"/>
              <a:gd name="T28" fmla="*/ 70 w 457"/>
              <a:gd name="T29" fmla="*/ 149 h 457"/>
              <a:gd name="T30" fmla="*/ 37 w 457"/>
              <a:gd name="T31" fmla="*/ 175 h 457"/>
              <a:gd name="T32" fmla="*/ 0 w 457"/>
              <a:gd name="T33" fmla="*/ 284 h 457"/>
              <a:gd name="T34" fmla="*/ 70 w 457"/>
              <a:gd name="T35" fmla="*/ 308 h 457"/>
              <a:gd name="T36" fmla="*/ 53 w 457"/>
              <a:gd name="T37" fmla="*/ 376 h 457"/>
              <a:gd name="T38" fmla="*/ 145 w 457"/>
              <a:gd name="T39" fmla="*/ 385 h 457"/>
              <a:gd name="T40" fmla="*/ 174 w 457"/>
              <a:gd name="T41" fmla="*/ 419 h 457"/>
              <a:gd name="T42" fmla="*/ 282 w 457"/>
              <a:gd name="T43" fmla="*/ 457 h 457"/>
              <a:gd name="T44" fmla="*/ 310 w 457"/>
              <a:gd name="T45" fmla="*/ 386 h 457"/>
              <a:gd name="T46" fmla="*/ 351 w 457"/>
              <a:gd name="T47" fmla="*/ 412 h 457"/>
              <a:gd name="T48" fmla="*/ 428 w 457"/>
              <a:gd name="T49" fmla="*/ 351 h 457"/>
              <a:gd name="T50" fmla="*/ 398 w 457"/>
              <a:gd name="T51" fmla="*/ 282 h 457"/>
              <a:gd name="T52" fmla="*/ 397 w 457"/>
              <a:gd name="T53" fmla="*/ 351 h 457"/>
              <a:gd name="T54" fmla="*/ 351 w 457"/>
              <a:gd name="T55" fmla="*/ 390 h 457"/>
              <a:gd name="T56" fmla="*/ 313 w 457"/>
              <a:gd name="T57" fmla="*/ 359 h 457"/>
              <a:gd name="T58" fmla="*/ 268 w 457"/>
              <a:gd name="T59" fmla="*/ 379 h 457"/>
              <a:gd name="T60" fmla="*/ 260 w 457"/>
              <a:gd name="T61" fmla="*/ 435 h 457"/>
              <a:gd name="T62" fmla="*/ 196 w 457"/>
              <a:gd name="T63" fmla="*/ 419 h 457"/>
              <a:gd name="T64" fmla="*/ 188 w 457"/>
              <a:gd name="T65" fmla="*/ 379 h 457"/>
              <a:gd name="T66" fmla="*/ 142 w 457"/>
              <a:gd name="T67" fmla="*/ 358 h 457"/>
              <a:gd name="T68" fmla="*/ 69 w 457"/>
              <a:gd name="T69" fmla="*/ 361 h 457"/>
              <a:gd name="T70" fmla="*/ 98 w 457"/>
              <a:gd name="T71" fmla="*/ 312 h 457"/>
              <a:gd name="T72" fmla="*/ 79 w 457"/>
              <a:gd name="T73" fmla="*/ 269 h 457"/>
              <a:gd name="T74" fmla="*/ 22 w 457"/>
              <a:gd name="T75" fmla="*/ 261 h 457"/>
              <a:gd name="T76" fmla="*/ 37 w 457"/>
              <a:gd name="T77" fmla="*/ 197 h 457"/>
              <a:gd name="T78" fmla="*/ 78 w 457"/>
              <a:gd name="T79" fmla="*/ 189 h 457"/>
              <a:gd name="T80" fmla="*/ 97 w 457"/>
              <a:gd name="T81" fmla="*/ 145 h 457"/>
              <a:gd name="T82" fmla="*/ 93 w 457"/>
              <a:gd name="T83" fmla="*/ 72 h 457"/>
              <a:gd name="T84" fmla="*/ 115 w 457"/>
              <a:gd name="T85" fmla="*/ 71 h 457"/>
              <a:gd name="T86" fmla="*/ 196 w 457"/>
              <a:gd name="T87" fmla="*/ 75 h 457"/>
              <a:gd name="T88" fmla="*/ 244 w 457"/>
              <a:gd name="T89" fmla="*/ 22 h 457"/>
              <a:gd name="T90" fmla="*/ 260 w 457"/>
              <a:gd name="T91" fmla="*/ 76 h 457"/>
              <a:gd name="T92" fmla="*/ 308 w 457"/>
              <a:gd name="T93" fmla="*/ 94 h 457"/>
              <a:gd name="T94" fmla="*/ 353 w 457"/>
              <a:gd name="T95" fmla="*/ 61 h 457"/>
              <a:gd name="T96" fmla="*/ 387 w 457"/>
              <a:gd name="T97" fmla="*/ 118 h 457"/>
              <a:gd name="T98" fmla="*/ 364 w 457"/>
              <a:gd name="T99" fmla="*/ 152 h 457"/>
              <a:gd name="T100" fmla="*/ 381 w 457"/>
              <a:gd name="T101" fmla="*/ 196 h 457"/>
              <a:gd name="T102" fmla="*/ 434 w 457"/>
              <a:gd name="T103" fmla="*/ 244 h 457"/>
              <a:gd name="T104" fmla="*/ 381 w 457"/>
              <a:gd name="T105" fmla="*/ 260 h 457"/>
              <a:gd name="T106" fmla="*/ 363 w 457"/>
              <a:gd name="T107" fmla="*/ 306 h 457"/>
              <a:gd name="T108" fmla="*/ 397 w 457"/>
              <a:gd name="T109" fmla="*/ 351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57" h="457">
                <a:moveTo>
                  <a:pt x="229" y="146"/>
                </a:moveTo>
                <a:cubicBezTo>
                  <a:pt x="183" y="146"/>
                  <a:pt x="147" y="183"/>
                  <a:pt x="147" y="228"/>
                </a:cubicBezTo>
                <a:cubicBezTo>
                  <a:pt x="147" y="274"/>
                  <a:pt x="183" y="310"/>
                  <a:pt x="229" y="310"/>
                </a:cubicBezTo>
                <a:cubicBezTo>
                  <a:pt x="274" y="310"/>
                  <a:pt x="311" y="274"/>
                  <a:pt x="311" y="228"/>
                </a:cubicBezTo>
                <a:cubicBezTo>
                  <a:pt x="311" y="183"/>
                  <a:pt x="274" y="146"/>
                  <a:pt x="229" y="146"/>
                </a:cubicBezTo>
                <a:close/>
                <a:moveTo>
                  <a:pt x="229" y="288"/>
                </a:moveTo>
                <a:cubicBezTo>
                  <a:pt x="196" y="288"/>
                  <a:pt x="169" y="262"/>
                  <a:pt x="169" y="228"/>
                </a:cubicBezTo>
                <a:cubicBezTo>
                  <a:pt x="169" y="195"/>
                  <a:pt x="196" y="168"/>
                  <a:pt x="229" y="168"/>
                </a:cubicBezTo>
                <a:cubicBezTo>
                  <a:pt x="262" y="168"/>
                  <a:pt x="289" y="195"/>
                  <a:pt x="289" y="228"/>
                </a:cubicBezTo>
                <a:cubicBezTo>
                  <a:pt x="289" y="262"/>
                  <a:pt x="262" y="288"/>
                  <a:pt x="229" y="288"/>
                </a:cubicBezTo>
                <a:close/>
                <a:moveTo>
                  <a:pt x="419" y="282"/>
                </a:moveTo>
                <a:cubicBezTo>
                  <a:pt x="440" y="282"/>
                  <a:pt x="457" y="265"/>
                  <a:pt x="456" y="244"/>
                </a:cubicBezTo>
                <a:cubicBezTo>
                  <a:pt x="456" y="173"/>
                  <a:pt x="456" y="173"/>
                  <a:pt x="456" y="173"/>
                </a:cubicBezTo>
                <a:cubicBezTo>
                  <a:pt x="398" y="174"/>
                  <a:pt x="398" y="174"/>
                  <a:pt x="398" y="174"/>
                </a:cubicBezTo>
                <a:cubicBezTo>
                  <a:pt x="395" y="165"/>
                  <a:pt x="391" y="157"/>
                  <a:pt x="387" y="149"/>
                </a:cubicBezTo>
                <a:cubicBezTo>
                  <a:pt x="403" y="134"/>
                  <a:pt x="403" y="134"/>
                  <a:pt x="403" y="134"/>
                </a:cubicBezTo>
                <a:cubicBezTo>
                  <a:pt x="418" y="119"/>
                  <a:pt x="418" y="96"/>
                  <a:pt x="403" y="81"/>
                </a:cubicBezTo>
                <a:cubicBezTo>
                  <a:pt x="354" y="30"/>
                  <a:pt x="354" y="30"/>
                  <a:pt x="354" y="30"/>
                </a:cubicBezTo>
                <a:cubicBezTo>
                  <a:pt x="311" y="71"/>
                  <a:pt x="311" y="71"/>
                  <a:pt x="311" y="71"/>
                </a:cubicBezTo>
                <a:cubicBezTo>
                  <a:pt x="302" y="66"/>
                  <a:pt x="292" y="62"/>
                  <a:pt x="282" y="59"/>
                </a:cubicBezTo>
                <a:cubicBezTo>
                  <a:pt x="282" y="37"/>
                  <a:pt x="282" y="37"/>
                  <a:pt x="282" y="37"/>
                </a:cubicBezTo>
                <a:cubicBezTo>
                  <a:pt x="282" y="17"/>
                  <a:pt x="266" y="0"/>
                  <a:pt x="244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47" y="72"/>
                  <a:pt x="147" y="72"/>
                  <a:pt x="147" y="72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24" y="48"/>
                  <a:pt x="115" y="45"/>
                  <a:pt x="105" y="45"/>
                </a:cubicBezTo>
                <a:cubicBezTo>
                  <a:pt x="95" y="45"/>
                  <a:pt x="85" y="49"/>
                  <a:pt x="77" y="56"/>
                </a:cubicBezTo>
                <a:cubicBezTo>
                  <a:pt x="28" y="106"/>
                  <a:pt x="28" y="106"/>
                  <a:pt x="28" y="106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66" y="157"/>
                  <a:pt x="62" y="166"/>
                  <a:pt x="59" y="175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16" y="175"/>
                  <a:pt x="0" y="192"/>
                  <a:pt x="0" y="213"/>
                </a:cubicBezTo>
                <a:cubicBezTo>
                  <a:pt x="0" y="284"/>
                  <a:pt x="0" y="284"/>
                  <a:pt x="0" y="284"/>
                </a:cubicBezTo>
                <a:cubicBezTo>
                  <a:pt x="60" y="283"/>
                  <a:pt x="60" y="283"/>
                  <a:pt x="60" y="283"/>
                </a:cubicBezTo>
                <a:cubicBezTo>
                  <a:pt x="62" y="291"/>
                  <a:pt x="66" y="300"/>
                  <a:pt x="70" y="308"/>
                </a:cubicBezTo>
                <a:cubicBezTo>
                  <a:pt x="54" y="323"/>
                  <a:pt x="54" y="323"/>
                  <a:pt x="54" y="323"/>
                </a:cubicBezTo>
                <a:cubicBezTo>
                  <a:pt x="39" y="338"/>
                  <a:pt x="39" y="361"/>
                  <a:pt x="53" y="376"/>
                </a:cubicBezTo>
                <a:cubicBezTo>
                  <a:pt x="102" y="427"/>
                  <a:pt x="102" y="427"/>
                  <a:pt x="102" y="427"/>
                </a:cubicBezTo>
                <a:cubicBezTo>
                  <a:pt x="145" y="385"/>
                  <a:pt x="145" y="385"/>
                  <a:pt x="145" y="385"/>
                </a:cubicBezTo>
                <a:cubicBezTo>
                  <a:pt x="155" y="390"/>
                  <a:pt x="164" y="394"/>
                  <a:pt x="174" y="397"/>
                </a:cubicBezTo>
                <a:cubicBezTo>
                  <a:pt x="174" y="419"/>
                  <a:pt x="174" y="419"/>
                  <a:pt x="174" y="419"/>
                </a:cubicBezTo>
                <a:cubicBezTo>
                  <a:pt x="174" y="440"/>
                  <a:pt x="191" y="457"/>
                  <a:pt x="212" y="457"/>
                </a:cubicBezTo>
                <a:cubicBezTo>
                  <a:pt x="282" y="457"/>
                  <a:pt x="282" y="457"/>
                  <a:pt x="282" y="457"/>
                </a:cubicBezTo>
                <a:cubicBezTo>
                  <a:pt x="282" y="398"/>
                  <a:pt x="282" y="398"/>
                  <a:pt x="282" y="398"/>
                </a:cubicBezTo>
                <a:cubicBezTo>
                  <a:pt x="292" y="395"/>
                  <a:pt x="301" y="391"/>
                  <a:pt x="310" y="386"/>
                </a:cubicBezTo>
                <a:cubicBezTo>
                  <a:pt x="325" y="401"/>
                  <a:pt x="325" y="401"/>
                  <a:pt x="325" y="401"/>
                </a:cubicBezTo>
                <a:cubicBezTo>
                  <a:pt x="332" y="408"/>
                  <a:pt x="342" y="412"/>
                  <a:pt x="351" y="412"/>
                </a:cubicBezTo>
                <a:cubicBezTo>
                  <a:pt x="362" y="412"/>
                  <a:pt x="371" y="408"/>
                  <a:pt x="379" y="401"/>
                </a:cubicBezTo>
                <a:cubicBezTo>
                  <a:pt x="428" y="351"/>
                  <a:pt x="428" y="351"/>
                  <a:pt x="428" y="351"/>
                </a:cubicBezTo>
                <a:cubicBezTo>
                  <a:pt x="387" y="309"/>
                  <a:pt x="387" y="309"/>
                  <a:pt x="387" y="309"/>
                </a:cubicBezTo>
                <a:cubicBezTo>
                  <a:pt x="391" y="301"/>
                  <a:pt x="395" y="292"/>
                  <a:pt x="398" y="282"/>
                </a:cubicBezTo>
                <a:lnTo>
                  <a:pt x="419" y="282"/>
                </a:lnTo>
                <a:close/>
                <a:moveTo>
                  <a:pt x="397" y="351"/>
                </a:moveTo>
                <a:cubicBezTo>
                  <a:pt x="363" y="385"/>
                  <a:pt x="363" y="385"/>
                  <a:pt x="363" y="385"/>
                </a:cubicBezTo>
                <a:cubicBezTo>
                  <a:pt x="360" y="388"/>
                  <a:pt x="356" y="390"/>
                  <a:pt x="351" y="390"/>
                </a:cubicBezTo>
                <a:cubicBezTo>
                  <a:pt x="349" y="390"/>
                  <a:pt x="345" y="389"/>
                  <a:pt x="341" y="386"/>
                </a:cubicBezTo>
                <a:cubicBezTo>
                  <a:pt x="313" y="359"/>
                  <a:pt x="313" y="359"/>
                  <a:pt x="313" y="359"/>
                </a:cubicBezTo>
                <a:cubicBezTo>
                  <a:pt x="306" y="363"/>
                  <a:pt x="306" y="363"/>
                  <a:pt x="306" y="363"/>
                </a:cubicBezTo>
                <a:cubicBezTo>
                  <a:pt x="294" y="370"/>
                  <a:pt x="282" y="375"/>
                  <a:pt x="268" y="379"/>
                </a:cubicBezTo>
                <a:cubicBezTo>
                  <a:pt x="260" y="381"/>
                  <a:pt x="260" y="381"/>
                  <a:pt x="260" y="381"/>
                </a:cubicBezTo>
                <a:cubicBezTo>
                  <a:pt x="260" y="435"/>
                  <a:pt x="260" y="435"/>
                  <a:pt x="260" y="435"/>
                </a:cubicBezTo>
                <a:cubicBezTo>
                  <a:pt x="212" y="435"/>
                  <a:pt x="212" y="435"/>
                  <a:pt x="212" y="435"/>
                </a:cubicBezTo>
                <a:cubicBezTo>
                  <a:pt x="203" y="435"/>
                  <a:pt x="196" y="428"/>
                  <a:pt x="196" y="419"/>
                </a:cubicBezTo>
                <a:cubicBezTo>
                  <a:pt x="196" y="381"/>
                  <a:pt x="196" y="381"/>
                  <a:pt x="196" y="381"/>
                </a:cubicBezTo>
                <a:cubicBezTo>
                  <a:pt x="188" y="379"/>
                  <a:pt x="188" y="379"/>
                  <a:pt x="188" y="379"/>
                </a:cubicBezTo>
                <a:cubicBezTo>
                  <a:pt x="175" y="375"/>
                  <a:pt x="161" y="369"/>
                  <a:pt x="149" y="362"/>
                </a:cubicBezTo>
                <a:cubicBezTo>
                  <a:pt x="142" y="358"/>
                  <a:pt x="142" y="358"/>
                  <a:pt x="142" y="358"/>
                </a:cubicBezTo>
                <a:cubicBezTo>
                  <a:pt x="103" y="396"/>
                  <a:pt x="103" y="396"/>
                  <a:pt x="103" y="396"/>
                </a:cubicBezTo>
                <a:cubicBezTo>
                  <a:pt x="69" y="361"/>
                  <a:pt x="69" y="361"/>
                  <a:pt x="69" y="361"/>
                </a:cubicBezTo>
                <a:cubicBezTo>
                  <a:pt x="63" y="354"/>
                  <a:pt x="63" y="345"/>
                  <a:pt x="69" y="339"/>
                </a:cubicBezTo>
                <a:cubicBezTo>
                  <a:pt x="98" y="312"/>
                  <a:pt x="98" y="312"/>
                  <a:pt x="98" y="312"/>
                </a:cubicBezTo>
                <a:cubicBezTo>
                  <a:pt x="93" y="305"/>
                  <a:pt x="93" y="305"/>
                  <a:pt x="93" y="305"/>
                </a:cubicBezTo>
                <a:cubicBezTo>
                  <a:pt x="87" y="293"/>
                  <a:pt x="82" y="281"/>
                  <a:pt x="79" y="269"/>
                </a:cubicBezTo>
                <a:cubicBezTo>
                  <a:pt x="76" y="261"/>
                  <a:pt x="76" y="261"/>
                  <a:pt x="76" y="261"/>
                </a:cubicBezTo>
                <a:cubicBezTo>
                  <a:pt x="22" y="261"/>
                  <a:pt x="22" y="261"/>
                  <a:pt x="22" y="261"/>
                </a:cubicBezTo>
                <a:cubicBezTo>
                  <a:pt x="22" y="213"/>
                  <a:pt x="22" y="213"/>
                  <a:pt x="22" y="213"/>
                </a:cubicBezTo>
                <a:cubicBezTo>
                  <a:pt x="22" y="204"/>
                  <a:pt x="28" y="197"/>
                  <a:pt x="37" y="197"/>
                </a:cubicBezTo>
                <a:cubicBezTo>
                  <a:pt x="76" y="197"/>
                  <a:pt x="76" y="197"/>
                  <a:pt x="76" y="197"/>
                </a:cubicBezTo>
                <a:cubicBezTo>
                  <a:pt x="78" y="189"/>
                  <a:pt x="78" y="189"/>
                  <a:pt x="78" y="189"/>
                </a:cubicBezTo>
                <a:cubicBezTo>
                  <a:pt x="82" y="176"/>
                  <a:pt x="87" y="164"/>
                  <a:pt x="93" y="152"/>
                </a:cubicBezTo>
                <a:cubicBezTo>
                  <a:pt x="97" y="145"/>
                  <a:pt x="97" y="145"/>
                  <a:pt x="97" y="145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93" y="72"/>
                  <a:pt x="93" y="72"/>
                  <a:pt x="93" y="72"/>
                </a:cubicBezTo>
                <a:cubicBezTo>
                  <a:pt x="96" y="68"/>
                  <a:pt x="100" y="67"/>
                  <a:pt x="105" y="67"/>
                </a:cubicBezTo>
                <a:cubicBezTo>
                  <a:pt x="108" y="67"/>
                  <a:pt x="112" y="67"/>
                  <a:pt x="115" y="71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96" y="75"/>
                  <a:pt x="196" y="75"/>
                  <a:pt x="196" y="75"/>
                </a:cubicBezTo>
                <a:cubicBezTo>
                  <a:pt x="196" y="22"/>
                  <a:pt x="196" y="22"/>
                  <a:pt x="196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53" y="22"/>
                  <a:pt x="260" y="29"/>
                  <a:pt x="260" y="37"/>
                </a:cubicBezTo>
                <a:cubicBezTo>
                  <a:pt x="260" y="76"/>
                  <a:pt x="260" y="76"/>
                  <a:pt x="260" y="76"/>
                </a:cubicBezTo>
                <a:cubicBezTo>
                  <a:pt x="268" y="78"/>
                  <a:pt x="268" y="78"/>
                  <a:pt x="268" y="78"/>
                </a:cubicBezTo>
                <a:cubicBezTo>
                  <a:pt x="282" y="82"/>
                  <a:pt x="295" y="87"/>
                  <a:pt x="308" y="94"/>
                </a:cubicBezTo>
                <a:cubicBezTo>
                  <a:pt x="315" y="99"/>
                  <a:pt x="315" y="99"/>
                  <a:pt x="315" y="99"/>
                </a:cubicBezTo>
                <a:cubicBezTo>
                  <a:pt x="353" y="61"/>
                  <a:pt x="353" y="61"/>
                  <a:pt x="353" y="61"/>
                </a:cubicBezTo>
                <a:cubicBezTo>
                  <a:pt x="387" y="96"/>
                  <a:pt x="387" y="96"/>
                  <a:pt x="387" y="96"/>
                </a:cubicBezTo>
                <a:cubicBezTo>
                  <a:pt x="393" y="103"/>
                  <a:pt x="394" y="112"/>
                  <a:pt x="387" y="118"/>
                </a:cubicBezTo>
                <a:cubicBezTo>
                  <a:pt x="360" y="144"/>
                  <a:pt x="360" y="144"/>
                  <a:pt x="360" y="144"/>
                </a:cubicBezTo>
                <a:cubicBezTo>
                  <a:pt x="364" y="152"/>
                  <a:pt x="364" y="152"/>
                  <a:pt x="364" y="152"/>
                </a:cubicBezTo>
                <a:cubicBezTo>
                  <a:pt x="370" y="163"/>
                  <a:pt x="375" y="175"/>
                  <a:pt x="379" y="188"/>
                </a:cubicBezTo>
                <a:cubicBezTo>
                  <a:pt x="381" y="196"/>
                  <a:pt x="381" y="196"/>
                  <a:pt x="381" y="196"/>
                </a:cubicBezTo>
                <a:cubicBezTo>
                  <a:pt x="434" y="196"/>
                  <a:pt x="434" y="196"/>
                  <a:pt x="434" y="196"/>
                </a:cubicBezTo>
                <a:cubicBezTo>
                  <a:pt x="434" y="244"/>
                  <a:pt x="434" y="244"/>
                  <a:pt x="434" y="244"/>
                </a:cubicBezTo>
                <a:cubicBezTo>
                  <a:pt x="434" y="253"/>
                  <a:pt x="428" y="260"/>
                  <a:pt x="419" y="260"/>
                </a:cubicBezTo>
                <a:cubicBezTo>
                  <a:pt x="381" y="260"/>
                  <a:pt x="381" y="260"/>
                  <a:pt x="381" y="260"/>
                </a:cubicBezTo>
                <a:cubicBezTo>
                  <a:pt x="379" y="268"/>
                  <a:pt x="379" y="268"/>
                  <a:pt x="379" y="268"/>
                </a:cubicBezTo>
                <a:cubicBezTo>
                  <a:pt x="375" y="282"/>
                  <a:pt x="370" y="294"/>
                  <a:pt x="363" y="306"/>
                </a:cubicBezTo>
                <a:cubicBezTo>
                  <a:pt x="359" y="313"/>
                  <a:pt x="359" y="313"/>
                  <a:pt x="359" y="313"/>
                </a:cubicBezTo>
                <a:lnTo>
                  <a:pt x="397" y="3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4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50781"/>
            <a:ext cx="9852651" cy="670973"/>
          </a:xfrm>
          <a:prstGeom prst="rect">
            <a:avLst/>
          </a:prstGeom>
        </p:spPr>
        <p:txBody>
          <a:bodyPr vert="horz"/>
          <a:lstStyle>
            <a:lvl1pPr>
              <a:defRPr sz="2000"/>
            </a:lvl1pPr>
          </a:lstStyle>
          <a:p>
            <a:pPr fontAlgn="auto">
              <a:spcAft>
                <a:spcPts val="0"/>
              </a:spcAft>
            </a:pPr>
            <a:r>
              <a:rPr lang="es-ES_tradnl" dirty="0" smtClean="0"/>
              <a:t>Agenda o Índice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332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-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Placeholder 3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7289373" y="2419184"/>
            <a:ext cx="4406577" cy="3326053"/>
          </a:xfrm>
        </p:spPr>
        <p:txBody>
          <a:bodyPr lIns="0" tIns="0" rIns="0" bIns="0"/>
          <a:lstStyle>
            <a:lvl1pPr>
              <a:defRPr sz="1800">
                <a:solidFill>
                  <a:schemeClr val="accent1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1"/>
            <a:endParaRPr lang="es-ES_tradnl" dirty="0" smtClean="0"/>
          </a:p>
          <a:p>
            <a:pPr lvl="0"/>
            <a:r>
              <a:rPr lang="es-ES_tradnl" dirty="0" smtClean="0"/>
              <a:t>Título tema B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1"/>
            <a:endParaRPr lang="es-ES_tradnl" dirty="0" smtClean="0"/>
          </a:p>
          <a:p>
            <a:pPr lvl="0"/>
            <a:r>
              <a:rPr lang="es-ES_tradnl" dirty="0" smtClean="0"/>
              <a:t>Título tema C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1"/>
            <a:endParaRPr lang="es-ES_tradnl" dirty="0" smtClean="0"/>
          </a:p>
          <a:p>
            <a:pPr lvl="0"/>
            <a:r>
              <a:rPr lang="es-ES_tradnl" dirty="0" smtClean="0"/>
              <a:t>Título tema D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1"/>
            <a:endParaRPr lang="es-ES_tradnl" dirty="0" smtClean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40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4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8" name="Title 1"/>
          <p:cNvSpPr>
            <a:spLocks noGrp="1"/>
          </p:cNvSpPr>
          <p:nvPr>
            <p:ph type="title" hasCustomPrompt="1"/>
          </p:nvPr>
        </p:nvSpPr>
        <p:spPr>
          <a:xfrm>
            <a:off x="6866046" y="1466781"/>
            <a:ext cx="4829904" cy="670973"/>
          </a:xfrm>
          <a:prstGeom prst="rect">
            <a:avLst/>
          </a:prstGeom>
        </p:spPr>
        <p:txBody>
          <a:bodyPr vert="horz"/>
          <a:lstStyle>
            <a:lvl1pPr>
              <a:defRPr sz="2000"/>
            </a:lvl1pPr>
          </a:lstStyle>
          <a:p>
            <a:pPr fontAlgn="auto">
              <a:spcAft>
                <a:spcPts val="0"/>
              </a:spcAft>
            </a:pPr>
            <a:r>
              <a:rPr lang="es-ES_tradnl" dirty="0" smtClean="0"/>
              <a:t>Agenda o Índice 20 – 24 pt</a:t>
            </a:r>
            <a:endParaRPr lang="en-US" dirty="0"/>
          </a:p>
        </p:txBody>
      </p:sp>
      <p:sp>
        <p:nvSpPr>
          <p:cNvPr id="2" name="Oval 1"/>
          <p:cNvSpPr/>
          <p:nvPr userDrawn="1"/>
        </p:nvSpPr>
        <p:spPr>
          <a:xfrm>
            <a:off x="6938617" y="2505831"/>
            <a:ext cx="150157" cy="15015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 userDrawn="1"/>
        </p:nvSpPr>
        <p:spPr>
          <a:xfrm>
            <a:off x="6938617" y="3305931"/>
            <a:ext cx="150157" cy="15015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 userDrawn="1"/>
        </p:nvSpPr>
        <p:spPr>
          <a:xfrm>
            <a:off x="6938617" y="4169531"/>
            <a:ext cx="150157" cy="15015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 userDrawn="1"/>
        </p:nvSpPr>
        <p:spPr>
          <a:xfrm>
            <a:off x="6938617" y="4995031"/>
            <a:ext cx="150157" cy="15015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889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o-Texto-Ho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0"/>
          <p:cNvGrpSpPr>
            <a:grpSpLocks/>
          </p:cNvGrpSpPr>
          <p:nvPr userDrawn="1"/>
        </p:nvGrpSpPr>
        <p:grpSpPr bwMode="auto">
          <a:xfrm>
            <a:off x="3486150" y="2223569"/>
            <a:ext cx="5292725" cy="2667000"/>
            <a:chOff x="3485710" y="4234352"/>
            <a:chExt cx="5292588" cy="919174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3485710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6132004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8778298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tangle 48"/>
          <p:cNvSpPr>
            <a:spLocks noChangeArrowheads="1"/>
          </p:cNvSpPr>
          <p:nvPr userDrawn="1"/>
        </p:nvSpPr>
        <p:spPr bwMode="auto">
          <a:xfrm>
            <a:off x="1004236" y="2329931"/>
            <a:ext cx="5445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rgbClr val="656867"/>
                </a:solidFill>
              </a:rPr>
              <a:t>_</a:t>
            </a:r>
            <a:endParaRPr lang="en-US" sz="4800" b="1" dirty="0">
              <a:solidFill>
                <a:srgbClr val="656867"/>
              </a:solidFill>
            </a:endParaRPr>
          </a:p>
        </p:txBody>
      </p:sp>
      <p:sp>
        <p:nvSpPr>
          <p:cNvPr id="19" name="Rectangle 49"/>
          <p:cNvSpPr>
            <a:spLocks noChangeArrowheads="1"/>
          </p:cNvSpPr>
          <p:nvPr userDrawn="1"/>
        </p:nvSpPr>
        <p:spPr bwMode="auto">
          <a:xfrm>
            <a:off x="3679817" y="2329931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rgbClr val="656867"/>
                </a:solidFill>
              </a:rPr>
              <a:t>_</a:t>
            </a:r>
            <a:endParaRPr lang="en-US" sz="4800" b="1" dirty="0">
              <a:solidFill>
                <a:srgbClr val="656867"/>
              </a:solidFill>
            </a:endParaRPr>
          </a:p>
        </p:txBody>
      </p:sp>
      <p:sp>
        <p:nvSpPr>
          <p:cNvPr id="20" name="Rectangle 50"/>
          <p:cNvSpPr>
            <a:spLocks noChangeArrowheads="1"/>
          </p:cNvSpPr>
          <p:nvPr userDrawn="1"/>
        </p:nvSpPr>
        <p:spPr bwMode="auto">
          <a:xfrm>
            <a:off x="6329706" y="2329931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>
                <a:solidFill>
                  <a:srgbClr val="656867"/>
                </a:solidFill>
              </a:rPr>
              <a:t>_</a:t>
            </a:r>
            <a:endParaRPr lang="en-US" sz="4800" b="1">
              <a:solidFill>
                <a:srgbClr val="656867"/>
              </a:solidFill>
            </a:endParaRPr>
          </a:p>
        </p:txBody>
      </p:sp>
      <p:sp>
        <p:nvSpPr>
          <p:cNvPr id="21" name="Rectangle 51"/>
          <p:cNvSpPr>
            <a:spLocks noChangeArrowheads="1"/>
          </p:cNvSpPr>
          <p:nvPr userDrawn="1"/>
        </p:nvSpPr>
        <p:spPr bwMode="auto">
          <a:xfrm>
            <a:off x="8990180" y="2329931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chemeClr val="tx1"/>
                </a:solidFill>
              </a:rPr>
              <a:t>_</a:t>
            </a:r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078618" y="3342247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1068359" y="4544494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740855" y="3342247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730596" y="4544494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6403093" y="3342247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6392834" y="4544494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9065330" y="3342247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9055071" y="4544494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1070677" y="2329931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26" hasCustomPrompt="1"/>
          </p:nvPr>
        </p:nvSpPr>
        <p:spPr>
          <a:xfrm>
            <a:off x="3742645" y="2329931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27" hasCustomPrompt="1"/>
          </p:nvPr>
        </p:nvSpPr>
        <p:spPr>
          <a:xfrm>
            <a:off x="6376659" y="2329931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28" hasCustomPrompt="1"/>
          </p:nvPr>
        </p:nvSpPr>
        <p:spPr>
          <a:xfrm>
            <a:off x="9053008" y="2329931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28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2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50781"/>
            <a:ext cx="9852651" cy="670973"/>
          </a:xfrm>
          <a:prstGeom prst="rect">
            <a:avLst/>
          </a:prstGeom>
        </p:spPr>
        <p:txBody>
          <a:bodyPr vert="horz"/>
          <a:lstStyle>
            <a:lvl1pPr>
              <a:defRPr sz="2000"/>
            </a:lvl1pPr>
          </a:lstStyle>
          <a:p>
            <a:pPr fontAlgn="auto">
              <a:spcAft>
                <a:spcPts val="0"/>
              </a:spcAft>
            </a:pPr>
            <a:r>
              <a:rPr lang="es-ES_tradnl" dirty="0" smtClean="0"/>
              <a:t>Agenda o Índice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393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772400" y="1449874"/>
            <a:ext cx="3894431" cy="3979862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1449874"/>
            <a:ext cx="6926704" cy="3979862"/>
          </a:xfrm>
        </p:spPr>
        <p:txBody>
          <a:bodyPr/>
          <a:lstStyle>
            <a:lvl1pPr marL="468000" indent="-468000">
              <a:spcBef>
                <a:spcPts val="2400"/>
              </a:spcBef>
              <a:spcAft>
                <a:spcPts val="400"/>
              </a:spcAft>
              <a:buClr>
                <a:schemeClr val="accent1"/>
              </a:buClr>
              <a:buFont typeface="+mj-lt"/>
              <a:buAutoNum type="romanUcPeriod"/>
              <a:defRPr baseline="0"/>
            </a:lvl1pPr>
            <a:lvl2pPr marL="468000" indent="0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2pPr>
            <a:lvl3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3pPr>
            <a:lvl4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4pPr>
            <a:lvl5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Título sección A 14 – 20 pt</a:t>
            </a:r>
          </a:p>
          <a:p>
            <a:pPr lvl="1"/>
            <a:r>
              <a:rPr lang="es-ES_tradnl" dirty="0" smtClean="0"/>
              <a:t>Texto sección A 12 – 18 pt</a:t>
            </a:r>
          </a:p>
          <a:p>
            <a:pPr lvl="0"/>
            <a:r>
              <a:rPr lang="es-ES_tradnl" dirty="0" smtClean="0"/>
              <a:t>Título sección B 14 – 20 pt</a:t>
            </a:r>
          </a:p>
          <a:p>
            <a:pPr lvl="1"/>
            <a:r>
              <a:rPr lang="es-ES_tradnl" dirty="0" smtClean="0"/>
              <a:t>Texto sección B 12 – 18 pt</a:t>
            </a:r>
          </a:p>
          <a:p>
            <a:pPr lvl="0"/>
            <a:r>
              <a:rPr lang="es-ES_tradnl" dirty="0" smtClean="0"/>
              <a:t>Título sección C 14 – 20 pt</a:t>
            </a:r>
          </a:p>
          <a:p>
            <a:pPr lvl="1"/>
            <a:r>
              <a:rPr lang="es-ES_tradnl" dirty="0" smtClean="0"/>
              <a:t>Texto sección C 12 – 18 pt</a:t>
            </a:r>
          </a:p>
          <a:p>
            <a:pPr lvl="0"/>
            <a:r>
              <a:rPr lang="es-ES_tradnl" dirty="0" smtClean="0"/>
              <a:t>Título sección D 14 – 20 pt</a:t>
            </a:r>
          </a:p>
          <a:p>
            <a:pPr lvl="1"/>
            <a:r>
              <a:rPr lang="es-ES_tradnl" dirty="0" smtClean="0"/>
              <a:t>Texto sección D 12 – 18 pt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50781"/>
            <a:ext cx="9852651" cy="670973"/>
          </a:xfrm>
          <a:prstGeom prst="rect">
            <a:avLst/>
          </a:prstGeom>
        </p:spPr>
        <p:txBody>
          <a:bodyPr vert="horz"/>
          <a:lstStyle>
            <a:lvl1pPr>
              <a:defRPr sz="2000"/>
            </a:lvl1pPr>
          </a:lstStyle>
          <a:p>
            <a:pPr fontAlgn="auto">
              <a:spcAft>
                <a:spcPts val="0"/>
              </a:spcAft>
            </a:pPr>
            <a:r>
              <a:rPr lang="es-ES_tradnl" dirty="0" smtClean="0"/>
              <a:t>Agenda o Índice 20 – 24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572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slideLayout" Target="../slideLayouts/slideLayout9.xml"/><Relationship Id="rId7" Type="http://schemas.openxmlformats.org/officeDocument/2006/relationships/slideLayout" Target="../slideLayouts/slideLayout10.xml"/><Relationship Id="rId8" Type="http://schemas.openxmlformats.org/officeDocument/2006/relationships/theme" Target="../theme/theme2.xml"/><Relationship Id="rId9" Type="http://schemas.openxmlformats.org/officeDocument/2006/relationships/image" Target="../media/image5.png"/><Relationship Id="rId10" Type="http://schemas.openxmlformats.org/officeDocument/2006/relationships/image" Target="../media/image3.emf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theme" Target="../theme/theme3.xml"/><Relationship Id="rId15" Type="http://schemas.openxmlformats.org/officeDocument/2006/relationships/image" Target="../media/image5.png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theme" Target="../theme/theme4.xml"/><Relationship Id="rId9" Type="http://schemas.openxmlformats.org/officeDocument/2006/relationships/image" Target="../media/image5.png"/><Relationship Id="rId10" Type="http://schemas.openxmlformats.org/officeDocument/2006/relationships/image" Target="../media/image3.emf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theme" Target="../theme/theme5.xml"/><Relationship Id="rId12" Type="http://schemas.openxmlformats.org/officeDocument/2006/relationships/image" Target="../media/image5.png"/><Relationship Id="rId13" Type="http://schemas.openxmlformats.org/officeDocument/2006/relationships/image" Target="../media/image3.emf"/><Relationship Id="rId1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6.xml"/><Relationship Id="rId7" Type="http://schemas.openxmlformats.org/officeDocument/2006/relationships/slideLayout" Target="../slideLayouts/slideLayout37.xml"/><Relationship Id="rId8" Type="http://schemas.openxmlformats.org/officeDocument/2006/relationships/slideLayout" Target="../slideLayouts/slideLayout38.xml"/><Relationship Id="rId9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4" Type="http://schemas.openxmlformats.org/officeDocument/2006/relationships/image" Target="../media/image5.png"/><Relationship Id="rId5" Type="http://schemas.openxmlformats.org/officeDocument/2006/relationships/image" Target="../media/image3.emf"/><Relationship Id="rId1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4" Type="http://schemas.openxmlformats.org/officeDocument/2006/relationships/theme" Target="../theme/theme7.xml"/><Relationship Id="rId5" Type="http://schemas.openxmlformats.org/officeDocument/2006/relationships/image" Target="../media/image1.png"/><Relationship Id="rId6" Type="http://schemas.openxmlformats.org/officeDocument/2006/relationships/image" Target="../media/image3.emf"/><Relationship Id="rId7" Type="http://schemas.openxmlformats.org/officeDocument/2006/relationships/image" Target="../media/image2.jpg"/><Relationship Id="rId1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1"/>
          <p:cNvSpPr txBox="1">
            <a:spLocks/>
          </p:cNvSpPr>
          <p:nvPr/>
        </p:nvSpPr>
        <p:spPr>
          <a:xfrm>
            <a:off x="1055688" y="3841750"/>
            <a:ext cx="4257675" cy="1511300"/>
          </a:xfrm>
          <a:prstGeom prst="rect">
            <a:avLst/>
          </a:prstGeom>
        </p:spPr>
        <p:txBody>
          <a:bodyPr anchor="b"/>
          <a:lstStyle>
            <a:lvl1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FFFFFF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8853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1217706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826560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2435413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s-ES_tradnl" smtClean="0"/>
              <a:t>Click to edit Master title style</a:t>
            </a:r>
            <a:endParaRPr lang="en-US" dirty="0"/>
          </a:p>
        </p:txBody>
      </p:sp>
      <p:pic>
        <p:nvPicPr>
          <p:cNvPr id="5" name="Picture 37" descr="logotipoB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0088" y="573088"/>
            <a:ext cx="20288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veronorte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600" y="6134595"/>
            <a:ext cx="2119312" cy="36746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328" r:id="rId1"/>
    <p:sldLayoutId id="2147494331" r:id="rId2"/>
    <p:sldLayoutId id="2147494554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455613" indent="-455613" algn="l" defTabSz="608013" rtl="0" eaLnBrk="1" fontAlgn="base" hangingPunct="1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E3E829"/>
        </a:buClr>
        <a:buSzPct val="120000"/>
        <a:buFont typeface="Arial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23838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0033A0"/>
        </a:buClr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303213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Font typeface="Lucida Grande" charset="0"/>
        <a:buChar char="‣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85838" indent="-225425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Font typeface="Arial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34869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239" y="2146301"/>
            <a:ext cx="10998730" cy="39891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 smtClean="0"/>
              <a:t>Tema 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4" descr="logotipoC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861477" y="6382800"/>
            <a:ext cx="949523" cy="13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36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406" r:id="rId1"/>
    <p:sldLayoutId id="2147494538" r:id="rId2"/>
    <p:sldLayoutId id="2147494403" r:id="rId3"/>
    <p:sldLayoutId id="2147494556" r:id="rId4"/>
    <p:sldLayoutId id="2147494404" r:id="rId5"/>
    <p:sldLayoutId id="2147494417" r:id="rId6"/>
    <p:sldLayoutId id="2147494418" r:id="rId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000" b="1" kern="1200" baseline="0">
          <a:solidFill>
            <a:schemeClr val="accent3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800" b="1" kern="1200">
          <a:solidFill>
            <a:schemeClr val="accent3"/>
          </a:solidFill>
          <a:latin typeface="Arial"/>
          <a:ea typeface="+mn-ea"/>
          <a:cs typeface="Arial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53270" y="1125635"/>
            <a:ext cx="11012612" cy="386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pic>
        <p:nvPicPr>
          <p:cNvPr id="9" name="Picture 4" descr="logotipoC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673446" y="6382800"/>
            <a:ext cx="949523" cy="13926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287" r:id="rId1"/>
    <p:sldLayoutId id="2147494288" r:id="rId2"/>
    <p:sldLayoutId id="2147494552" r:id="rId3"/>
    <p:sldLayoutId id="2147494289" r:id="rId4"/>
    <p:sldLayoutId id="2147494291" r:id="rId5"/>
    <p:sldLayoutId id="2147494292" r:id="rId6"/>
    <p:sldLayoutId id="2147494293" r:id="rId7"/>
    <p:sldLayoutId id="2147494294" r:id="rId8"/>
    <p:sldLayoutId id="2147494295" r:id="rId9"/>
    <p:sldLayoutId id="2147494296" r:id="rId10"/>
    <p:sldLayoutId id="2147494338" r:id="rId11"/>
    <p:sldLayoutId id="2147494339" r:id="rId12"/>
    <p:sldLayoutId id="2147494341" r:id="rId1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000" b="1" kern="1200">
          <a:solidFill>
            <a:srgbClr val="00AEC7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logotipoC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861477" y="6382800"/>
            <a:ext cx="949523" cy="13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331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6" r:id="rId1"/>
    <p:sldLayoutId id="2147494442" r:id="rId2"/>
    <p:sldLayoutId id="2147494443" r:id="rId3"/>
    <p:sldLayoutId id="2147494444" r:id="rId4"/>
    <p:sldLayoutId id="2147494445" r:id="rId5"/>
    <p:sldLayoutId id="2147494446" r:id="rId6"/>
    <p:sldLayoutId id="2147494490" r:id="rId7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3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455613" indent="-455613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logotipoC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6825"/>
            <a:ext cx="770333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900" b="1">
                <a:solidFill>
                  <a:srgbClr val="656867"/>
                </a:solidFill>
              </a:defRPr>
            </a:lvl1pPr>
          </a:lstStyle>
          <a:p>
            <a:r>
              <a:rPr lang="es-ES_tradnl" dirty="0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47415"/>
            <a:ext cx="1625600" cy="17523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ctr">
              <a:defRPr sz="1000">
                <a:solidFill>
                  <a:srgbClr val="656867"/>
                </a:solidFill>
              </a:defRPr>
            </a:lvl1pPr>
          </a:lstStyle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61477" y="6382800"/>
            <a:ext cx="949523" cy="13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37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8" r:id="rId1"/>
    <p:sldLayoutId id="2147494478" r:id="rId2"/>
    <p:sldLayoutId id="2147494479" r:id="rId3"/>
    <p:sldLayoutId id="2147494480" r:id="rId4"/>
    <p:sldLayoutId id="2147494481" r:id="rId5"/>
    <p:sldLayoutId id="2147494503" r:id="rId6"/>
    <p:sldLayoutId id="2147494504" r:id="rId7"/>
    <p:sldLayoutId id="2147494505" r:id="rId8"/>
    <p:sldLayoutId id="2147494482" r:id="rId9"/>
    <p:sldLayoutId id="2147494506" r:id="rId10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000" b="1" kern="1200">
          <a:solidFill>
            <a:srgbClr val="00AEC7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Title Placeholder 1"/>
          <p:cNvSpPr>
            <a:spLocks noGrp="1"/>
          </p:cNvSpPr>
          <p:nvPr>
            <p:ph type="title"/>
          </p:nvPr>
        </p:nvSpPr>
        <p:spPr bwMode="auto">
          <a:xfrm>
            <a:off x="1546225" y="2573338"/>
            <a:ext cx="50196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9626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46225" y="3305175"/>
            <a:ext cx="50196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6" name="Picture 4" descr="logotipo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61477" y="6382800"/>
            <a:ext cx="949523" cy="13926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370" r:id="rId1"/>
    <p:sldLayoutId id="2147494371" r:id="rId2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AEC7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rgbClr val="00AEC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Placeholder 1"/>
          <p:cNvSpPr>
            <a:spLocks noGrp="1"/>
          </p:cNvSpPr>
          <p:nvPr>
            <p:ph type="title"/>
          </p:nvPr>
        </p:nvSpPr>
        <p:spPr bwMode="auto">
          <a:xfrm>
            <a:off x="1727200" y="2700338"/>
            <a:ext cx="51054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1054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727200" y="3440113"/>
            <a:ext cx="51054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</p:txBody>
      </p:sp>
      <p:pic>
        <p:nvPicPr>
          <p:cNvPr id="9" name="Picture 8" descr="logotipoB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0088" y="573088"/>
            <a:ext cx="20288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56289" y="886533"/>
            <a:ext cx="1699349" cy="249238"/>
          </a:xfrm>
          <a:prstGeom prst="rect">
            <a:avLst/>
          </a:prstGeom>
        </p:spPr>
      </p:pic>
      <p:pic>
        <p:nvPicPr>
          <p:cNvPr id="11" name="Picture 10" descr="veronorte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600" y="6134595"/>
            <a:ext cx="2119312" cy="36746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376" r:id="rId1"/>
    <p:sldLayoutId id="2147494555" r:id="rId2"/>
    <p:sldLayoutId id="2147494553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00AEC7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rgbClr val="00AEC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9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09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054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Placeholder 40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0" name="Content Placeholder 3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39" name="Title 3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021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941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893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1796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2149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9900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9077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7545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719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113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9139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7347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3358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3166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37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40"/>
          </p:nvPr>
        </p:nvSpPr>
        <p:spPr/>
      </p:sp>
      <p:sp>
        <p:nvSpPr>
          <p:cNvPr id="11" name="Picture Placeholder 10"/>
          <p:cNvSpPr>
            <a:spLocks noGrp="1"/>
          </p:cNvSpPr>
          <p:nvPr>
            <p:ph type="pic" sz="quarter" idx="41"/>
          </p:nvPr>
        </p:nvSpPr>
        <p:spPr/>
      </p:sp>
      <p:sp>
        <p:nvSpPr>
          <p:cNvPr id="12" name="Picture Placeholder 11"/>
          <p:cNvSpPr>
            <a:spLocks noGrp="1"/>
          </p:cNvSpPr>
          <p:nvPr>
            <p:ph type="pic" sz="quarter" idx="43"/>
          </p:nvPr>
        </p:nvSpPr>
        <p:spPr/>
      </p:sp>
      <p:sp>
        <p:nvSpPr>
          <p:cNvPr id="13" name="Picture Placeholder 12"/>
          <p:cNvSpPr>
            <a:spLocks noGrp="1"/>
          </p:cNvSpPr>
          <p:nvPr>
            <p:ph type="pic" sz="quarter" idx="44"/>
          </p:nvPr>
        </p:nvSpPr>
        <p:spPr/>
      </p:sp>
      <p:sp>
        <p:nvSpPr>
          <p:cNvPr id="14" name="Footer Placeholder 1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4556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1261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GettyImages-75041536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099" y="1025222"/>
            <a:ext cx="4842177" cy="484217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769627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0948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5089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724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8768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367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pPr lvl="0"/>
            <a:r>
              <a:rPr lang="es-ES_tradnl" dirty="0"/>
              <a:t>Título tema B 14 – 20pt</a:t>
            </a:r>
          </a:p>
          <a:p>
            <a:pPr lvl="1"/>
            <a:r>
              <a:rPr lang="es-ES_tradnl" dirty="0"/>
              <a:t>Texto tema B 12 - 18pt</a:t>
            </a:r>
          </a:p>
          <a:p>
            <a:pPr lvl="0"/>
            <a:r>
              <a:rPr lang="es-ES_tradnl" dirty="0"/>
              <a:t>Título tema C 14 – 20pt</a:t>
            </a:r>
          </a:p>
          <a:p>
            <a:pPr lvl="1"/>
            <a:r>
              <a:rPr lang="es-ES_tradnl" dirty="0"/>
              <a:t>Texto tema C 12 - 18pt</a:t>
            </a:r>
          </a:p>
          <a:p>
            <a:pPr lvl="0"/>
            <a:r>
              <a:rPr lang="es-ES_tradnl" dirty="0"/>
              <a:t>Título tema D 14 – 20pt</a:t>
            </a:r>
          </a:p>
          <a:p>
            <a:pPr lvl="1"/>
            <a:r>
              <a:rPr lang="es-ES_tradnl" dirty="0"/>
              <a:t>Texto tema D 12 - 18pt</a:t>
            </a:r>
          </a:p>
          <a:p>
            <a:pPr lvl="0"/>
            <a:r>
              <a:rPr lang="es-ES_tradnl" dirty="0"/>
              <a:t>Título tema E 14 – 20pt</a:t>
            </a:r>
          </a:p>
          <a:p>
            <a:pPr lvl="1"/>
            <a:r>
              <a:rPr lang="es-ES_tradnl" dirty="0"/>
              <a:t>Texto tema E 12 - 18pt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698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B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A 12 - 18pt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C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D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733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sección A 14 – 20 pt</a:t>
            </a:r>
          </a:p>
          <a:p>
            <a:pPr lvl="1"/>
            <a:r>
              <a:rPr lang="es-ES_tradnl" dirty="0"/>
              <a:t>Texto sección A 12 – 18 </a:t>
            </a:r>
            <a:r>
              <a:rPr lang="es-ES_tradnl" dirty="0" smtClean="0"/>
              <a:t>pt</a:t>
            </a:r>
          </a:p>
          <a:p>
            <a:pPr lvl="1"/>
            <a:endParaRPr lang="es-ES_tradnl" dirty="0"/>
          </a:p>
          <a:p>
            <a:pPr lvl="0"/>
            <a:r>
              <a:rPr lang="es-ES_tradnl" dirty="0"/>
              <a:t>Título sección B 14 – 20 pt</a:t>
            </a:r>
          </a:p>
          <a:p>
            <a:pPr lvl="1"/>
            <a:r>
              <a:rPr lang="es-ES_tradnl" dirty="0"/>
              <a:t>Texto sección B 12 – 18 </a:t>
            </a:r>
            <a:r>
              <a:rPr lang="es-ES_tradnl" dirty="0" smtClean="0"/>
              <a:t>pt</a:t>
            </a:r>
          </a:p>
          <a:p>
            <a:pPr lvl="1"/>
            <a:endParaRPr lang="es-ES_tradnl" dirty="0"/>
          </a:p>
          <a:p>
            <a:pPr lvl="0"/>
            <a:r>
              <a:rPr lang="es-ES_tradnl" dirty="0"/>
              <a:t>Título sección C 14 – 20 pt</a:t>
            </a:r>
          </a:p>
          <a:p>
            <a:pPr lvl="1"/>
            <a:r>
              <a:rPr lang="es-ES_tradnl" dirty="0"/>
              <a:t>Texto sección C 12 – 18 </a:t>
            </a:r>
            <a:r>
              <a:rPr lang="es-ES_tradnl" dirty="0" smtClean="0"/>
              <a:t>pt</a:t>
            </a:r>
          </a:p>
          <a:p>
            <a:pPr lvl="1"/>
            <a:endParaRPr lang="es-ES_tradnl" dirty="0"/>
          </a:p>
          <a:p>
            <a:pPr lvl="0"/>
            <a:r>
              <a:rPr lang="es-ES_tradnl" dirty="0"/>
              <a:t>Título sección D 14 – 20 pt</a:t>
            </a:r>
          </a:p>
          <a:p>
            <a:pPr lvl="1"/>
            <a:r>
              <a:rPr lang="es-ES_tradnl" dirty="0"/>
              <a:t>Texto sección D 12 – 18 pt</a:t>
            </a:r>
          </a:p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 descr="shutterstock_281086565 (1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6500" y="-1003300"/>
            <a:ext cx="7035800" cy="70358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88746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1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pPr lvl="0"/>
            <a:r>
              <a:rPr lang="es-ES_tradnl" dirty="0"/>
              <a:t>Título tema B 14 – 20pt</a:t>
            </a:r>
          </a:p>
          <a:p>
            <a:pPr lvl="1"/>
            <a:r>
              <a:rPr lang="es-ES_tradnl" dirty="0"/>
              <a:t>Texto tema B 12 - 18pt</a:t>
            </a:r>
          </a:p>
          <a:p>
            <a:pPr lvl="0"/>
            <a:r>
              <a:rPr lang="es-ES_tradnl" dirty="0"/>
              <a:t>Título tema C 14 – 20pt</a:t>
            </a:r>
          </a:p>
          <a:p>
            <a:pPr lvl="1"/>
            <a:r>
              <a:rPr lang="es-ES_tradnl" dirty="0"/>
              <a:t>Texto tema C 12 - 18pt</a:t>
            </a:r>
          </a:p>
          <a:p>
            <a:pPr lvl="0"/>
            <a:r>
              <a:rPr lang="es-ES_tradnl" dirty="0"/>
              <a:t>Título tema D 14 – 20pt</a:t>
            </a:r>
          </a:p>
          <a:p>
            <a:pPr lvl="1"/>
            <a:r>
              <a:rPr lang="es-ES_tradnl" dirty="0"/>
              <a:t>Texto tema D 12 - 18pt</a:t>
            </a:r>
          </a:p>
          <a:p>
            <a:pPr lvl="0"/>
            <a:r>
              <a:rPr lang="es-ES_tradnl" dirty="0"/>
              <a:t>Título tema E 14 – 20pt</a:t>
            </a:r>
          </a:p>
          <a:p>
            <a:pPr lvl="1"/>
            <a:r>
              <a:rPr lang="es-ES_tradnl" dirty="0"/>
              <a:t>Texto tema E 12 - 18pt</a:t>
            </a:r>
          </a:p>
          <a:p>
            <a:endParaRPr lang="en-US" dirty="0"/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756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935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Grupo de Inversiones Suramericana S.A. © Todos los derechos reservados – Título de la presentación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6BD900-9286-1F47-AAAA-EAC9D8AF7182}" type="datetime4">
              <a:rPr lang="es-CO" smtClean="0"/>
              <a:t>July 9, 2019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842915"/>
      </p:ext>
    </p:extLst>
  </p:cSld>
  <p:clrMapOvr>
    <a:masterClrMapping/>
  </p:clrMapOvr>
</p:sld>
</file>

<file path=ppt/theme/theme1.xml><?xml version="1.0" encoding="utf-8"?>
<a:theme xmlns:a="http://schemas.openxmlformats.org/drawingml/2006/main" name="1_plantilla_SURA VENTURES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33A0"/>
        </a:solidFill>
        <a:ln>
          <a:noFill/>
        </a:ln>
        <a:effectLst/>
      </a:spPr>
      <a:bodyPr anchor="ctr"/>
      <a:lstStyle>
        <a:defPPr algn="ctr" defTabSz="608853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1_plantilla_SURA" id="{E2488E18-17FC-A94C-9C45-9550D0EF974F}" vid="{B61F3281-633C-4345-8ADD-EFDBB2C5C029}"/>
    </a:ext>
  </a:extLst>
</a:theme>
</file>

<file path=ppt/theme/theme2.xml><?xml version="1.0" encoding="utf-8"?>
<a:theme xmlns:a="http://schemas.openxmlformats.org/drawingml/2006/main" name="AGENDA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1_plantilla_SURA" id="{E2488E18-17FC-A94C-9C45-9550D0EF974F}" vid="{52FA3016-970C-A849-981F-8ADCC4E57EF6}"/>
    </a:ext>
  </a:extLst>
</a:theme>
</file>

<file path=ppt/theme/theme3.xml><?xml version="1.0" encoding="utf-8"?>
<a:theme xmlns:a="http://schemas.openxmlformats.org/drawingml/2006/main" name="INTERIOR BLANCO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1_plantilla_SURA" id="{E2488E18-17FC-A94C-9C45-9550D0EF974F}" vid="{0191CD5C-FF4D-E549-8B3F-6917F3C78F90}"/>
    </a:ext>
  </a:extLst>
</a:theme>
</file>

<file path=ppt/theme/theme4.xml><?xml version="1.0" encoding="utf-8"?>
<a:theme xmlns:a="http://schemas.openxmlformats.org/drawingml/2006/main" name="GRAFICOS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1_plantilla_SURA" id="{E2488E18-17FC-A94C-9C45-9550D0EF974F}" vid="{60F94D52-083D-BD4F-AF1A-1F9951317114}"/>
    </a:ext>
  </a:extLst>
</a:theme>
</file>

<file path=ppt/theme/theme5.xml><?xml version="1.0" encoding="utf-8"?>
<a:theme xmlns:a="http://schemas.openxmlformats.org/drawingml/2006/main" name="OTRAS 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1_plantilla_SURA" id="{E2488E18-17FC-A94C-9C45-9550D0EF974F}" vid="{9AC74BB9-3CA8-6440-BB66-1F36B720CA76}"/>
    </a:ext>
  </a:extLst>
</a:theme>
</file>

<file path=ppt/theme/theme6.xml><?xml version="1.0" encoding="utf-8"?>
<a:theme xmlns:a="http://schemas.openxmlformats.org/drawingml/2006/main" name="CORTINILLA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1_plantilla_SURA" id="{E2488E18-17FC-A94C-9C45-9550D0EF974F}" vid="{CB06E2AF-71EC-EF45-9262-86A2A54209ED}"/>
    </a:ext>
  </a:extLst>
</a:theme>
</file>

<file path=ppt/theme/theme7.xml><?xml version="1.0" encoding="utf-8"?>
<a:theme xmlns:a="http://schemas.openxmlformats.org/drawingml/2006/main" name="CIERRE BLANCO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1_plantilla_SURA" id="{E2488E18-17FC-A94C-9C45-9550D0EF974F}" vid="{3D3FC84B-3792-BA48-B2FC-33A165EE4035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1_plantilla_SURA VENTURES.potx</Template>
  <TotalTime>276</TotalTime>
  <Words>720</Words>
  <Application>Microsoft Macintosh PowerPoint</Application>
  <PresentationFormat>Custom</PresentationFormat>
  <Paragraphs>125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1_plantilla_SURA VENTURES</vt:lpstr>
      <vt:lpstr>AGENDA BLANCA</vt:lpstr>
      <vt:lpstr>INTERIOR BLANCO</vt:lpstr>
      <vt:lpstr>GRAFICOS</vt:lpstr>
      <vt:lpstr>OTRAS </vt:lpstr>
      <vt:lpstr>CORTINILLA BLANCA</vt:lpstr>
      <vt:lpstr>CIERRE BLANCO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Edison Leon</cp:lastModifiedBy>
  <cp:revision>22</cp:revision>
  <dcterms:created xsi:type="dcterms:W3CDTF">2019-06-25T17:42:27Z</dcterms:created>
  <dcterms:modified xsi:type="dcterms:W3CDTF">2019-07-09T05:23:24Z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