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620361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717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00" autoAdjust="0"/>
  </p:normalViewPr>
  <p:slideViewPr>
    <p:cSldViewPr snapToGrid="0" snapToObjects="1">
      <p:cViewPr>
        <p:scale>
          <a:sx n="100" d="100"/>
          <a:sy n="100" d="100"/>
        </p:scale>
        <p:origin x="-3640" y="-80"/>
      </p:cViewPr>
      <p:guideLst>
        <p:guide orient="horz" pos="5104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5033623"/>
            <a:ext cx="6428423" cy="347327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9182047"/>
            <a:ext cx="5293995" cy="41409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836440"/>
            <a:ext cx="1407530" cy="17786466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836440"/>
            <a:ext cx="4096544" cy="17786466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10412323"/>
            <a:ext cx="6428423" cy="32182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6867783"/>
            <a:ext cx="6428423" cy="35445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4864836"/>
            <a:ext cx="2752037" cy="137580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4864836"/>
            <a:ext cx="2752037" cy="137580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648896"/>
            <a:ext cx="6806565" cy="2700602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3627062"/>
            <a:ext cx="3341572" cy="15115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5138647"/>
            <a:ext cx="3341572" cy="93358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3627062"/>
            <a:ext cx="3342885" cy="15115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5138647"/>
            <a:ext cx="3342885" cy="93358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645145"/>
            <a:ext cx="2488126" cy="2745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645146"/>
            <a:ext cx="4227843" cy="1382933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3390757"/>
            <a:ext cx="2488126" cy="110837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11342530"/>
            <a:ext cx="4537710" cy="1339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1447823"/>
            <a:ext cx="4537710" cy="97221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12681580"/>
            <a:ext cx="4537710" cy="19016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648896"/>
            <a:ext cx="6806565" cy="2700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3780844"/>
            <a:ext cx="6806565" cy="10693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15018350"/>
            <a:ext cx="1764665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15018350"/>
            <a:ext cx="2394903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15018350"/>
            <a:ext cx="1764665" cy="8626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708400" y="3343980"/>
            <a:ext cx="3854450" cy="36195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0" y="7331780"/>
            <a:ext cx="3854450" cy="36195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3708400" y="11364030"/>
            <a:ext cx="3854450" cy="3556000"/>
          </a:xfrm>
          <a:prstGeom prst="rect">
            <a:avLst/>
          </a:prstGeom>
          <a:solidFill>
            <a:srgbClr val="717271">
              <a:alpha val="1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 descr="Foto_1_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7"/>
          <a:stretch/>
        </p:blipFill>
        <p:spPr>
          <a:xfrm>
            <a:off x="469071" y="3343981"/>
            <a:ext cx="3239329" cy="3619500"/>
          </a:xfrm>
          <a:prstGeom prst="rect">
            <a:avLst/>
          </a:prstGeom>
        </p:spPr>
      </p:pic>
      <p:pic>
        <p:nvPicPr>
          <p:cNvPr id="11" name="Imagen 10" descr="Foto_1_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"/>
          <a:stretch/>
        </p:blipFill>
        <p:spPr>
          <a:xfrm>
            <a:off x="3829050" y="7331780"/>
            <a:ext cx="3124200" cy="3619500"/>
          </a:xfrm>
          <a:prstGeom prst="rect">
            <a:avLst/>
          </a:prstGeom>
        </p:spPr>
      </p:pic>
      <p:pic>
        <p:nvPicPr>
          <p:cNvPr id="12" name="Imagen 11" descr="Foto_1_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4"/>
          <a:stretch/>
        </p:blipFill>
        <p:spPr>
          <a:xfrm>
            <a:off x="717550" y="11364030"/>
            <a:ext cx="3136900" cy="3556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320800" y="2110140"/>
            <a:ext cx="576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Conoce más sobre los nuevos compañeros</a:t>
            </a:r>
          </a:p>
          <a:p>
            <a:pPr>
              <a:lnSpc>
                <a:spcPts val="2520"/>
              </a:lnSpc>
            </a:pP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q</a:t>
            </a: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ue se unieron al equipo de GRUPO SURA. 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854451" y="3990005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854450" y="3534306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717271"/>
                </a:solidFill>
                <a:latin typeface="Arial"/>
                <a:cs typeface="Arial"/>
              </a:rPr>
              <a:t>Daniela Granada Salazar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469071" y="8002810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469070" y="7547111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Cristian </a:t>
            </a:r>
            <a:r>
              <a:rPr lang="es-ES" sz="1600" b="1" dirty="0" err="1" smtClean="0">
                <a:solidFill>
                  <a:srgbClr val="717271"/>
                </a:solidFill>
                <a:latin typeface="Arial"/>
                <a:cs typeface="Arial"/>
              </a:rPr>
              <a:t>Rios</a:t>
            </a:r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 Valencia</a:t>
            </a:r>
            <a:endParaRPr lang="es-ES" sz="16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4056313" y="11957452"/>
            <a:ext cx="3098800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Lorem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ipsum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consectetuer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adipiscing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elit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ligula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dolor.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Aenean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massa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Cum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sociis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natoque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penatibus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et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magnis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 smtClean="0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dirty="0" smtClean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  <a:p>
            <a:endParaRPr lang="es-ES" sz="1250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r>
              <a:rPr lang="es-ES" sz="1250" i="1" dirty="0" smtClean="0">
                <a:solidFill>
                  <a:srgbClr val="717271"/>
                </a:solidFill>
                <a:latin typeface="Arial"/>
                <a:cs typeface="Arial"/>
              </a:rPr>
              <a:t>“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Duis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leo.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fringilla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mauris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amet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nibh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Donec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sagittis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magna. Sed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consequat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leo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eget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sodales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augue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cursus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 nunc </a:t>
            </a:r>
            <a:r>
              <a:rPr lang="es-ES" sz="1250" i="1" dirty="0" err="1">
                <a:solidFill>
                  <a:srgbClr val="717271"/>
                </a:solidFill>
                <a:latin typeface="Arial"/>
                <a:cs typeface="Arial"/>
              </a:rPr>
              <a:t>bibendum</a:t>
            </a:r>
            <a:r>
              <a:rPr lang="es-ES" sz="1250" i="1" dirty="0">
                <a:solidFill>
                  <a:srgbClr val="717271"/>
                </a:solidFill>
                <a:latin typeface="Arial"/>
                <a:cs typeface="Arial"/>
              </a:rPr>
              <a:t>.”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056312" y="11501753"/>
            <a:ext cx="3810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717271"/>
                </a:solidFill>
                <a:latin typeface="Arial"/>
                <a:cs typeface="Arial"/>
              </a:rPr>
              <a:t>Enrique Jiménez Piña</a:t>
            </a:r>
            <a:endParaRPr lang="es-ES" sz="16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438150" y="15368628"/>
            <a:ext cx="6615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0033A0"/>
                </a:solidFill>
                <a:latin typeface="Arial"/>
                <a:cs typeface="Arial"/>
              </a:rPr>
              <a:t>¡Bienvenidos, les deseamos muchos éxitos en sus roles!</a:t>
            </a:r>
            <a:endParaRPr lang="es-ES" sz="16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577433" y="2275314"/>
            <a:ext cx="599637" cy="507935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CuadroTexto 8"/>
          <p:cNvSpPr txBox="1"/>
          <p:nvPr/>
        </p:nvSpPr>
        <p:spPr>
          <a:xfrm>
            <a:off x="3005663" y="898966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Novedades de equipo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27" name="Imagen 9" descr="Grupo Sur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278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22</cp:revision>
  <dcterms:created xsi:type="dcterms:W3CDTF">2019-02-01T00:55:58Z</dcterms:created>
  <dcterms:modified xsi:type="dcterms:W3CDTF">2019-04-03T22:04:02Z</dcterms:modified>
</cp:coreProperties>
</file>