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9545638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BC1F"/>
    <a:srgbClr val="71720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4832" y="-1928"/>
      </p:cViewPr>
      <p:guideLst>
        <p:guide orient="horz" pos="300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2965335"/>
            <a:ext cx="6428423" cy="20461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5409195"/>
            <a:ext cx="5293995" cy="24394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084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182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492752"/>
            <a:ext cx="1407530" cy="1047810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492752"/>
            <a:ext cx="4096544" cy="1047810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11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39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4" y="6133957"/>
            <a:ext cx="6428423" cy="18958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4" y="4045849"/>
            <a:ext cx="6428423" cy="20881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88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4" y="2865902"/>
            <a:ext cx="2752037" cy="81049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8" y="2865902"/>
            <a:ext cx="2752037" cy="81049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0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82268"/>
            <a:ext cx="6806565" cy="1590939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136722"/>
            <a:ext cx="3341572" cy="8904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3027205"/>
            <a:ext cx="3341572" cy="54997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4" y="2136722"/>
            <a:ext cx="3342885" cy="89048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4" y="3027205"/>
            <a:ext cx="3342885" cy="54997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80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60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22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80058"/>
            <a:ext cx="2488126" cy="16174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5" y="380059"/>
            <a:ext cx="4227843" cy="81469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1997514"/>
            <a:ext cx="2488126" cy="65294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30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6681947"/>
            <a:ext cx="4537710" cy="78884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852920"/>
            <a:ext cx="4537710" cy="57273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7470789"/>
            <a:ext cx="4537710" cy="11202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280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382268"/>
            <a:ext cx="6806565" cy="15909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227316"/>
            <a:ext cx="6806565" cy="6299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4" y="8847393"/>
            <a:ext cx="1764665" cy="508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8847393"/>
            <a:ext cx="2394903" cy="508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4" y="8847393"/>
            <a:ext cx="1764665" cy="508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774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oto_3_mail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" y="1676384"/>
            <a:ext cx="7562850" cy="432706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82600" y="6289274"/>
            <a:ext cx="6769100" cy="1152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0033A0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ullamco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laboris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nisi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ut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aliquip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ex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ea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commodo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consequatuis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aute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0033A0"/>
                </a:solidFill>
                <a:latin typeface="Arial"/>
                <a:cs typeface="Arial"/>
              </a:rPr>
              <a:t>irure</a:t>
            </a:r>
            <a:r>
              <a:rPr lang="es-ES" sz="1450" b="1" dirty="0">
                <a:solidFill>
                  <a:srgbClr val="0033A0"/>
                </a:solidFill>
                <a:latin typeface="Arial"/>
                <a:cs typeface="Arial"/>
              </a:rPr>
              <a:t> dolor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 smtClean="0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 smtClean="0">
                <a:solidFill>
                  <a:srgbClr val="717271"/>
                </a:solidFill>
                <a:latin typeface="Arial"/>
                <a:cs typeface="Arial"/>
              </a:rPr>
              <a:t>.</a:t>
            </a:r>
            <a:endParaRPr lang="es-ES" sz="145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12" name="Imagen 11" descr="y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490" y="8467616"/>
            <a:ext cx="711200" cy="53340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558800" y="8414790"/>
            <a:ext cx="2535618" cy="570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80"/>
              </a:lnSpc>
            </a:pPr>
            <a:r>
              <a:rPr lang="es-ES" sz="1400" dirty="0" err="1" smtClean="0">
                <a:solidFill>
                  <a:srgbClr val="717200"/>
                </a:solidFill>
                <a:latin typeface="Arial"/>
                <a:cs typeface="Arial"/>
              </a:rPr>
              <a:t>Lorem</a:t>
            </a:r>
            <a:r>
              <a:rPr lang="es-ES" sz="1400" dirty="0" smtClean="0">
                <a:solidFill>
                  <a:srgbClr val="717200"/>
                </a:solidFill>
                <a:latin typeface="Arial"/>
                <a:cs typeface="Arial"/>
              </a:rPr>
              <a:t> </a:t>
            </a:r>
            <a:r>
              <a:rPr lang="es-ES" sz="1400" dirty="0" err="1" smtClean="0">
                <a:solidFill>
                  <a:srgbClr val="717200"/>
                </a:solidFill>
                <a:latin typeface="Arial"/>
                <a:cs typeface="Arial"/>
              </a:rPr>
              <a:t>ipsum</a:t>
            </a:r>
            <a:r>
              <a:rPr lang="es-ES" sz="1400" dirty="0" smtClean="0">
                <a:solidFill>
                  <a:srgbClr val="717200"/>
                </a:solidFill>
                <a:latin typeface="Arial"/>
                <a:cs typeface="Arial"/>
              </a:rPr>
              <a:t> dolor </a:t>
            </a:r>
            <a:r>
              <a:rPr lang="es-ES" sz="1400" dirty="0" err="1" smtClean="0">
                <a:solidFill>
                  <a:srgbClr val="717200"/>
                </a:solidFill>
                <a:latin typeface="Arial"/>
                <a:cs typeface="Arial"/>
              </a:rPr>
              <a:t>sit</a:t>
            </a:r>
            <a:r>
              <a:rPr lang="es-ES" sz="1400" dirty="0" smtClean="0">
                <a:solidFill>
                  <a:srgbClr val="717200"/>
                </a:solidFill>
                <a:latin typeface="Arial"/>
                <a:cs typeface="Arial"/>
              </a:rPr>
              <a:t> </a:t>
            </a:r>
            <a:r>
              <a:rPr lang="es-ES" sz="1400" dirty="0" err="1" smtClean="0">
                <a:solidFill>
                  <a:srgbClr val="717200"/>
                </a:solidFill>
                <a:latin typeface="Arial"/>
                <a:cs typeface="Arial"/>
              </a:rPr>
              <a:t>amet</a:t>
            </a:r>
            <a:r>
              <a:rPr lang="es-ES" sz="1400" dirty="0" smtClean="0">
                <a:solidFill>
                  <a:srgbClr val="717200"/>
                </a:solidFill>
                <a:latin typeface="Arial"/>
                <a:cs typeface="Arial"/>
              </a:rPr>
              <a:t>, dolor. </a:t>
            </a:r>
            <a:r>
              <a:rPr lang="es-ES" sz="1400" dirty="0" err="1" smtClean="0">
                <a:solidFill>
                  <a:srgbClr val="717200"/>
                </a:solidFill>
                <a:latin typeface="Arial"/>
                <a:cs typeface="Arial"/>
              </a:rPr>
              <a:t>Aenean</a:t>
            </a:r>
            <a:r>
              <a:rPr lang="es-ES" sz="1400" dirty="0" smtClean="0">
                <a:solidFill>
                  <a:srgbClr val="717200"/>
                </a:solidFill>
                <a:latin typeface="Arial"/>
                <a:cs typeface="Arial"/>
              </a:rPr>
              <a:t> </a:t>
            </a:r>
            <a:r>
              <a:rPr lang="es-ES" sz="1400" dirty="0" err="1" smtClean="0">
                <a:solidFill>
                  <a:srgbClr val="717200"/>
                </a:solidFill>
                <a:latin typeface="Arial"/>
                <a:cs typeface="Arial"/>
              </a:rPr>
              <a:t>massa</a:t>
            </a:r>
            <a:r>
              <a:rPr lang="es-ES" sz="1400" dirty="0" smtClean="0">
                <a:solidFill>
                  <a:srgbClr val="717200"/>
                </a:solidFill>
                <a:latin typeface="Arial"/>
                <a:cs typeface="Arial"/>
              </a:rPr>
              <a:t>. Cum.</a:t>
            </a:r>
            <a:endParaRPr lang="es-ES" sz="1400" dirty="0">
              <a:solidFill>
                <a:srgbClr val="717200"/>
              </a:solidFill>
              <a:latin typeface="Arial"/>
              <a:cs typeface="Arial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0" y="1638300"/>
            <a:ext cx="7562850" cy="1270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Freeform 36"/>
          <p:cNvSpPr>
            <a:spLocks/>
          </p:cNvSpPr>
          <p:nvPr/>
        </p:nvSpPr>
        <p:spPr bwMode="auto">
          <a:xfrm>
            <a:off x="506911" y="3810747"/>
            <a:ext cx="3303089" cy="1738215"/>
          </a:xfrm>
          <a:custGeom>
            <a:avLst/>
            <a:gdLst>
              <a:gd name="T0" fmla="*/ 365 w 365"/>
              <a:gd name="T1" fmla="*/ 0 h 192"/>
              <a:gd name="T2" fmla="*/ 0 w 365"/>
              <a:gd name="T3" fmla="*/ 0 h 192"/>
              <a:gd name="T4" fmla="*/ 0 w 365"/>
              <a:gd name="T5" fmla="*/ 192 h 192"/>
              <a:gd name="T6" fmla="*/ 318 w 365"/>
              <a:gd name="T7" fmla="*/ 192 h 192"/>
              <a:gd name="T8" fmla="*/ 365 w 365"/>
              <a:gd name="T9" fmla="*/ 143 h 192"/>
              <a:gd name="T10" fmla="*/ 365 w 365"/>
              <a:gd name="T11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5" h="192">
                <a:moveTo>
                  <a:pt x="36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2"/>
                  <a:pt x="0" y="192"/>
                  <a:pt x="0" y="192"/>
                </a:cubicBezTo>
                <a:cubicBezTo>
                  <a:pt x="318" y="192"/>
                  <a:pt x="318" y="192"/>
                  <a:pt x="318" y="192"/>
                </a:cubicBezTo>
                <a:cubicBezTo>
                  <a:pt x="344" y="192"/>
                  <a:pt x="365" y="170"/>
                  <a:pt x="365" y="143"/>
                </a:cubicBezTo>
                <a:lnTo>
                  <a:pt x="365" y="0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CuadroTexto 15"/>
          <p:cNvSpPr txBox="1"/>
          <p:nvPr/>
        </p:nvSpPr>
        <p:spPr>
          <a:xfrm>
            <a:off x="633836" y="4010532"/>
            <a:ext cx="31380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dirty="0" smtClean="0">
                <a:solidFill>
                  <a:schemeClr val="bg1"/>
                </a:solidFill>
                <a:latin typeface="Arial"/>
                <a:cs typeface="Arial"/>
              </a:rPr>
              <a:t>¿Cuáles son tus</a:t>
            </a:r>
          </a:p>
          <a:p>
            <a:r>
              <a:rPr lang="es-ES" sz="2600" b="1" dirty="0">
                <a:solidFill>
                  <a:schemeClr val="bg1"/>
                </a:solidFill>
                <a:latin typeface="Arial"/>
                <a:cs typeface="Arial"/>
              </a:rPr>
              <a:t>o</a:t>
            </a:r>
            <a:r>
              <a:rPr lang="es-ES" sz="2600" b="1" dirty="0" smtClean="0">
                <a:solidFill>
                  <a:schemeClr val="bg1"/>
                </a:solidFill>
                <a:latin typeface="Arial"/>
                <a:cs typeface="Arial"/>
              </a:rPr>
              <a:t>bjetivos</a:t>
            </a:r>
            <a:r>
              <a:rPr lang="es-ES" sz="2600" dirty="0" smtClean="0">
                <a:solidFill>
                  <a:schemeClr val="bg1"/>
                </a:solidFill>
                <a:latin typeface="Arial"/>
                <a:cs typeface="Arial"/>
              </a:rPr>
              <a:t> para este</a:t>
            </a:r>
          </a:p>
          <a:p>
            <a:r>
              <a:rPr lang="es-ES" sz="2600" dirty="0">
                <a:solidFill>
                  <a:schemeClr val="bg1"/>
                </a:solidFill>
                <a:latin typeface="Arial"/>
                <a:cs typeface="Arial"/>
              </a:rPr>
              <a:t>n</a:t>
            </a:r>
            <a:r>
              <a:rPr lang="es-ES" sz="2600" dirty="0" smtClean="0">
                <a:solidFill>
                  <a:schemeClr val="bg1"/>
                </a:solidFill>
                <a:latin typeface="Arial"/>
                <a:cs typeface="Arial"/>
              </a:rPr>
              <a:t>uevo año?</a:t>
            </a:r>
            <a:endParaRPr lang="es-E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1" name="Elipse 38"/>
          <p:cNvSpPr/>
          <p:nvPr/>
        </p:nvSpPr>
        <p:spPr>
          <a:xfrm>
            <a:off x="5566158" y="8553768"/>
            <a:ext cx="1313464" cy="388786"/>
          </a:xfrm>
          <a:custGeom>
            <a:avLst/>
            <a:gdLst/>
            <a:ahLst/>
            <a:cxnLst/>
            <a:rect l="l" t="t" r="r" b="b"/>
            <a:pathLst>
              <a:path w="1587500" h="469900">
                <a:moveTo>
                  <a:pt x="234950" y="0"/>
                </a:moveTo>
                <a:lnTo>
                  <a:pt x="270623" y="3596"/>
                </a:lnTo>
                <a:lnTo>
                  <a:pt x="288436" y="0"/>
                </a:lnTo>
                <a:lnTo>
                  <a:pt x="1352550" y="0"/>
                </a:lnTo>
                <a:lnTo>
                  <a:pt x="1363702" y="0"/>
                </a:lnTo>
                <a:lnTo>
                  <a:pt x="1374824" y="2245"/>
                </a:lnTo>
                <a:lnTo>
                  <a:pt x="1399901" y="4773"/>
                </a:lnTo>
                <a:cubicBezTo>
                  <a:pt x="1506963" y="26682"/>
                  <a:pt x="1587500" y="121411"/>
                  <a:pt x="1587500" y="234950"/>
                </a:cubicBezTo>
                <a:cubicBezTo>
                  <a:pt x="1587500" y="348489"/>
                  <a:pt x="1506963" y="443218"/>
                  <a:pt x="1399901" y="465127"/>
                </a:cubicBezTo>
                <a:lnTo>
                  <a:pt x="1374824" y="467655"/>
                </a:lnTo>
                <a:lnTo>
                  <a:pt x="1363702" y="469900"/>
                </a:lnTo>
                <a:lnTo>
                  <a:pt x="1352550" y="469900"/>
                </a:lnTo>
                <a:lnTo>
                  <a:pt x="288436" y="469900"/>
                </a:lnTo>
                <a:lnTo>
                  <a:pt x="270623" y="466304"/>
                </a:lnTo>
                <a:lnTo>
                  <a:pt x="234950" y="469900"/>
                </a:lnTo>
                <a:cubicBezTo>
                  <a:pt x="105191" y="469900"/>
                  <a:pt x="0" y="364709"/>
                  <a:pt x="0" y="234950"/>
                </a:cubicBezTo>
                <a:cubicBezTo>
                  <a:pt x="0" y="105191"/>
                  <a:pt x="105191" y="0"/>
                  <a:pt x="234950" y="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5636008" y="8600066"/>
            <a:ext cx="1196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srgbClr val="FFFFFF"/>
                </a:solidFill>
                <a:latin typeface="Arial"/>
                <a:cs typeface="Arial"/>
              </a:rPr>
              <a:t>¡INGRESA YA!</a:t>
            </a:r>
            <a:endParaRPr lang="es-ES" sz="1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0" name="Imagen 9" descr="Grupo Sur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54" y="431778"/>
            <a:ext cx="2141834" cy="9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53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72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18</cp:revision>
  <dcterms:created xsi:type="dcterms:W3CDTF">2019-02-01T00:55:58Z</dcterms:created>
  <dcterms:modified xsi:type="dcterms:W3CDTF">2019-04-03T22:03:24Z</dcterms:modified>
</cp:coreProperties>
</file>