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8823325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C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998" autoAdjust="0"/>
  </p:normalViewPr>
  <p:slideViewPr>
    <p:cSldViewPr snapToGrid="0" snapToObjects="1">
      <p:cViewPr>
        <p:scale>
          <a:sx n="100" d="100"/>
          <a:sy n="100" d="100"/>
        </p:scale>
        <p:origin x="-3640" y="-936"/>
      </p:cViewPr>
      <p:guideLst>
        <p:guide orient="horz" pos="2779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67214" y="2740950"/>
            <a:ext cx="6428423" cy="1891296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34428" y="4999884"/>
            <a:ext cx="5293995" cy="22548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0845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1829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535084" y="455465"/>
            <a:ext cx="1407530" cy="9685233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12493" y="455465"/>
            <a:ext cx="4096544" cy="9685233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3117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6398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7413" y="5669804"/>
            <a:ext cx="6428423" cy="17524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97413" y="3739702"/>
            <a:ext cx="6428423" cy="193010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7886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12493" y="2649040"/>
            <a:ext cx="2752037" cy="749165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190577" y="2649040"/>
            <a:ext cx="2752037" cy="749165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07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353342"/>
            <a:ext cx="6806565" cy="1470554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1975037"/>
            <a:ext cx="3341572" cy="823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78143" y="2798138"/>
            <a:ext cx="3341572" cy="50836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841823" y="1975037"/>
            <a:ext cx="3342885" cy="823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841823" y="2798138"/>
            <a:ext cx="3342885" cy="50836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808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1609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229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351299"/>
            <a:ext cx="2488126" cy="14950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56864" y="351300"/>
            <a:ext cx="4227843" cy="75304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78143" y="1846363"/>
            <a:ext cx="2488126" cy="6035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3307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2372" y="6176328"/>
            <a:ext cx="4537710" cy="72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482372" y="788380"/>
            <a:ext cx="4537710" cy="529399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482372" y="6905478"/>
            <a:ext cx="4537710" cy="10355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2800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78143" y="353342"/>
            <a:ext cx="6806565" cy="14705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2058776"/>
            <a:ext cx="6806565" cy="5822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78143" y="8177916"/>
            <a:ext cx="1764665" cy="46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AF80-B6FF-5D42-AC33-28B57E49C210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583974" y="8177916"/>
            <a:ext cx="2394903" cy="46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5420043" y="8177916"/>
            <a:ext cx="1764665" cy="46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C08CA-68ED-6747-8912-E0DAF6CED16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7748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foto_1_mail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" y="3941643"/>
            <a:ext cx="2755900" cy="323850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495300" y="2781300"/>
            <a:ext cx="6769100" cy="618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80"/>
              </a:lnSpc>
            </a:pP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Ut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ad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minim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veniam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quis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nostrud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exercitation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ullamco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laboris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nisi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ut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aliquip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ex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commodo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consequatuis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aute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irure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dolor 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reprehenderit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voluptate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 smtClean="0">
                <a:solidFill>
                  <a:srgbClr val="717271"/>
                </a:solidFill>
                <a:latin typeface="Arial"/>
                <a:cs typeface="Arial"/>
              </a:rPr>
              <a:t>velit</a:t>
            </a:r>
            <a:r>
              <a:rPr lang="es-ES" sz="1450" dirty="0" smtClean="0">
                <a:solidFill>
                  <a:srgbClr val="717271"/>
                </a:solidFill>
                <a:latin typeface="Arial"/>
                <a:cs typeface="Arial"/>
              </a:rPr>
              <a:t>.</a:t>
            </a:r>
            <a:endParaRPr lang="es-ES" sz="1450" dirty="0">
              <a:solidFill>
                <a:srgbClr val="717271"/>
              </a:solidFill>
              <a:latin typeface="Arial"/>
              <a:cs typeface="Arial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08000" y="2100049"/>
            <a:ext cx="57658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20"/>
              </a:lnSpc>
            </a:pPr>
            <a:r>
              <a:rPr lang="es-ES" sz="2000" b="1" dirty="0" smtClean="0">
                <a:solidFill>
                  <a:srgbClr val="0033A0"/>
                </a:solidFill>
                <a:latin typeface="Arial"/>
                <a:cs typeface="Arial"/>
              </a:rPr>
              <a:t>Especialista en Riesgos Corporativos</a:t>
            </a:r>
            <a:endParaRPr lang="es-ES" sz="2000" b="1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594100" y="4152026"/>
            <a:ext cx="3492500" cy="3210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60"/>
              </a:lnSpc>
            </a:pPr>
            <a:r>
              <a:rPr lang="es-ES" sz="1300" dirty="0" err="1">
                <a:solidFill>
                  <a:srgbClr val="717271"/>
                </a:solidFill>
              </a:rPr>
              <a:t>Lorem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ipsum</a:t>
            </a:r>
            <a:r>
              <a:rPr lang="es-ES" sz="1300" dirty="0">
                <a:solidFill>
                  <a:srgbClr val="717271"/>
                </a:solidFill>
              </a:rPr>
              <a:t> dolor </a:t>
            </a:r>
            <a:r>
              <a:rPr lang="es-ES" sz="1300" dirty="0" err="1">
                <a:solidFill>
                  <a:srgbClr val="717271"/>
                </a:solidFill>
              </a:rPr>
              <a:t>sit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amet</a:t>
            </a:r>
            <a:r>
              <a:rPr lang="es-ES" sz="1300" dirty="0">
                <a:solidFill>
                  <a:srgbClr val="717271"/>
                </a:solidFill>
              </a:rPr>
              <a:t>, </a:t>
            </a:r>
            <a:r>
              <a:rPr lang="es-ES" sz="1300" dirty="0" err="1">
                <a:solidFill>
                  <a:srgbClr val="717271"/>
                </a:solidFill>
              </a:rPr>
              <a:t>consectetuer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adipiscing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elit</a:t>
            </a:r>
            <a:r>
              <a:rPr lang="es-ES" sz="1300" dirty="0">
                <a:solidFill>
                  <a:srgbClr val="717271"/>
                </a:solidFill>
              </a:rPr>
              <a:t>. </a:t>
            </a:r>
            <a:r>
              <a:rPr lang="es-ES" sz="1300" dirty="0" err="1">
                <a:solidFill>
                  <a:srgbClr val="717271"/>
                </a:solidFill>
              </a:rPr>
              <a:t>Aenean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commodo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ligula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eget</a:t>
            </a:r>
            <a:r>
              <a:rPr lang="es-ES" sz="1300" dirty="0">
                <a:solidFill>
                  <a:srgbClr val="717271"/>
                </a:solidFill>
              </a:rPr>
              <a:t> dolor. </a:t>
            </a:r>
            <a:r>
              <a:rPr lang="es-ES" sz="1300" dirty="0" err="1">
                <a:solidFill>
                  <a:srgbClr val="717271"/>
                </a:solidFill>
              </a:rPr>
              <a:t>Aenean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massa</a:t>
            </a:r>
            <a:r>
              <a:rPr lang="es-ES" sz="1300" dirty="0">
                <a:solidFill>
                  <a:srgbClr val="717271"/>
                </a:solidFill>
              </a:rPr>
              <a:t>. Cum </a:t>
            </a:r>
            <a:r>
              <a:rPr lang="es-ES" sz="1300" dirty="0" err="1">
                <a:solidFill>
                  <a:srgbClr val="717271"/>
                </a:solidFill>
              </a:rPr>
              <a:t>sociis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natoque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penatibus</a:t>
            </a:r>
            <a:r>
              <a:rPr lang="es-ES" sz="1300" dirty="0">
                <a:solidFill>
                  <a:srgbClr val="717271"/>
                </a:solidFill>
              </a:rPr>
              <a:t> et </a:t>
            </a:r>
            <a:r>
              <a:rPr lang="es-ES" sz="1300" dirty="0" err="1">
                <a:solidFill>
                  <a:srgbClr val="717271"/>
                </a:solidFill>
              </a:rPr>
              <a:t>magnis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dis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parturient</a:t>
            </a:r>
            <a:r>
              <a:rPr lang="es-ES" sz="1300" dirty="0">
                <a:solidFill>
                  <a:srgbClr val="717271"/>
                </a:solidFill>
              </a:rPr>
              <a:t> montes, </a:t>
            </a:r>
            <a:r>
              <a:rPr lang="es-ES" sz="1300" dirty="0" err="1">
                <a:solidFill>
                  <a:srgbClr val="717271"/>
                </a:solidFill>
              </a:rPr>
              <a:t>nascetur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ridiculus</a:t>
            </a:r>
            <a:r>
              <a:rPr lang="es-ES" sz="1300" dirty="0">
                <a:solidFill>
                  <a:srgbClr val="717271"/>
                </a:solidFill>
              </a:rPr>
              <a:t> mus. </a:t>
            </a:r>
            <a:r>
              <a:rPr lang="es-ES" sz="1300" dirty="0" err="1">
                <a:solidFill>
                  <a:srgbClr val="717271"/>
                </a:solidFill>
              </a:rPr>
              <a:t>Donec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quam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felis</a:t>
            </a:r>
            <a:r>
              <a:rPr lang="es-ES" sz="1300" dirty="0">
                <a:solidFill>
                  <a:srgbClr val="717271"/>
                </a:solidFill>
              </a:rPr>
              <a:t>. </a:t>
            </a:r>
          </a:p>
          <a:p>
            <a:pPr>
              <a:lnSpc>
                <a:spcPts val="1260"/>
              </a:lnSpc>
            </a:pPr>
            <a:endParaRPr lang="es-ES" sz="1300" dirty="0" smtClean="0">
              <a:solidFill>
                <a:srgbClr val="717271"/>
              </a:solidFill>
            </a:endParaRPr>
          </a:p>
          <a:p>
            <a:pPr>
              <a:lnSpc>
                <a:spcPts val="1960"/>
              </a:lnSpc>
            </a:pPr>
            <a:r>
              <a:rPr lang="es-ES" sz="1300" dirty="0" smtClean="0">
                <a:solidFill>
                  <a:srgbClr val="717271"/>
                </a:solidFill>
              </a:rPr>
              <a:t>Sed </a:t>
            </a:r>
            <a:r>
              <a:rPr lang="es-ES" sz="1300" dirty="0" err="1">
                <a:solidFill>
                  <a:srgbClr val="717271"/>
                </a:solidFill>
              </a:rPr>
              <a:t>fringilla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mauris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sit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amet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nibh</a:t>
            </a:r>
            <a:r>
              <a:rPr lang="es-ES" sz="1300" dirty="0">
                <a:solidFill>
                  <a:srgbClr val="717271"/>
                </a:solidFill>
              </a:rPr>
              <a:t>. </a:t>
            </a:r>
            <a:r>
              <a:rPr lang="es-ES" sz="1300" dirty="0" err="1">
                <a:solidFill>
                  <a:srgbClr val="717271"/>
                </a:solidFill>
              </a:rPr>
              <a:t>Donec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sodales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sagittis</a:t>
            </a:r>
            <a:r>
              <a:rPr lang="es-ES" sz="1300" dirty="0">
                <a:solidFill>
                  <a:srgbClr val="717271"/>
                </a:solidFill>
              </a:rPr>
              <a:t> magna. Sed </a:t>
            </a:r>
            <a:r>
              <a:rPr lang="es-ES" sz="1300" dirty="0" err="1">
                <a:solidFill>
                  <a:srgbClr val="717271"/>
                </a:solidFill>
              </a:rPr>
              <a:t>consequat</a:t>
            </a:r>
            <a:r>
              <a:rPr lang="es-ES" sz="1300" dirty="0">
                <a:solidFill>
                  <a:srgbClr val="717271"/>
                </a:solidFill>
              </a:rPr>
              <a:t>, leo </a:t>
            </a:r>
            <a:r>
              <a:rPr lang="es-ES" sz="1300" dirty="0" err="1">
                <a:solidFill>
                  <a:srgbClr val="717271"/>
                </a:solidFill>
              </a:rPr>
              <a:t>eget</a:t>
            </a:r>
            <a:r>
              <a:rPr lang="es-ES" sz="1300" dirty="0">
                <a:solidFill>
                  <a:srgbClr val="717271"/>
                </a:solidFill>
              </a:rPr>
              <a:t>.</a:t>
            </a:r>
          </a:p>
          <a:p>
            <a:pPr>
              <a:lnSpc>
                <a:spcPts val="1260"/>
              </a:lnSpc>
            </a:pPr>
            <a:endParaRPr lang="es-ES" sz="1300" dirty="0" smtClean="0">
              <a:solidFill>
                <a:srgbClr val="717271"/>
              </a:solidFill>
            </a:endParaRPr>
          </a:p>
          <a:p>
            <a:pPr>
              <a:lnSpc>
                <a:spcPts val="1960"/>
              </a:lnSpc>
            </a:pPr>
            <a:r>
              <a:rPr lang="es-ES" sz="1300" dirty="0" smtClean="0">
                <a:solidFill>
                  <a:srgbClr val="717271"/>
                </a:solidFill>
              </a:rPr>
              <a:t>“</a:t>
            </a:r>
            <a:r>
              <a:rPr lang="es-ES" sz="1300" dirty="0" err="1">
                <a:solidFill>
                  <a:srgbClr val="717271"/>
                </a:solidFill>
              </a:rPr>
              <a:t>Duis</a:t>
            </a:r>
            <a:r>
              <a:rPr lang="es-ES" sz="1300" dirty="0">
                <a:solidFill>
                  <a:srgbClr val="717271"/>
                </a:solidFill>
              </a:rPr>
              <a:t> leo. Sed </a:t>
            </a:r>
            <a:r>
              <a:rPr lang="es-ES" sz="1300" dirty="0" err="1">
                <a:solidFill>
                  <a:srgbClr val="717271"/>
                </a:solidFill>
              </a:rPr>
              <a:t>fringilla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mauris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sit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amet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nibh</a:t>
            </a:r>
            <a:r>
              <a:rPr lang="es-ES" sz="1300" dirty="0">
                <a:solidFill>
                  <a:srgbClr val="717271"/>
                </a:solidFill>
              </a:rPr>
              <a:t>. </a:t>
            </a:r>
            <a:r>
              <a:rPr lang="es-ES" sz="1300" dirty="0" err="1">
                <a:solidFill>
                  <a:srgbClr val="717271"/>
                </a:solidFill>
              </a:rPr>
              <a:t>Donec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sodales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sagittis</a:t>
            </a:r>
            <a:r>
              <a:rPr lang="es-ES" sz="1300" dirty="0">
                <a:solidFill>
                  <a:srgbClr val="717271"/>
                </a:solidFill>
              </a:rPr>
              <a:t> magna. Sed </a:t>
            </a:r>
            <a:r>
              <a:rPr lang="es-ES" sz="1300" dirty="0" err="1">
                <a:solidFill>
                  <a:srgbClr val="717271"/>
                </a:solidFill>
              </a:rPr>
              <a:t>consequat</a:t>
            </a:r>
            <a:r>
              <a:rPr lang="es-ES" sz="1300" dirty="0">
                <a:solidFill>
                  <a:srgbClr val="717271"/>
                </a:solidFill>
              </a:rPr>
              <a:t>, leo </a:t>
            </a:r>
            <a:r>
              <a:rPr lang="es-ES" sz="1300" dirty="0" err="1">
                <a:solidFill>
                  <a:srgbClr val="717271"/>
                </a:solidFill>
              </a:rPr>
              <a:t>eget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bibendum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sodales</a:t>
            </a:r>
            <a:r>
              <a:rPr lang="es-ES" sz="1300" dirty="0">
                <a:solidFill>
                  <a:srgbClr val="717271"/>
                </a:solidFill>
              </a:rPr>
              <a:t>, </a:t>
            </a:r>
            <a:r>
              <a:rPr lang="es-ES" sz="1300" dirty="0" err="1">
                <a:solidFill>
                  <a:srgbClr val="717271"/>
                </a:solidFill>
              </a:rPr>
              <a:t>augue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velit</a:t>
            </a:r>
            <a:r>
              <a:rPr lang="es-ES" sz="1300" dirty="0">
                <a:solidFill>
                  <a:srgbClr val="717271"/>
                </a:solidFill>
              </a:rPr>
              <a:t> </a:t>
            </a:r>
            <a:r>
              <a:rPr lang="es-ES" sz="1300" dirty="0" err="1">
                <a:solidFill>
                  <a:srgbClr val="717271"/>
                </a:solidFill>
              </a:rPr>
              <a:t>cursus</a:t>
            </a:r>
            <a:r>
              <a:rPr lang="es-ES" sz="1300" dirty="0">
                <a:solidFill>
                  <a:srgbClr val="717271"/>
                </a:solidFill>
              </a:rPr>
              <a:t> nunc </a:t>
            </a:r>
            <a:r>
              <a:rPr lang="es-ES" sz="1300" dirty="0" err="1">
                <a:solidFill>
                  <a:srgbClr val="717271"/>
                </a:solidFill>
              </a:rPr>
              <a:t>flavorbibe</a:t>
            </a:r>
            <a:r>
              <a:rPr lang="es-ES" sz="1300" dirty="0">
                <a:solidFill>
                  <a:srgbClr val="717271"/>
                </a:solidFill>
              </a:rPr>
              <a:t>.”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3606800" y="3827343"/>
            <a:ext cx="297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>
                <a:solidFill>
                  <a:srgbClr val="717271"/>
                </a:solidFill>
                <a:latin typeface="Arial"/>
                <a:cs typeface="Arial"/>
              </a:rPr>
              <a:t>Ana María Gómez Cardona</a:t>
            </a:r>
            <a:endParaRPr lang="es-ES" sz="1400" b="1" dirty="0">
              <a:solidFill>
                <a:srgbClr val="717271"/>
              </a:solidFill>
              <a:latin typeface="Arial"/>
              <a:cs typeface="Arial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371600" y="7747930"/>
            <a:ext cx="4711700" cy="66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s-ES" sz="2000" b="1" dirty="0">
                <a:solidFill>
                  <a:srgbClr val="0033A0"/>
                </a:solidFill>
                <a:latin typeface="Arial"/>
                <a:cs typeface="Arial"/>
              </a:rPr>
              <a:t>¡</a:t>
            </a:r>
            <a:r>
              <a:rPr lang="es-ES" sz="2000" b="1" dirty="0" smtClean="0">
                <a:solidFill>
                  <a:srgbClr val="0033A0"/>
                </a:solidFill>
                <a:latin typeface="Arial"/>
                <a:cs typeface="Arial"/>
              </a:rPr>
              <a:t>Felicidades, te deseamos muchos</a:t>
            </a:r>
          </a:p>
          <a:p>
            <a:pPr algn="ctr">
              <a:lnSpc>
                <a:spcPts val="2200"/>
              </a:lnSpc>
            </a:pPr>
            <a:r>
              <a:rPr lang="es-ES" sz="2000" b="1" dirty="0" smtClean="0">
                <a:solidFill>
                  <a:srgbClr val="0033A0"/>
                </a:solidFill>
                <a:latin typeface="Arial"/>
                <a:cs typeface="Arial"/>
              </a:rPr>
              <a:t>éxitos en tu nuevo rol!</a:t>
            </a:r>
            <a:endParaRPr lang="es-ES" sz="2000" b="1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0" y="1638300"/>
            <a:ext cx="7562850" cy="127000"/>
          </a:xfrm>
          <a:prstGeom prst="rect">
            <a:avLst/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8"/>
          <p:cNvSpPr txBox="1"/>
          <p:nvPr/>
        </p:nvSpPr>
        <p:spPr>
          <a:xfrm>
            <a:off x="3005663" y="898966"/>
            <a:ext cx="4080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400" dirty="0">
                <a:solidFill>
                  <a:srgbClr val="717271"/>
                </a:solidFill>
                <a:latin typeface="Arial"/>
                <a:cs typeface="Arial"/>
              </a:rPr>
              <a:t>Novedades de equipo</a:t>
            </a:r>
            <a:endParaRPr lang="es-ES" sz="1400" dirty="0">
              <a:solidFill>
                <a:srgbClr val="717271"/>
              </a:solidFill>
              <a:latin typeface="Arial"/>
              <a:cs typeface="Arial"/>
            </a:endParaRPr>
          </a:p>
        </p:txBody>
      </p:sp>
      <p:pic>
        <p:nvPicPr>
          <p:cNvPr id="17" name="Imagen 9" descr="Grupo Sur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54" y="431778"/>
            <a:ext cx="2141834" cy="91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353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136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de Office</vt:lpstr>
      <vt:lpstr>PowerPoint Presentation</vt:lpstr>
    </vt:vector>
  </TitlesOfParts>
  <Company>Mac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Marco Antonio Rosas Yáñez</dc:creator>
  <cp:lastModifiedBy>Edison Leon</cp:lastModifiedBy>
  <cp:revision>13</cp:revision>
  <dcterms:created xsi:type="dcterms:W3CDTF">2019-02-01T00:55:58Z</dcterms:created>
  <dcterms:modified xsi:type="dcterms:W3CDTF">2019-04-03T22:03:38Z</dcterms:modified>
</cp:coreProperties>
</file>