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8458200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4832" y="-1944"/>
      </p:cViewPr>
      <p:guideLst>
        <p:guide orient="horz" pos="2664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7214" y="2627525"/>
            <a:ext cx="6428423" cy="1813031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34428" y="4792981"/>
            <a:ext cx="5293995" cy="21615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2006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82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535084" y="524723"/>
            <a:ext cx="1407530" cy="11181663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12493" y="524723"/>
            <a:ext cx="4096544" cy="11181663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663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5390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7414" y="5435178"/>
            <a:ext cx="6428423" cy="167989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7414" y="3584947"/>
            <a:ext cx="6428423" cy="185023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794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12494" y="3058266"/>
            <a:ext cx="2752037" cy="864811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190578" y="3058266"/>
            <a:ext cx="2752037" cy="864811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2025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338720"/>
            <a:ext cx="6806565" cy="14097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1893306"/>
            <a:ext cx="3341572" cy="7890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78143" y="2682346"/>
            <a:ext cx="3341572" cy="48732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841824" y="1893306"/>
            <a:ext cx="3342885" cy="7890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841824" y="2682346"/>
            <a:ext cx="3342885" cy="48732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3205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801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761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336762"/>
            <a:ext cx="2488126" cy="143319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56865" y="336763"/>
            <a:ext cx="4227843" cy="72188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78143" y="1769957"/>
            <a:ext cx="2488126" cy="57856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7312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2372" y="5920740"/>
            <a:ext cx="4537710" cy="6989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482372" y="755757"/>
            <a:ext cx="4537710" cy="50749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482372" y="6619717"/>
            <a:ext cx="4537710" cy="9926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96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78143" y="338720"/>
            <a:ext cx="6806565" cy="1409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1973581"/>
            <a:ext cx="6806565" cy="55820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78144" y="7839499"/>
            <a:ext cx="1764665" cy="450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583974" y="7839499"/>
            <a:ext cx="2394903" cy="450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420044" y="7839499"/>
            <a:ext cx="1764665" cy="450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4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cono_mailing_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01800"/>
            <a:ext cx="7556500" cy="5600700"/>
          </a:xfrm>
          <a:prstGeom prst="rect">
            <a:avLst/>
          </a:prstGeom>
        </p:spPr>
      </p:pic>
      <p:pic>
        <p:nvPicPr>
          <p:cNvPr id="7" name="Imagen 6" descr="fra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82" y="7596114"/>
            <a:ext cx="6642100" cy="5334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5143500" y="2044700"/>
            <a:ext cx="2095500" cy="719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40"/>
              </a:lnSpc>
            </a:pPr>
            <a:r>
              <a:rPr lang="es-ES" sz="1200" b="1" i="1" dirty="0" smtClean="0">
                <a:solidFill>
                  <a:srgbClr val="0033A0"/>
                </a:solidFill>
                <a:latin typeface="Arial"/>
                <a:cs typeface="Arial"/>
              </a:rPr>
              <a:t>El amor de una madre no contempla lo imposible.</a:t>
            </a:r>
          </a:p>
          <a:p>
            <a:pPr algn="r">
              <a:lnSpc>
                <a:spcPts val="1640"/>
              </a:lnSpc>
            </a:pPr>
            <a:r>
              <a:rPr lang="es-ES" sz="1200" i="1" dirty="0" smtClean="0">
                <a:solidFill>
                  <a:srgbClr val="0033A0"/>
                </a:solidFill>
                <a:latin typeface="Arial"/>
                <a:cs typeface="Arial"/>
              </a:rPr>
              <a:t>-Henry Miller</a:t>
            </a:r>
            <a:r>
              <a:rPr lang="es-ES" sz="1200" dirty="0" smtClean="0">
                <a:solidFill>
                  <a:srgbClr val="0033A0"/>
                </a:solidFill>
                <a:latin typeface="Arial"/>
                <a:cs typeface="Arial"/>
              </a:rPr>
              <a:t>-</a:t>
            </a:r>
            <a:endParaRPr lang="es-ES" sz="12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0" y="1638300"/>
            <a:ext cx="7562850" cy="127000"/>
          </a:xfrm>
          <a:prstGeom prst="rect">
            <a:avLst/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Imagen 9" descr="Grupo Sur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54" y="431778"/>
            <a:ext cx="2141834" cy="91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004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14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Edison Leon</cp:lastModifiedBy>
  <cp:revision>13</cp:revision>
  <dcterms:created xsi:type="dcterms:W3CDTF">2019-02-01T00:53:47Z</dcterms:created>
  <dcterms:modified xsi:type="dcterms:W3CDTF">2019-04-03T22:02:35Z</dcterms:modified>
</cp:coreProperties>
</file>