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80038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BC1F"/>
    <a:srgbClr val="0033A0"/>
    <a:srgbClr val="717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4832" y="-760"/>
      </p:cViewPr>
      <p:guideLst>
        <p:guide orient="horz" pos="5671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5592860"/>
            <a:ext cx="6428423" cy="385915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10202176"/>
            <a:ext cx="5293995" cy="46009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1116907"/>
            <a:ext cx="1407530" cy="23800909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1116907"/>
            <a:ext cx="4096544" cy="2380090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11569135"/>
            <a:ext cx="6428423" cy="357576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7630797"/>
            <a:ext cx="6428423" cy="39383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6509722"/>
            <a:ext cx="2752037" cy="184080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6509722"/>
            <a:ext cx="2752037" cy="184080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720988"/>
            <a:ext cx="6806565" cy="300063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4030027"/>
            <a:ext cx="3341572" cy="16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5709551"/>
            <a:ext cx="3341572" cy="10373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4030027"/>
            <a:ext cx="3342885" cy="16795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5709551"/>
            <a:ext cx="3342885" cy="103730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716820"/>
            <a:ext cx="2488126" cy="3050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716822"/>
            <a:ext cx="4227843" cy="1536577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3767471"/>
            <a:ext cx="2488126" cy="12315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12602687"/>
            <a:ext cx="4537710" cy="14878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1608678"/>
            <a:ext cx="4537710" cy="10802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14090506"/>
            <a:ext cx="4537710" cy="21129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720988"/>
            <a:ext cx="6806565" cy="3000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4200897"/>
            <a:ext cx="6806565" cy="11881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16686893"/>
            <a:ext cx="1764665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16686893"/>
            <a:ext cx="2394903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16686893"/>
            <a:ext cx="1764665" cy="958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n 36" descr="IM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11634814"/>
            <a:ext cx="7562850" cy="2956618"/>
          </a:xfrm>
          <a:prstGeom prst="rect">
            <a:avLst/>
          </a:prstGeom>
        </p:spPr>
      </p:pic>
      <p:pic>
        <p:nvPicPr>
          <p:cNvPr id="7" name="Imagen 6" descr="Foto_1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790"/>
            <a:ext cx="7562850" cy="4695058"/>
          </a:xfrm>
          <a:prstGeom prst="rect">
            <a:avLst/>
          </a:prstGeom>
        </p:spPr>
      </p:pic>
      <p:pic>
        <p:nvPicPr>
          <p:cNvPr id="8" name="Imagen 7" descr="Foto_1_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6543184"/>
            <a:ext cx="3124200" cy="1816100"/>
          </a:xfrm>
          <a:prstGeom prst="rect">
            <a:avLst/>
          </a:prstGeom>
        </p:spPr>
      </p:pic>
      <p:pic>
        <p:nvPicPr>
          <p:cNvPr id="9" name="Imagen 8" descr="Foto_1_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6555884"/>
            <a:ext cx="3124200" cy="1803400"/>
          </a:xfrm>
          <a:prstGeom prst="rect">
            <a:avLst/>
          </a:prstGeom>
        </p:spPr>
      </p:pic>
      <p:pic>
        <p:nvPicPr>
          <p:cNvPr id="11" name="Imagen 10" descr="Foto_1_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4909121"/>
            <a:ext cx="3136900" cy="261620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47700" y="8533640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975100" y="8533640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47700" y="14833306"/>
            <a:ext cx="3124200" cy="1950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Parturient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montes,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nascetur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ridiculus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mus.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quam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felis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Freeform 36"/>
          <p:cNvSpPr>
            <a:spLocks/>
          </p:cNvSpPr>
          <p:nvPr/>
        </p:nvSpPr>
        <p:spPr bwMode="auto">
          <a:xfrm>
            <a:off x="623989" y="3886791"/>
            <a:ext cx="3714456" cy="1954693"/>
          </a:xfrm>
          <a:custGeom>
            <a:avLst/>
            <a:gdLst>
              <a:gd name="T0" fmla="*/ 365 w 365"/>
              <a:gd name="T1" fmla="*/ 0 h 192"/>
              <a:gd name="T2" fmla="*/ 0 w 365"/>
              <a:gd name="T3" fmla="*/ 0 h 192"/>
              <a:gd name="T4" fmla="*/ 0 w 365"/>
              <a:gd name="T5" fmla="*/ 192 h 192"/>
              <a:gd name="T6" fmla="*/ 318 w 365"/>
              <a:gd name="T7" fmla="*/ 192 h 192"/>
              <a:gd name="T8" fmla="*/ 365 w 365"/>
              <a:gd name="T9" fmla="*/ 143 h 192"/>
              <a:gd name="T10" fmla="*/ 365 w 365"/>
              <a:gd name="T1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5" h="192">
                <a:moveTo>
                  <a:pt x="3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"/>
                  <a:pt x="0" y="192"/>
                  <a:pt x="0" y="192"/>
                </a:cubicBezTo>
                <a:cubicBezTo>
                  <a:pt x="318" y="192"/>
                  <a:pt x="318" y="192"/>
                  <a:pt x="318" y="192"/>
                </a:cubicBezTo>
                <a:cubicBezTo>
                  <a:pt x="344" y="192"/>
                  <a:pt x="365" y="170"/>
                  <a:pt x="365" y="143"/>
                </a:cubicBezTo>
                <a:lnTo>
                  <a:pt x="365" y="0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uadroTexto 15"/>
          <p:cNvSpPr txBox="1"/>
          <p:nvPr/>
        </p:nvSpPr>
        <p:spPr>
          <a:xfrm>
            <a:off x="812800" y="3962985"/>
            <a:ext cx="3403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Gracias al </a:t>
            </a:r>
            <a:r>
              <a:rPr lang="es-ES" sz="2600" b="1" dirty="0" smtClean="0">
                <a:solidFill>
                  <a:schemeClr val="bg1"/>
                </a:solidFill>
                <a:latin typeface="Arial"/>
                <a:cs typeface="Arial"/>
              </a:rPr>
              <a:t>fondo de</a:t>
            </a:r>
          </a:p>
          <a:p>
            <a:r>
              <a:rPr lang="es-ES" sz="2600" b="1" dirty="0" smtClean="0">
                <a:solidFill>
                  <a:schemeClr val="bg1"/>
                </a:solidFill>
                <a:latin typeface="Arial"/>
                <a:cs typeface="Arial"/>
              </a:rPr>
              <a:t>Vivienda SURA</a:t>
            </a:r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,</a:t>
            </a:r>
          </a:p>
          <a:p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Angelita va a mejorar</a:t>
            </a:r>
          </a:p>
          <a:p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su vivienda.</a:t>
            </a:r>
            <a:endParaRPr lang="es-E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0" y="11634814"/>
            <a:ext cx="7553325" cy="2956618"/>
          </a:xfrm>
          <a:prstGeom prst="rect">
            <a:avLst/>
          </a:prstGeom>
          <a:solidFill>
            <a:srgbClr val="0033A0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2068548" y="12063739"/>
            <a:ext cx="347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00" dirty="0" smtClean="0">
                <a:solidFill>
                  <a:schemeClr val="bg1"/>
                </a:solidFill>
                <a:latin typeface="Arial"/>
                <a:cs typeface="Arial"/>
              </a:rPr>
              <a:t>Te invitamos a ser</a:t>
            </a:r>
          </a:p>
          <a:p>
            <a:pPr algn="ctr"/>
            <a:r>
              <a:rPr lang="es-ES" sz="2300" dirty="0">
                <a:solidFill>
                  <a:schemeClr val="bg1"/>
                </a:solidFill>
                <a:latin typeface="Arial"/>
                <a:cs typeface="Arial"/>
              </a:rPr>
              <a:t>t</a:t>
            </a:r>
            <a:r>
              <a:rPr lang="es-ES" sz="2300" dirty="0" smtClean="0">
                <a:solidFill>
                  <a:schemeClr val="bg1"/>
                </a:solidFill>
                <a:latin typeface="Arial"/>
                <a:cs typeface="Arial"/>
              </a:rPr>
              <a:t>estigo del resultado</a:t>
            </a:r>
            <a:endParaRPr lang="es-ES" sz="23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2570198" y="12894736"/>
            <a:ext cx="247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Lorem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ipsum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dolor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sit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amet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consectetuer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adipiscing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900" dirty="0" err="1">
                <a:solidFill>
                  <a:schemeClr val="bg1"/>
                </a:solidFill>
                <a:latin typeface="Arial"/>
                <a:cs typeface="Arial"/>
              </a:rPr>
              <a:t>elit</a:t>
            </a:r>
            <a:r>
              <a:rPr lang="es-ES" sz="900" dirty="0">
                <a:solidFill>
                  <a:schemeClr val="bg1"/>
                </a:solidFill>
                <a:latin typeface="Arial"/>
                <a:cs typeface="Arial"/>
              </a:rPr>
              <a:t>. </a:t>
            </a:r>
            <a:endParaRPr lang="es-ES" sz="900" dirty="0">
              <a:solidFill>
                <a:schemeClr val="bg1"/>
              </a:solidFill>
            </a:endParaRPr>
          </a:p>
        </p:txBody>
      </p:sp>
      <p:pic>
        <p:nvPicPr>
          <p:cNvPr id="18" name="Imagen 17" descr="play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648" y="13608210"/>
            <a:ext cx="558800" cy="558800"/>
          </a:xfrm>
          <a:prstGeom prst="rect">
            <a:avLst/>
          </a:prstGeom>
        </p:spPr>
      </p:pic>
      <p:sp>
        <p:nvSpPr>
          <p:cNvPr id="39" name="Elipse 38"/>
          <p:cNvSpPr/>
          <p:nvPr/>
        </p:nvSpPr>
        <p:spPr>
          <a:xfrm>
            <a:off x="688899" y="1081325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CuadroTexto 33"/>
          <p:cNvSpPr txBox="1"/>
          <p:nvPr/>
        </p:nvSpPr>
        <p:spPr>
          <a:xfrm>
            <a:off x="643039" y="10883046"/>
            <a:ext cx="13615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FFFFFF"/>
                </a:solidFill>
                <a:latin typeface="Arial"/>
                <a:cs typeface="Arial"/>
              </a:rPr>
              <a:t>CONOCE AQUÍ</a:t>
            </a:r>
            <a:endParaRPr lang="es-E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0" name="Elipse 38"/>
          <p:cNvSpPr/>
          <p:nvPr/>
        </p:nvSpPr>
        <p:spPr>
          <a:xfrm>
            <a:off x="4062448" y="1081325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CuadroTexto 23"/>
          <p:cNvSpPr txBox="1"/>
          <p:nvPr/>
        </p:nvSpPr>
        <p:spPr>
          <a:xfrm>
            <a:off x="4243916" y="10889396"/>
            <a:ext cx="882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FFFFFF"/>
                </a:solidFill>
                <a:latin typeface="Arial"/>
                <a:cs typeface="Arial"/>
              </a:rPr>
              <a:t>VER MÁS</a:t>
            </a:r>
            <a:endParaRPr lang="es-E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1" name="Elipse 38"/>
          <p:cNvSpPr/>
          <p:nvPr/>
        </p:nvSpPr>
        <p:spPr>
          <a:xfrm>
            <a:off x="793887" y="17028701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CuadroTexto 41"/>
          <p:cNvSpPr txBox="1"/>
          <p:nvPr/>
        </p:nvSpPr>
        <p:spPr>
          <a:xfrm>
            <a:off x="975355" y="17104846"/>
            <a:ext cx="882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solidFill>
                  <a:srgbClr val="FFFFFF"/>
                </a:solidFill>
                <a:latin typeface="Arial"/>
                <a:cs typeface="Arial"/>
              </a:rPr>
              <a:t>VER MÁS</a:t>
            </a:r>
            <a:endParaRPr lang="es-E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6" name="CuadroTexto 8"/>
          <p:cNvSpPr txBox="1"/>
          <p:nvPr/>
        </p:nvSpPr>
        <p:spPr>
          <a:xfrm>
            <a:off x="3005663" y="898966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Resumen semanal </a:t>
            </a:r>
            <a:r>
              <a:rPr lang="es-ES" sz="1400" dirty="0" err="1">
                <a:solidFill>
                  <a:srgbClr val="717271"/>
                </a:solidFill>
                <a:latin typeface="Arial"/>
                <a:cs typeface="Arial"/>
              </a:rPr>
              <a:t>Yammer</a:t>
            </a:r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 No. 58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27" name="Imagen 9" descr="Grupo Sura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163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21</cp:revision>
  <dcterms:created xsi:type="dcterms:W3CDTF">2019-02-01T00:53:47Z</dcterms:created>
  <dcterms:modified xsi:type="dcterms:W3CDTF">2019-04-03T22:03:00Z</dcterms:modified>
</cp:coreProperties>
</file>