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10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11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2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3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4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5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6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7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4408" r:id="rId5"/>
    <p:sldMasterId id="2147493961" r:id="rId6"/>
    <p:sldMasterId id="2147494492" r:id="rId7"/>
    <p:sldMasterId id="2147494495" r:id="rId8"/>
    <p:sldMasterId id="2147494498" r:id="rId9"/>
    <p:sldMasterId id="2147494509" r:id="rId10"/>
    <p:sldMasterId id="2147494515" r:id="rId11"/>
    <p:sldMasterId id="2147494518" r:id="rId12"/>
    <p:sldMasterId id="2147494521" r:id="rId13"/>
    <p:sldMasterId id="2147494420" r:id="rId14"/>
    <p:sldMasterId id="2147494459" r:id="rId15"/>
    <p:sldMasterId id="2147494477" r:id="rId16"/>
    <p:sldMasterId id="2147494032" r:id="rId17"/>
    <p:sldMasterId id="2147494079" r:id="rId18"/>
    <p:sldMasterId id="2147494034" r:id="rId19"/>
    <p:sldMasterId id="2147494036" r:id="rId20"/>
  </p:sldMasterIdLst>
  <p:notesMasterIdLst>
    <p:notesMasterId r:id="rId118"/>
  </p:notesMasterIdLst>
  <p:handoutMasterIdLst>
    <p:handoutMasterId r:id="rId119"/>
  </p:handoutMasterIdLst>
  <p:sldIdLst>
    <p:sldId id="402" r:id="rId21"/>
    <p:sldId id="404" r:id="rId22"/>
    <p:sldId id="405" r:id="rId23"/>
    <p:sldId id="406" r:id="rId24"/>
    <p:sldId id="407" r:id="rId25"/>
    <p:sldId id="505" r:id="rId26"/>
    <p:sldId id="506" r:id="rId27"/>
    <p:sldId id="507" r:id="rId28"/>
    <p:sldId id="616" r:id="rId29"/>
    <p:sldId id="414" r:id="rId30"/>
    <p:sldId id="415" r:id="rId31"/>
    <p:sldId id="508" r:id="rId32"/>
    <p:sldId id="418" r:id="rId33"/>
    <p:sldId id="419" r:id="rId34"/>
    <p:sldId id="557" r:id="rId35"/>
    <p:sldId id="558" r:id="rId36"/>
    <p:sldId id="423" r:id="rId37"/>
    <p:sldId id="424" r:id="rId38"/>
    <p:sldId id="425" r:id="rId39"/>
    <p:sldId id="426" r:id="rId40"/>
    <p:sldId id="427" r:id="rId41"/>
    <p:sldId id="428" r:id="rId42"/>
    <p:sldId id="429" r:id="rId43"/>
    <p:sldId id="430" r:id="rId44"/>
    <p:sldId id="431" r:id="rId45"/>
    <p:sldId id="432" r:id="rId46"/>
    <p:sldId id="433" r:id="rId47"/>
    <p:sldId id="434" r:id="rId48"/>
    <p:sldId id="435" r:id="rId49"/>
    <p:sldId id="436" r:id="rId50"/>
    <p:sldId id="437" r:id="rId51"/>
    <p:sldId id="438" r:id="rId52"/>
    <p:sldId id="439" r:id="rId53"/>
    <p:sldId id="561" r:id="rId54"/>
    <p:sldId id="562" r:id="rId55"/>
    <p:sldId id="511" r:id="rId56"/>
    <p:sldId id="512" r:id="rId57"/>
    <p:sldId id="513" r:id="rId58"/>
    <p:sldId id="514" r:id="rId59"/>
    <p:sldId id="515" r:id="rId60"/>
    <p:sldId id="516" r:id="rId61"/>
    <p:sldId id="563" r:id="rId62"/>
    <p:sldId id="564" r:id="rId63"/>
    <p:sldId id="565" r:id="rId64"/>
    <p:sldId id="566" r:id="rId65"/>
    <p:sldId id="567" r:id="rId66"/>
    <p:sldId id="524" r:id="rId67"/>
    <p:sldId id="525" r:id="rId68"/>
    <p:sldId id="526" r:id="rId69"/>
    <p:sldId id="527" r:id="rId70"/>
    <p:sldId id="568" r:id="rId71"/>
    <p:sldId id="569" r:id="rId72"/>
    <p:sldId id="570" r:id="rId73"/>
    <p:sldId id="571" r:id="rId74"/>
    <p:sldId id="572" r:id="rId75"/>
    <p:sldId id="573" r:id="rId76"/>
    <p:sldId id="574" r:id="rId77"/>
    <p:sldId id="575" r:id="rId78"/>
    <p:sldId id="576" r:id="rId79"/>
    <p:sldId id="577" r:id="rId80"/>
    <p:sldId id="578" r:id="rId81"/>
    <p:sldId id="579" r:id="rId82"/>
    <p:sldId id="580" r:id="rId83"/>
    <p:sldId id="581" r:id="rId84"/>
    <p:sldId id="582" r:id="rId85"/>
    <p:sldId id="583" r:id="rId86"/>
    <p:sldId id="584" r:id="rId87"/>
    <p:sldId id="585" r:id="rId88"/>
    <p:sldId id="586" r:id="rId89"/>
    <p:sldId id="587" r:id="rId90"/>
    <p:sldId id="588" r:id="rId91"/>
    <p:sldId id="589" r:id="rId92"/>
    <p:sldId id="590" r:id="rId93"/>
    <p:sldId id="591" r:id="rId94"/>
    <p:sldId id="592" r:id="rId95"/>
    <p:sldId id="593" r:id="rId96"/>
    <p:sldId id="594" r:id="rId97"/>
    <p:sldId id="595" r:id="rId98"/>
    <p:sldId id="596" r:id="rId99"/>
    <p:sldId id="597" r:id="rId100"/>
    <p:sldId id="598" r:id="rId101"/>
    <p:sldId id="599" r:id="rId102"/>
    <p:sldId id="600" r:id="rId103"/>
    <p:sldId id="601" r:id="rId104"/>
    <p:sldId id="602" r:id="rId105"/>
    <p:sldId id="603" r:id="rId106"/>
    <p:sldId id="604" r:id="rId107"/>
    <p:sldId id="617" r:id="rId108"/>
    <p:sldId id="618" r:id="rId109"/>
    <p:sldId id="619" r:id="rId110"/>
    <p:sldId id="620" r:id="rId111"/>
    <p:sldId id="621" r:id="rId112"/>
    <p:sldId id="627" r:id="rId113"/>
    <p:sldId id="623" r:id="rId114"/>
    <p:sldId id="624" r:id="rId115"/>
    <p:sldId id="625" r:id="rId116"/>
    <p:sldId id="626" r:id="rId117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EC7"/>
    <a:srgbClr val="0033A0"/>
    <a:srgbClr val="E3E829"/>
    <a:srgbClr val="00AEDA"/>
    <a:srgbClr val="0033FF"/>
    <a:srgbClr val="EB3C26"/>
    <a:srgbClr val="8C57E8"/>
    <a:srgbClr val="FDB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73" autoAdjust="0"/>
    <p:restoredTop sz="89655" autoAdjust="0"/>
  </p:normalViewPr>
  <p:slideViewPr>
    <p:cSldViewPr snapToGrid="0" snapToObjects="1">
      <p:cViewPr>
        <p:scale>
          <a:sx n="100" d="100"/>
          <a:sy n="100" d="100"/>
        </p:scale>
        <p:origin x="-1112" y="-71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Master" Target="slideMasters/slideMaster8.xml"/><Relationship Id="rId11" Type="http://schemas.openxmlformats.org/officeDocument/2006/relationships/slideMaster" Target="slideMasters/slideMaster9.xml"/><Relationship Id="rId12" Type="http://schemas.openxmlformats.org/officeDocument/2006/relationships/slideMaster" Target="slideMasters/slideMaster10.xml"/><Relationship Id="rId13" Type="http://schemas.openxmlformats.org/officeDocument/2006/relationships/slideMaster" Target="slideMasters/slideMaster11.xml"/><Relationship Id="rId14" Type="http://schemas.openxmlformats.org/officeDocument/2006/relationships/slideMaster" Target="slideMasters/slideMaster12.xml"/><Relationship Id="rId15" Type="http://schemas.openxmlformats.org/officeDocument/2006/relationships/slideMaster" Target="slideMasters/slideMaster13.xml"/><Relationship Id="rId16" Type="http://schemas.openxmlformats.org/officeDocument/2006/relationships/slideMaster" Target="slideMasters/slideMaster14.xml"/><Relationship Id="rId17" Type="http://schemas.openxmlformats.org/officeDocument/2006/relationships/slideMaster" Target="slideMasters/slideMaster15.xml"/><Relationship Id="rId18" Type="http://schemas.openxmlformats.org/officeDocument/2006/relationships/slideMaster" Target="slideMasters/slideMaster16.xml"/><Relationship Id="rId19" Type="http://schemas.openxmlformats.org/officeDocument/2006/relationships/slideMaster" Target="slideMasters/slideMaster17.xml"/><Relationship Id="rId60" Type="http://schemas.openxmlformats.org/officeDocument/2006/relationships/slide" Target="slides/slide40.xml"/><Relationship Id="rId61" Type="http://schemas.openxmlformats.org/officeDocument/2006/relationships/slide" Target="slides/slide41.xml"/><Relationship Id="rId62" Type="http://schemas.openxmlformats.org/officeDocument/2006/relationships/slide" Target="slides/slide42.xml"/><Relationship Id="rId63" Type="http://schemas.openxmlformats.org/officeDocument/2006/relationships/slide" Target="slides/slide43.xml"/><Relationship Id="rId64" Type="http://schemas.openxmlformats.org/officeDocument/2006/relationships/slide" Target="slides/slide44.xml"/><Relationship Id="rId65" Type="http://schemas.openxmlformats.org/officeDocument/2006/relationships/slide" Target="slides/slide45.xml"/><Relationship Id="rId66" Type="http://schemas.openxmlformats.org/officeDocument/2006/relationships/slide" Target="slides/slide46.xml"/><Relationship Id="rId67" Type="http://schemas.openxmlformats.org/officeDocument/2006/relationships/slide" Target="slides/slide47.xml"/><Relationship Id="rId68" Type="http://schemas.openxmlformats.org/officeDocument/2006/relationships/slide" Target="slides/slide48.xml"/><Relationship Id="rId69" Type="http://schemas.openxmlformats.org/officeDocument/2006/relationships/slide" Target="slides/slide49.xml"/><Relationship Id="rId120" Type="http://schemas.openxmlformats.org/officeDocument/2006/relationships/printerSettings" Target="printerSettings/printerSettings1.bin"/><Relationship Id="rId121" Type="http://schemas.openxmlformats.org/officeDocument/2006/relationships/presProps" Target="presProps.xml"/><Relationship Id="rId122" Type="http://schemas.openxmlformats.org/officeDocument/2006/relationships/viewProps" Target="viewProps.xml"/><Relationship Id="rId123" Type="http://schemas.openxmlformats.org/officeDocument/2006/relationships/theme" Target="theme/theme1.xml"/><Relationship Id="rId124" Type="http://schemas.openxmlformats.org/officeDocument/2006/relationships/tableStyles" Target="tableStyles.xml"/><Relationship Id="rId40" Type="http://schemas.openxmlformats.org/officeDocument/2006/relationships/slide" Target="slides/slide20.xml"/><Relationship Id="rId41" Type="http://schemas.openxmlformats.org/officeDocument/2006/relationships/slide" Target="slides/slide21.xml"/><Relationship Id="rId42" Type="http://schemas.openxmlformats.org/officeDocument/2006/relationships/slide" Target="slides/slide22.xml"/><Relationship Id="rId90" Type="http://schemas.openxmlformats.org/officeDocument/2006/relationships/slide" Target="slides/slide70.xml"/><Relationship Id="rId91" Type="http://schemas.openxmlformats.org/officeDocument/2006/relationships/slide" Target="slides/slide71.xml"/><Relationship Id="rId92" Type="http://schemas.openxmlformats.org/officeDocument/2006/relationships/slide" Target="slides/slide72.xml"/><Relationship Id="rId93" Type="http://schemas.openxmlformats.org/officeDocument/2006/relationships/slide" Target="slides/slide73.xml"/><Relationship Id="rId94" Type="http://schemas.openxmlformats.org/officeDocument/2006/relationships/slide" Target="slides/slide74.xml"/><Relationship Id="rId95" Type="http://schemas.openxmlformats.org/officeDocument/2006/relationships/slide" Target="slides/slide75.xml"/><Relationship Id="rId96" Type="http://schemas.openxmlformats.org/officeDocument/2006/relationships/slide" Target="slides/slide76.xml"/><Relationship Id="rId101" Type="http://schemas.openxmlformats.org/officeDocument/2006/relationships/slide" Target="slides/slide81.xml"/><Relationship Id="rId102" Type="http://schemas.openxmlformats.org/officeDocument/2006/relationships/slide" Target="slides/slide82.xml"/><Relationship Id="rId103" Type="http://schemas.openxmlformats.org/officeDocument/2006/relationships/slide" Target="slides/slide83.xml"/><Relationship Id="rId104" Type="http://schemas.openxmlformats.org/officeDocument/2006/relationships/slide" Target="slides/slide84.xml"/><Relationship Id="rId105" Type="http://schemas.openxmlformats.org/officeDocument/2006/relationships/slide" Target="slides/slide85.xml"/><Relationship Id="rId106" Type="http://schemas.openxmlformats.org/officeDocument/2006/relationships/slide" Target="slides/slide86.xml"/><Relationship Id="rId107" Type="http://schemas.openxmlformats.org/officeDocument/2006/relationships/slide" Target="slides/slide87.xml"/><Relationship Id="rId108" Type="http://schemas.openxmlformats.org/officeDocument/2006/relationships/slide" Target="slides/slide88.xml"/><Relationship Id="rId109" Type="http://schemas.openxmlformats.org/officeDocument/2006/relationships/slide" Target="slides/slide89.xml"/><Relationship Id="rId97" Type="http://schemas.openxmlformats.org/officeDocument/2006/relationships/slide" Target="slides/slide77.xml"/><Relationship Id="rId98" Type="http://schemas.openxmlformats.org/officeDocument/2006/relationships/slide" Target="slides/slide78.xml"/><Relationship Id="rId99" Type="http://schemas.openxmlformats.org/officeDocument/2006/relationships/slide" Target="slides/slide79.xml"/><Relationship Id="rId43" Type="http://schemas.openxmlformats.org/officeDocument/2006/relationships/slide" Target="slides/slide23.xml"/><Relationship Id="rId44" Type="http://schemas.openxmlformats.org/officeDocument/2006/relationships/slide" Target="slides/slide24.xml"/><Relationship Id="rId45" Type="http://schemas.openxmlformats.org/officeDocument/2006/relationships/slide" Target="slides/slide25.xml"/><Relationship Id="rId46" Type="http://schemas.openxmlformats.org/officeDocument/2006/relationships/slide" Target="slides/slide26.xml"/><Relationship Id="rId47" Type="http://schemas.openxmlformats.org/officeDocument/2006/relationships/slide" Target="slides/slide27.xml"/><Relationship Id="rId48" Type="http://schemas.openxmlformats.org/officeDocument/2006/relationships/slide" Target="slides/slide28.xml"/><Relationship Id="rId49" Type="http://schemas.openxmlformats.org/officeDocument/2006/relationships/slide" Target="slides/slide29.xml"/><Relationship Id="rId100" Type="http://schemas.openxmlformats.org/officeDocument/2006/relationships/slide" Target="slides/slide80.xml"/><Relationship Id="rId20" Type="http://schemas.openxmlformats.org/officeDocument/2006/relationships/slideMaster" Target="slideMasters/slideMaster18.xml"/><Relationship Id="rId21" Type="http://schemas.openxmlformats.org/officeDocument/2006/relationships/slide" Target="slides/slide1.xml"/><Relationship Id="rId22" Type="http://schemas.openxmlformats.org/officeDocument/2006/relationships/slide" Target="slides/slide2.xml"/><Relationship Id="rId70" Type="http://schemas.openxmlformats.org/officeDocument/2006/relationships/slide" Target="slides/slide50.xml"/><Relationship Id="rId71" Type="http://schemas.openxmlformats.org/officeDocument/2006/relationships/slide" Target="slides/slide51.xml"/><Relationship Id="rId72" Type="http://schemas.openxmlformats.org/officeDocument/2006/relationships/slide" Target="slides/slide52.xml"/><Relationship Id="rId73" Type="http://schemas.openxmlformats.org/officeDocument/2006/relationships/slide" Target="slides/slide53.xml"/><Relationship Id="rId74" Type="http://schemas.openxmlformats.org/officeDocument/2006/relationships/slide" Target="slides/slide54.xml"/><Relationship Id="rId75" Type="http://schemas.openxmlformats.org/officeDocument/2006/relationships/slide" Target="slides/slide55.xml"/><Relationship Id="rId76" Type="http://schemas.openxmlformats.org/officeDocument/2006/relationships/slide" Target="slides/slide56.xml"/><Relationship Id="rId77" Type="http://schemas.openxmlformats.org/officeDocument/2006/relationships/slide" Target="slides/slide57.xml"/><Relationship Id="rId78" Type="http://schemas.openxmlformats.org/officeDocument/2006/relationships/slide" Target="slides/slide58.xml"/><Relationship Id="rId79" Type="http://schemas.openxmlformats.org/officeDocument/2006/relationships/slide" Target="slides/slide59.xml"/><Relationship Id="rId23" Type="http://schemas.openxmlformats.org/officeDocument/2006/relationships/slide" Target="slides/slide3.xml"/><Relationship Id="rId24" Type="http://schemas.openxmlformats.org/officeDocument/2006/relationships/slide" Target="slides/slide4.xml"/><Relationship Id="rId25" Type="http://schemas.openxmlformats.org/officeDocument/2006/relationships/slide" Target="slides/slide5.xml"/><Relationship Id="rId26" Type="http://schemas.openxmlformats.org/officeDocument/2006/relationships/slide" Target="slides/slide6.xml"/><Relationship Id="rId27" Type="http://schemas.openxmlformats.org/officeDocument/2006/relationships/slide" Target="slides/slide7.xml"/><Relationship Id="rId28" Type="http://schemas.openxmlformats.org/officeDocument/2006/relationships/slide" Target="slides/slide8.xml"/><Relationship Id="rId29" Type="http://schemas.openxmlformats.org/officeDocument/2006/relationships/slide" Target="slides/slide9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9" Type="http://schemas.openxmlformats.org/officeDocument/2006/relationships/slideMaster" Target="slideMasters/slideMaster7.xml"/><Relationship Id="rId50" Type="http://schemas.openxmlformats.org/officeDocument/2006/relationships/slide" Target="slides/slide30.xml"/><Relationship Id="rId51" Type="http://schemas.openxmlformats.org/officeDocument/2006/relationships/slide" Target="slides/slide31.xml"/><Relationship Id="rId52" Type="http://schemas.openxmlformats.org/officeDocument/2006/relationships/slide" Target="slides/slide32.xml"/><Relationship Id="rId53" Type="http://schemas.openxmlformats.org/officeDocument/2006/relationships/slide" Target="slides/slide33.xml"/><Relationship Id="rId54" Type="http://schemas.openxmlformats.org/officeDocument/2006/relationships/slide" Target="slides/slide34.xml"/><Relationship Id="rId55" Type="http://schemas.openxmlformats.org/officeDocument/2006/relationships/slide" Target="slides/slide35.xml"/><Relationship Id="rId56" Type="http://schemas.openxmlformats.org/officeDocument/2006/relationships/slide" Target="slides/slide36.xml"/><Relationship Id="rId57" Type="http://schemas.openxmlformats.org/officeDocument/2006/relationships/slide" Target="slides/slide37.xml"/><Relationship Id="rId58" Type="http://schemas.openxmlformats.org/officeDocument/2006/relationships/slide" Target="slides/slide38.xml"/><Relationship Id="rId59" Type="http://schemas.openxmlformats.org/officeDocument/2006/relationships/slide" Target="slides/slide39.xml"/><Relationship Id="rId110" Type="http://schemas.openxmlformats.org/officeDocument/2006/relationships/slide" Target="slides/slide90.xml"/><Relationship Id="rId111" Type="http://schemas.openxmlformats.org/officeDocument/2006/relationships/slide" Target="slides/slide91.xml"/><Relationship Id="rId112" Type="http://schemas.openxmlformats.org/officeDocument/2006/relationships/slide" Target="slides/slide92.xml"/><Relationship Id="rId113" Type="http://schemas.openxmlformats.org/officeDocument/2006/relationships/slide" Target="slides/slide93.xml"/><Relationship Id="rId114" Type="http://schemas.openxmlformats.org/officeDocument/2006/relationships/slide" Target="slides/slide94.xml"/><Relationship Id="rId115" Type="http://schemas.openxmlformats.org/officeDocument/2006/relationships/slide" Target="slides/slide95.xml"/><Relationship Id="rId116" Type="http://schemas.openxmlformats.org/officeDocument/2006/relationships/slide" Target="slides/slide96.xml"/><Relationship Id="rId117" Type="http://schemas.openxmlformats.org/officeDocument/2006/relationships/slide" Target="slides/slide97.xml"/><Relationship Id="rId118" Type="http://schemas.openxmlformats.org/officeDocument/2006/relationships/notesMaster" Target="notesMasters/notesMaster1.xml"/><Relationship Id="rId119" Type="http://schemas.openxmlformats.org/officeDocument/2006/relationships/handoutMaster" Target="handoutMasters/handoutMaster1.xml"/><Relationship Id="rId30" Type="http://schemas.openxmlformats.org/officeDocument/2006/relationships/slide" Target="slides/slide10.xml"/><Relationship Id="rId31" Type="http://schemas.openxmlformats.org/officeDocument/2006/relationships/slide" Target="slides/slide11.xml"/><Relationship Id="rId32" Type="http://schemas.openxmlformats.org/officeDocument/2006/relationships/slide" Target="slides/slide12.xml"/><Relationship Id="rId33" Type="http://schemas.openxmlformats.org/officeDocument/2006/relationships/slide" Target="slides/slide13.xml"/><Relationship Id="rId34" Type="http://schemas.openxmlformats.org/officeDocument/2006/relationships/slide" Target="slides/slide14.xml"/><Relationship Id="rId35" Type="http://schemas.openxmlformats.org/officeDocument/2006/relationships/slide" Target="slides/slide15.xml"/><Relationship Id="rId36" Type="http://schemas.openxmlformats.org/officeDocument/2006/relationships/slide" Target="slides/slide16.xml"/><Relationship Id="rId37" Type="http://schemas.openxmlformats.org/officeDocument/2006/relationships/slide" Target="slides/slide17.xml"/><Relationship Id="rId38" Type="http://schemas.openxmlformats.org/officeDocument/2006/relationships/slide" Target="slides/slide18.xml"/><Relationship Id="rId39" Type="http://schemas.openxmlformats.org/officeDocument/2006/relationships/slide" Target="slides/slide19.xml"/><Relationship Id="rId80" Type="http://schemas.openxmlformats.org/officeDocument/2006/relationships/slide" Target="slides/slide60.xml"/><Relationship Id="rId81" Type="http://schemas.openxmlformats.org/officeDocument/2006/relationships/slide" Target="slides/slide61.xml"/><Relationship Id="rId82" Type="http://schemas.openxmlformats.org/officeDocument/2006/relationships/slide" Target="slides/slide62.xml"/><Relationship Id="rId83" Type="http://schemas.openxmlformats.org/officeDocument/2006/relationships/slide" Target="slides/slide63.xml"/><Relationship Id="rId84" Type="http://schemas.openxmlformats.org/officeDocument/2006/relationships/slide" Target="slides/slide64.xml"/><Relationship Id="rId85" Type="http://schemas.openxmlformats.org/officeDocument/2006/relationships/slide" Target="slides/slide65.xml"/><Relationship Id="rId86" Type="http://schemas.openxmlformats.org/officeDocument/2006/relationships/slide" Target="slides/slide66.xml"/><Relationship Id="rId87" Type="http://schemas.openxmlformats.org/officeDocument/2006/relationships/slide" Target="slides/slide67.xml"/><Relationship Id="rId88" Type="http://schemas.openxmlformats.org/officeDocument/2006/relationships/slide" Target="slides/slide68.xml"/><Relationship Id="rId89" Type="http://schemas.openxmlformats.org/officeDocument/2006/relationships/slide" Target="slides/slide6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6/04/18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6/04/18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2.pn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3.jp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4.pn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2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4.png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4.pn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4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4.pn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pic>
        <p:nvPicPr>
          <p:cNvPr id="5" name="Picture 6" descr="logotipo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6" descr="desc_funda_por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2338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2280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2280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2280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2280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6" name="Title Placeholder 35"/>
          <p:cNvSpPr>
            <a:spLocks noGrp="1"/>
          </p:cNvSpPr>
          <p:nvPr userDrawn="1"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 userDrawn="1">
            <p:ph type="ftr" sz="quarter" idx="2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 userDrawn="1">
            <p:ph type="sldNum" sz="quarter" idx="2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Oval 20"/>
          <p:cNvSpPr/>
          <p:nvPr userDrawn="1"/>
        </p:nvSpPr>
        <p:spPr>
          <a:xfrm>
            <a:off x="1504507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/>
          <p:cNvSpPr>
            <a:spLocks noChangeAspect="1"/>
          </p:cNvSpPr>
          <p:nvPr userDrawn="1"/>
        </p:nvSpPr>
        <p:spPr>
          <a:xfrm rot="16200000">
            <a:off x="1454360" y="23843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4159850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4109703" y="23843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6824074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6773927" y="23843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9497179" y="24646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2" name="Block Arc 31"/>
          <p:cNvSpPr>
            <a:spLocks noChangeAspect="1"/>
          </p:cNvSpPr>
          <p:nvPr userDrawn="1"/>
        </p:nvSpPr>
        <p:spPr>
          <a:xfrm rot="16200000">
            <a:off x="9447032" y="23843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28783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28783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28783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28783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0238" y="1562100"/>
            <a:ext cx="5224462" cy="2578100"/>
          </a:xfrm>
          <a:prstGeom prst="rect">
            <a:avLst/>
          </a:prstGeom>
          <a:solidFill>
            <a:schemeClr val="accent1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1438" y="1562100"/>
            <a:ext cx="5224462" cy="2578100"/>
          </a:xfrm>
          <a:prstGeom prst="rect">
            <a:avLst/>
          </a:prstGeom>
          <a:solidFill>
            <a:schemeClr val="accent1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0238" y="4279900"/>
            <a:ext cx="5224462" cy="1676400"/>
          </a:xfrm>
          <a:prstGeom prst="rect">
            <a:avLst/>
          </a:prstGeom>
          <a:solidFill>
            <a:schemeClr val="accent1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1438" y="4279900"/>
            <a:ext cx="5224462" cy="1676400"/>
          </a:xfrm>
          <a:prstGeom prst="rect">
            <a:avLst/>
          </a:prstGeom>
          <a:solidFill>
            <a:schemeClr val="accent1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resumen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97496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97496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2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720191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6720191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2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97496" y="5172807"/>
            <a:ext cx="4614304" cy="5519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97496" y="4461607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2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6720191" y="5172807"/>
            <a:ext cx="4614304" cy="5519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720191" y="4461607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bg2"/>
                </a:solidFill>
              </a:defRPr>
            </a:lvl1pPr>
            <a:lvl2pPr marL="0" indent="0">
              <a:buNone/>
              <a:defRPr b="1" baseline="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3139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6" name="Picture 14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3017838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158708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4043183"/>
            <a:ext cx="3927475" cy="174942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utterstock_32966000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7"/>
            <a:ext cx="12188825" cy="68554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desc_funda_in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  <p:pic>
        <p:nvPicPr>
          <p:cNvPr id="9" name="Picture 14" descr="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3017838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158708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4043183"/>
            <a:ext cx="3927475" cy="174942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7150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6" name="Picture 14" descr="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2997587"/>
            <a:ext cx="44132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137814"/>
            <a:ext cx="3928055" cy="86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4022289"/>
            <a:ext cx="3927475" cy="1749425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427760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blanc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8" name="Picture 14" descr="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3017838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158708"/>
            <a:ext cx="3928055" cy="868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4043183"/>
            <a:ext cx="3927475" cy="174942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4175871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line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3888" y="1536700"/>
            <a:ext cx="5662612" cy="458152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8" name="Picture 14" descr="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2997587"/>
            <a:ext cx="44132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137814"/>
            <a:ext cx="3928055" cy="86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4022289"/>
            <a:ext cx="3927475" cy="1749425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126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10" name="Picture 36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10" y="3042549"/>
            <a:ext cx="418138" cy="74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67196"/>
            <a:ext cx="52832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940500"/>
            <a:ext cx="5284026" cy="15967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2748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381250"/>
            <a:ext cx="544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3812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3812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656867"/>
                </a:solidFill>
              </a:rPr>
              <a:t>_</a:t>
            </a:r>
            <a:endParaRPr lang="en-US" sz="4800" b="1">
              <a:solidFill>
                <a:srgbClr val="656867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3812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1"/>
                </a:solidFill>
              </a:rPr>
              <a:t>_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3935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5958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3812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112194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14" y="3039922"/>
            <a:ext cx="40562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44713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2287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886200"/>
            <a:ext cx="5105953" cy="216001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2"/>
                </a:solidFill>
              </a:defRPr>
            </a:lvl1pPr>
            <a:lvl2pPr marL="0" indent="0">
              <a:buNone/>
              <a:defRPr sz="1400" b="1">
                <a:solidFill>
                  <a:schemeClr val="bg2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2" name="Picture 5" descr="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14" y="3039922"/>
            <a:ext cx="40562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44713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6593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23888" y="1536700"/>
            <a:ext cx="5274727" cy="4581525"/>
          </a:xfrm>
          <a:prstGeom prst="rect">
            <a:avLst/>
          </a:prstGeom>
          <a:noFill/>
          <a:ln w="28575" cmpd="sng">
            <a:solidFill>
              <a:srgbClr val="0033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23888" y="1536700"/>
            <a:ext cx="5274727" cy="4581524"/>
          </a:xfrm>
          <a:prstGeom prst="rect">
            <a:avLst/>
          </a:prstGeom>
          <a:noFill/>
          <a:ln w="28575" cmpd="sng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886200"/>
            <a:ext cx="3886754" cy="18415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2"/>
                </a:solidFill>
              </a:defRPr>
            </a:lvl1pPr>
            <a:lvl2pPr marL="0" indent="0">
              <a:buNone/>
              <a:defRPr sz="1400" b="1">
                <a:solidFill>
                  <a:schemeClr val="bg2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2" name="Picture 5" descr="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14" y="3039922"/>
            <a:ext cx="40562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44713"/>
            <a:ext cx="3886333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2415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23888" y="1536700"/>
            <a:ext cx="5274727" cy="45815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pic>
        <p:nvPicPr>
          <p:cNvPr id="18" name="Picture 36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10" y="3042549"/>
            <a:ext cx="418138" cy="74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3067196"/>
            <a:ext cx="3536397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7" y="3940500"/>
            <a:ext cx="3536950" cy="15967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2810374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544638"/>
            <a:ext cx="3894431" cy="45815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4638"/>
            <a:ext cx="6926704" cy="4581525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1"/>
            <a:endParaRPr lang="es-ES_tradnl" dirty="0" smtClean="0"/>
          </a:p>
        </p:txBody>
      </p:sp>
      <p:sp>
        <p:nvSpPr>
          <p:cNvPr id="8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4638"/>
            <a:ext cx="11074738" cy="4581525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I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J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262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544638"/>
            <a:ext cx="3894431" cy="458152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09600" y="1544637"/>
            <a:ext cx="7162800" cy="45815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69258" y="1804848"/>
            <a:ext cx="6567046" cy="4061106"/>
          </a:xfrm>
        </p:spPr>
        <p:txBody>
          <a:bodyPr/>
          <a:lstStyle>
            <a:lvl1pPr marL="468000" marR="0" indent="-4680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+mj-lt"/>
              <a:buAutoNum type="romanUcPeriod"/>
              <a:tabLst/>
              <a:defRPr baseline="0">
                <a:solidFill>
                  <a:schemeClr val="accent3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400" b="0" baseline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Tema A 14 - 22 </a:t>
            </a:r>
            <a:r>
              <a:rPr lang="es-ES_tradnl" dirty="0" err="1" smtClean="0"/>
              <a:t>pts</a:t>
            </a:r>
            <a:endParaRPr lang="es-ES_tradnl" dirty="0" smtClean="0"/>
          </a:p>
          <a:p>
            <a:pPr lvl="1"/>
            <a:r>
              <a:rPr lang="es-ES_tradnl" dirty="0" smtClean="0"/>
              <a:t>Texto tema A 12 – 18 pt</a:t>
            </a:r>
          </a:p>
          <a:p>
            <a:pPr lvl="0"/>
            <a:r>
              <a:rPr lang="es-ES_tradnl" dirty="0" smtClean="0"/>
              <a:t>Tema B 14 - 22 </a:t>
            </a:r>
            <a:r>
              <a:rPr lang="es-ES_tradnl" dirty="0" err="1" smtClean="0"/>
              <a:t>pts</a:t>
            </a:r>
            <a:endParaRPr lang="es-ES_tradnl" dirty="0" smtClean="0"/>
          </a:p>
          <a:p>
            <a:pPr lvl="1"/>
            <a:r>
              <a:rPr lang="es-ES_tradnl" dirty="0" smtClean="0"/>
              <a:t>Texto tema B12 – 18 pt</a:t>
            </a:r>
          </a:p>
          <a:p>
            <a:pPr lvl="0"/>
            <a:r>
              <a:rPr lang="es-ES_tradnl" dirty="0" smtClean="0"/>
              <a:t>Tema C 14 - 22 </a:t>
            </a:r>
            <a:r>
              <a:rPr lang="es-ES_tradnl" dirty="0" err="1" smtClean="0"/>
              <a:t>pts</a:t>
            </a:r>
            <a:endParaRPr lang="es-ES_tradnl" dirty="0" smtClean="0"/>
          </a:p>
          <a:p>
            <a:pPr lvl="1"/>
            <a:r>
              <a:rPr lang="es-ES_tradnl" dirty="0" smtClean="0"/>
              <a:t>Texto tema C 12 – 18 pt</a:t>
            </a:r>
          </a:p>
          <a:p>
            <a:pPr lvl="0"/>
            <a:r>
              <a:rPr lang="es-ES_tradnl" dirty="0" smtClean="0"/>
              <a:t>Tema D 14 - 22 </a:t>
            </a:r>
            <a:r>
              <a:rPr lang="es-ES_tradnl" dirty="0" err="1" smtClean="0"/>
              <a:t>pts</a:t>
            </a:r>
            <a:endParaRPr lang="es-ES_tradnl" dirty="0" smtClean="0"/>
          </a:p>
          <a:p>
            <a:pPr lvl="1"/>
            <a:r>
              <a:rPr lang="es-ES_tradnl" dirty="0" smtClean="0"/>
              <a:t>Texto tema D 12 – 18 pt</a:t>
            </a:r>
          </a:p>
          <a:p>
            <a:pPr lvl="0"/>
            <a:r>
              <a:rPr lang="es-ES_tradnl" dirty="0" smtClean="0"/>
              <a:t>Tema E 14 - 22 </a:t>
            </a:r>
            <a:r>
              <a:rPr lang="es-ES_tradnl" dirty="0" err="1" smtClean="0"/>
              <a:t>pts</a:t>
            </a:r>
            <a:endParaRPr lang="es-ES_tradnl" dirty="0" smtClean="0"/>
          </a:p>
          <a:p>
            <a:pPr lvl="1"/>
            <a:r>
              <a:rPr lang="es-ES_tradnl" dirty="0" smtClean="0"/>
              <a:t>Texto tema E 12 – 18 pt</a:t>
            </a:r>
          </a:p>
          <a:p>
            <a:pPr lvl="1"/>
            <a:endParaRPr lang="es-ES_tradnl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94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544638"/>
            <a:ext cx="3894431" cy="45815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636324"/>
            <a:ext cx="9151104" cy="921836"/>
          </a:xfrm>
        </p:spPr>
        <p:txBody>
          <a:bodyPr/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4638"/>
            <a:ext cx="6926704" cy="4581525"/>
          </a:xfrm>
        </p:spPr>
        <p:txBody>
          <a:bodyPr/>
          <a:lstStyle>
            <a:lvl1pPr marL="468000" indent="-468000">
              <a:spcBef>
                <a:spcPts val="10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romanUcPeriod"/>
              <a:defRPr baseline="0">
                <a:solidFill>
                  <a:schemeClr val="bg2"/>
                </a:solidFill>
              </a:defRPr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bg1">
                    <a:lumMod val="85000"/>
                  </a:schemeClr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titulo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titulo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titulo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titulo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titulo sección E 12 – 18 pt</a:t>
            </a:r>
          </a:p>
          <a:p>
            <a:pPr lvl="1"/>
            <a:endParaRPr lang="es-ES_tradnl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15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4"/>
            <a:ext cx="11022012" cy="400807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238" y="1476729"/>
            <a:ext cx="1102201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4"/>
            <a:ext cx="7024114" cy="400807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1476729"/>
            <a:ext cx="702411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C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pic>
        <p:nvPicPr>
          <p:cNvPr id="6" name="Picture 7" descr="logotipo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9" name="Picture 8" descr="desc_funda_port_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49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25475" y="5638800"/>
            <a:ext cx="7028877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5"/>
            <a:ext cx="7024114" cy="3126154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4539"/>
            <a:ext cx="7024114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1476729"/>
            <a:ext cx="702411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40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03019" y="1536700"/>
            <a:ext cx="523018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0155"/>
            <a:ext cx="5536686" cy="400807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476729"/>
            <a:ext cx="553668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05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25475" y="5638800"/>
            <a:ext cx="554144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03019" y="1536700"/>
            <a:ext cx="523018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4"/>
            <a:ext cx="5536685" cy="3350845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5734539"/>
            <a:ext cx="553668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7" y="1476729"/>
            <a:ext cx="553668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76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476730"/>
            <a:ext cx="7219470" cy="4641496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3547397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476729"/>
            <a:ext cx="3547397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2110155"/>
            <a:ext cx="7237060" cy="400807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891691"/>
            <a:ext cx="3547995" cy="322653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2110154"/>
            <a:ext cx="3547995" cy="76078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5251075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2110155"/>
            <a:ext cx="5251075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04085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25475" y="5638800"/>
            <a:ext cx="522763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2110155"/>
            <a:ext cx="5251075" cy="333130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2110155"/>
            <a:ext cx="5251075" cy="333130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30238" y="5734539"/>
            <a:ext cx="5251074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30238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04085" y="1476729"/>
            <a:ext cx="5251074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22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186796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189913" y="1536700"/>
            <a:ext cx="3470275" cy="4581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411646" y="2674205"/>
            <a:ext cx="3013536" cy="3216641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85000"/>
                  </a:schemeClr>
                </a:solidFill>
              </a:defRPr>
            </a:lvl2pPr>
            <a:lvl3pPr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632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411646" y="2021731"/>
            <a:ext cx="30135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260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536700"/>
            <a:ext cx="345403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2110155"/>
            <a:ext cx="3463235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476729"/>
            <a:ext cx="3457236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95396" y="1476729"/>
            <a:ext cx="34632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utterstock_4786577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5453"/>
          </a:xfrm>
          <a:prstGeom prst="rect">
            <a:avLst/>
          </a:prstGeom>
        </p:spPr>
      </p:pic>
      <p:sp>
        <p:nvSpPr>
          <p:cNvPr id="5" name="Round Single Corner Rectangle 4"/>
          <p:cNvSpPr/>
          <p:nvPr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pic>
        <p:nvPicPr>
          <p:cNvPr id="6" name="Picture 6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11" name="Picture 10" descr="desc_funda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82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2110153"/>
            <a:ext cx="3454032" cy="4008072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2132603"/>
            <a:ext cx="3454032" cy="3985622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398065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98448" y="2696651"/>
            <a:ext cx="3463235" cy="343842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231062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396299" y="2110155"/>
            <a:ext cx="3463235" cy="58649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3076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536700"/>
            <a:ext cx="3365500" cy="45815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7113302" cy="4024922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74205"/>
            <a:ext cx="2945118" cy="321664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110155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107303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536700"/>
            <a:ext cx="3365500" cy="45815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38800"/>
            <a:ext cx="712787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7113302" cy="3360614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74205"/>
            <a:ext cx="2945118" cy="321664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4539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110155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107303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536700"/>
            <a:ext cx="3365500" cy="4581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7113302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74205"/>
            <a:ext cx="2945118" cy="32166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110155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7107303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7415"/>
            <a:ext cx="1897436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601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847850"/>
            <a:ext cx="5261084" cy="427037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5237534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674205"/>
            <a:ext cx="4777345" cy="330456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2110155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52315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408872" y="1847850"/>
            <a:ext cx="5251316" cy="42703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110155"/>
            <a:ext cx="5237534" cy="4008070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674205"/>
            <a:ext cx="4777345" cy="330456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2110155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476729"/>
            <a:ext cx="5231535" cy="6334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accent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9221787" cy="719137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93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272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323634" y="2061308"/>
            <a:ext cx="3335189" cy="4056917"/>
          </a:xfr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defRPr>
                <a:solidFill>
                  <a:srgbClr val="656867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318501" y="1510974"/>
            <a:ext cx="334032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7079783" cy="4056917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7" y="1510974"/>
            <a:ext cx="7079783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311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318500" y="2061308"/>
            <a:ext cx="3314700" cy="4056917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318501" y="1510974"/>
            <a:ext cx="3314700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Title 6"/>
          <p:cNvSpPr>
            <a:spLocks noGrp="1"/>
          </p:cNvSpPr>
          <p:nvPr>
            <p:ph type="title" hasCustomPrompt="1"/>
          </p:nvPr>
        </p:nvSpPr>
        <p:spPr>
          <a:xfrm>
            <a:off x="630237" y="630238"/>
            <a:ext cx="7079783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7079783" cy="4056917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7" y="1510974"/>
            <a:ext cx="7079783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utterstock_66797198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5453"/>
          </a:xfrm>
          <a:prstGeom prst="rect">
            <a:avLst/>
          </a:prstGeom>
        </p:spPr>
      </p:pic>
      <p:pic>
        <p:nvPicPr>
          <p:cNvPr id="5" name="Picture 5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 Single Corner Rectangle 13"/>
          <p:cNvSpPr/>
          <p:nvPr userDrawn="1"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23888" y="3014663"/>
            <a:ext cx="5251450" cy="61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55029" y="3061197"/>
            <a:ext cx="4257675" cy="43653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spcBef>
                <a:spcPts val="0"/>
              </a:spcBef>
              <a:defRPr sz="1800">
                <a:solidFill>
                  <a:srgbClr val="0033A0"/>
                </a:solidFill>
              </a:defRPr>
            </a:lvl1pPr>
          </a:lstStyle>
          <a:p>
            <a:pPr lvl="0"/>
            <a:r>
              <a:rPr lang="es-ES_tradnl" dirty="0" smtClean="0"/>
              <a:t>Nombre de producto 16 – 20 pt</a:t>
            </a:r>
          </a:p>
        </p:txBody>
      </p:sp>
      <p:pic>
        <p:nvPicPr>
          <p:cNvPr id="11" name="Picture 10" descr="desc_funda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02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399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9" y="2061308"/>
            <a:ext cx="5237162" cy="4056917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418634" y="2061308"/>
            <a:ext cx="5240189" cy="4056917"/>
          </a:xfr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defRPr>
                <a:solidFill>
                  <a:srgbClr val="656867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418634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</p:spTree>
    <p:extLst>
      <p:ext uri="{BB962C8B-B14F-4D97-AF65-F5344CB8AC3E}">
        <p14:creationId xmlns:p14="http://schemas.microsoft.com/office/powerpoint/2010/main" val="23966463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5237162" cy="719137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13500" y="2061308"/>
            <a:ext cx="5219700" cy="4056917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061308"/>
            <a:ext cx="5237162" cy="4056917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10974"/>
            <a:ext cx="5237162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413500" y="1510974"/>
            <a:ext cx="5219700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</p:spTree>
    <p:extLst>
      <p:ext uri="{BB962C8B-B14F-4D97-AF65-F5344CB8AC3E}">
        <p14:creationId xmlns:p14="http://schemas.microsoft.com/office/powerpoint/2010/main" val="34517704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6687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4520336" y="2116667"/>
            <a:ext cx="7119566" cy="40015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56867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656867"/>
                </a:solidFill>
              </a:defRPr>
            </a:lvl2pPr>
            <a:lvl3pPr>
              <a:defRPr>
                <a:solidFill>
                  <a:srgbClr val="656867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656867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656867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1566333"/>
            <a:ext cx="7119566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81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533900" y="1553576"/>
            <a:ext cx="7099300" cy="456464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2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463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533900" y="2116667"/>
            <a:ext cx="3225800" cy="400155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318500" y="2116667"/>
            <a:ext cx="3225800" cy="400155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520336" y="1566333"/>
            <a:ext cx="5414174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16667"/>
            <a:ext cx="3345887" cy="40015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21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33900" y="2116668"/>
            <a:ext cx="3276600" cy="4001558"/>
          </a:xfrm>
          <a:prstGeom prst="rect">
            <a:avLst/>
          </a:prstGeom>
          <a:solidFill>
            <a:schemeClr val="accent2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346451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356555"/>
            <a:ext cx="3345887" cy="376166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718050" y="2356556"/>
            <a:ext cx="2908300" cy="35616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8305800" y="2356556"/>
            <a:ext cx="3345887" cy="376166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566333"/>
            <a:ext cx="3367089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520336" y="615889"/>
            <a:ext cx="5414174" cy="7334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Título diapositiva 24 – 36 pt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520336" y="1566333"/>
            <a:ext cx="5414174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514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832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y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130778"/>
            <a:ext cx="7239649" cy="3987447"/>
          </a:xfr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8460856" y="2130778"/>
            <a:ext cx="3206331" cy="61283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  <a:lvl2pPr marL="0" indent="0">
              <a:buNone/>
              <a:defRPr sz="1200">
                <a:solidFill>
                  <a:srgbClr val="F2F2F2"/>
                </a:solidFill>
              </a:defRPr>
            </a:lvl2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566333"/>
            <a:ext cx="7239000" cy="55033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7216617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8460856" y="2743608"/>
            <a:ext cx="3206331" cy="3374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1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utterstock_548090689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3" b="23347"/>
          <a:stretch/>
        </p:blipFill>
        <p:spPr>
          <a:xfrm>
            <a:off x="0" y="0"/>
            <a:ext cx="12188825" cy="3625850"/>
          </a:xfrm>
          <a:prstGeom prst="rect">
            <a:avLst/>
          </a:prstGeom>
        </p:spPr>
      </p:pic>
      <p:sp>
        <p:nvSpPr>
          <p:cNvPr id="14" name="Round Single Corner Rectangle 13"/>
          <p:cNvSpPr/>
          <p:nvPr userDrawn="1"/>
        </p:nvSpPr>
        <p:spPr>
          <a:xfrm flipV="1">
            <a:off x="623888" y="3617913"/>
            <a:ext cx="5251450" cy="2519362"/>
          </a:xfrm>
          <a:prstGeom prst="round1Rect">
            <a:avLst>
              <a:gd name="adj" fmla="val 24673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23888" y="3014663"/>
            <a:ext cx="5251450" cy="611187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41206"/>
            <a:ext cx="4256414" cy="151138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28 – 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5432398"/>
            <a:ext cx="4256415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055029" y="3061197"/>
            <a:ext cx="4257675" cy="43653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spcBef>
                <a:spcPts val="0"/>
              </a:spcBef>
              <a:defRPr sz="1800">
                <a:solidFill>
                  <a:srgbClr val="0033A0"/>
                </a:solidFill>
              </a:defRPr>
            </a:lvl1pPr>
          </a:lstStyle>
          <a:p>
            <a:pPr lvl="0"/>
            <a:r>
              <a:rPr lang="es-ES_tradnl" dirty="0" smtClean="0"/>
              <a:t>Nombre de producto 16 – 20 pt</a:t>
            </a:r>
          </a:p>
        </p:txBody>
      </p:sp>
      <p:pic>
        <p:nvPicPr>
          <p:cNvPr id="5" name="Picture 5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sc_funda_por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404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30000" y="1524000"/>
            <a:ext cx="7239887" cy="45942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7216617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445500" y="1566333"/>
            <a:ext cx="3206993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460856" y="2255131"/>
            <a:ext cx="3206331" cy="386309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221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29999" y="2102556"/>
            <a:ext cx="7239887" cy="401567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566333"/>
            <a:ext cx="7239000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445500" y="1566333"/>
            <a:ext cx="3206993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215968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460856" y="2255131"/>
            <a:ext cx="3206331" cy="386309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4588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agenes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29999" y="2102556"/>
            <a:ext cx="3345101" cy="401567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524786" y="2102556"/>
            <a:ext cx="3345101" cy="401567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30238" y="1566333"/>
            <a:ext cx="7239000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216617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445500" y="1566333"/>
            <a:ext cx="3206993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460856" y="2255131"/>
            <a:ext cx="3206331" cy="386309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5879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os destaca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03738" y="2102556"/>
            <a:ext cx="3365500" cy="401566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630238"/>
            <a:ext cx="7259638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1566333"/>
            <a:ext cx="7239000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2383208"/>
            <a:ext cx="3319462" cy="5362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06264" y="2383208"/>
            <a:ext cx="2964536" cy="5362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445500" y="1566333"/>
            <a:ext cx="3206993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460856" y="2383208"/>
            <a:ext cx="3206331" cy="3735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2924361"/>
            <a:ext cx="3319462" cy="3193863"/>
          </a:xfrm>
        </p:spPr>
        <p:txBody>
          <a:bodyPr/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706264" y="2924361"/>
            <a:ext cx="2964536" cy="2986199"/>
          </a:xfrm>
        </p:spPr>
        <p:txBody>
          <a:bodyPr/>
          <a:lstStyle>
            <a:lvl3pPr>
              <a:buClr>
                <a:schemeClr val="accent3"/>
              </a:buClr>
              <a:defRPr/>
            </a:lvl3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70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1" y="630000"/>
            <a:ext cx="5222412" cy="719843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126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y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1" y="630000"/>
            <a:ext cx="5222412" cy="719843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30238" y="1566333"/>
            <a:ext cx="5222174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411605" y="1566333"/>
            <a:ext cx="5222174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411605" y="2116667"/>
            <a:ext cx="5222174" cy="40015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30238" y="2116666"/>
            <a:ext cx="5222174" cy="40015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455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5199301" cy="719843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30001" y="1536335"/>
            <a:ext cx="5199300" cy="458189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411605" y="1566333"/>
            <a:ext cx="5222174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411605" y="2116667"/>
            <a:ext cx="5222174" cy="40015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902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3990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30001" y="1536335"/>
            <a:ext cx="3458254" cy="458189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792706" y="611365"/>
            <a:ext cx="5409923" cy="719137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s-ES_tradnl" dirty="0" smtClean="0">
                <a:solidFill>
                  <a:srgbClr val="FFFFFF"/>
                </a:solidFill>
              </a:rPr>
              <a:t>Título diapositiva 24 – 36 pt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792705" y="1566333"/>
            <a:ext cx="6847195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792704" y="2116667"/>
            <a:ext cx="6847195" cy="40015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8374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y destac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238" y="630238"/>
            <a:ext cx="3457575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792706" y="611365"/>
            <a:ext cx="5409923" cy="719137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es-ES_tradnl" dirty="0" smtClean="0">
                <a:solidFill>
                  <a:srgbClr val="FFFFFF"/>
                </a:solidFill>
              </a:rPr>
              <a:t>Título diapositiva 24 – 36 pt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792705" y="1566333"/>
            <a:ext cx="6847195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4EC3E0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30238" y="1566333"/>
            <a:ext cx="3454288" cy="536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792704" y="2116667"/>
            <a:ext cx="6847195" cy="40015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30238" y="2116667"/>
            <a:ext cx="3457575" cy="40015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8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667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630238"/>
            <a:ext cx="9221787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1566333"/>
            <a:ext cx="11022012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2159000"/>
            <a:ext cx="11022012" cy="388182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106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4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630238"/>
            <a:ext cx="9221787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1566333"/>
            <a:ext cx="6940063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2158999"/>
            <a:ext cx="6940063" cy="39592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7458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3888" y="1536700"/>
            <a:ext cx="7253287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536700"/>
            <a:ext cx="3756025" cy="45815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45472" y="1836079"/>
            <a:ext cx="664652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945471" y="2436824"/>
            <a:ext cx="664652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439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403019" y="1536700"/>
            <a:ext cx="5230182" cy="45815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1566333"/>
            <a:ext cx="528901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2159001"/>
            <a:ext cx="5289015" cy="336973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25475" y="5638800"/>
            <a:ext cx="5273141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4539"/>
            <a:ext cx="5268378" cy="383686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</p:spTree>
    <p:extLst>
      <p:ext uri="{BB962C8B-B14F-4D97-AF65-F5344CB8AC3E}">
        <p14:creationId xmlns:p14="http://schemas.microsoft.com/office/powerpoint/2010/main" val="18252586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536700"/>
            <a:ext cx="7219470" cy="45815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1" y="1566333"/>
            <a:ext cx="3510964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2159001"/>
            <a:ext cx="3510965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411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1566333"/>
            <a:ext cx="5359573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401851" y="1566333"/>
            <a:ext cx="5254266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09600" y="2159001"/>
            <a:ext cx="5359573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6401852" y="2159001"/>
            <a:ext cx="5254266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8086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3888" y="1536700"/>
            <a:ext cx="110093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45472" y="1836079"/>
            <a:ext cx="4812027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406630" y="1836079"/>
            <a:ext cx="4812027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945472" y="2436824"/>
            <a:ext cx="4812028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6406629" y="2436824"/>
            <a:ext cx="4812028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573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3888" y="1536700"/>
            <a:ext cx="536416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0788" y="1536700"/>
            <a:ext cx="536416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45472" y="1836079"/>
            <a:ext cx="4812027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590079" y="1836079"/>
            <a:ext cx="4812027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945472" y="2436824"/>
            <a:ext cx="4812028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6590079" y="2436824"/>
            <a:ext cx="4812028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9619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630238"/>
            <a:ext cx="9221787" cy="719137"/>
          </a:xfrm>
        </p:spPr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1566333"/>
            <a:ext cx="3349210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453312" y="1566333"/>
            <a:ext cx="3349210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296772" y="1566333"/>
            <a:ext cx="3349210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609601" y="2159001"/>
            <a:ext cx="3349210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453186" y="2159001"/>
            <a:ext cx="3349210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8296772" y="2159001"/>
            <a:ext cx="3349210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90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544638"/>
            <a:ext cx="5552993" cy="4614861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12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623888" y="1536700"/>
            <a:ext cx="11036300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45472" y="1836079"/>
            <a:ext cx="301986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17984" y="1836079"/>
            <a:ext cx="301986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293230" y="1836079"/>
            <a:ext cx="301986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945472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617984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8293230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27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83088" y="1536700"/>
            <a:ext cx="3503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39113" y="1536700"/>
            <a:ext cx="3502025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888" y="1536700"/>
            <a:ext cx="3503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74913" y="1836079"/>
            <a:ext cx="3019865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17984" y="1836079"/>
            <a:ext cx="3024911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433141" y="1836079"/>
            <a:ext cx="3024911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874913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4617984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433141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2179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30239" y="1566333"/>
            <a:ext cx="3349210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528996" y="1566333"/>
            <a:ext cx="3232340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630239" y="2159001"/>
            <a:ext cx="3349210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528996" y="2159001"/>
            <a:ext cx="3232340" cy="395922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536700"/>
            <a:ext cx="345403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149986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83088" y="1536700"/>
            <a:ext cx="3503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3888" y="1536700"/>
            <a:ext cx="3503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536700"/>
            <a:ext cx="3454032" cy="458152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74913" y="1834668"/>
            <a:ext cx="3019864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031" y="1834668"/>
            <a:ext cx="3019864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874913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4623031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710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3888" y="1536700"/>
            <a:ext cx="75549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536700"/>
            <a:ext cx="3454032" cy="45815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74913" y="1834668"/>
            <a:ext cx="3019864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031" y="1834668"/>
            <a:ext cx="3019864" cy="592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14 – 20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874913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4623031" y="2436824"/>
            <a:ext cx="3019865" cy="34248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018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1028362" cy="457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1028362" cy="21209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4013200"/>
            <a:ext cx="11028362" cy="21209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5211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549400"/>
            <a:ext cx="5211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5494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005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00500"/>
            <a:ext cx="5211762" cy="2133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992188" y="1546225"/>
            <a:ext cx="0" cy="445293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920750" y="1870075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920750" y="5535613"/>
            <a:ext cx="142875" cy="1444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920750" y="4616450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920750" y="3705225"/>
            <a:ext cx="142875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920750" y="2789238"/>
            <a:ext cx="142875" cy="1428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261856" y="1775496"/>
            <a:ext cx="4900736" cy="4397525"/>
          </a:xfrm>
        </p:spPr>
        <p:txBody>
          <a:bodyPr lIns="0" tIns="0" rIns="0" bIns="0"/>
          <a:lstStyle>
            <a:lvl1pPr>
              <a:spcBef>
                <a:spcPts val="25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5231797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549400"/>
            <a:ext cx="3433762" cy="45847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para el gráfico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549400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3952631"/>
            <a:ext cx="3433762" cy="218244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25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25475" y="5243513"/>
            <a:ext cx="334962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3344861" cy="334792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6438" y="2463800"/>
            <a:ext cx="7142162" cy="24336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16438" y="1549400"/>
            <a:ext cx="7142162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350853"/>
            <a:ext cx="334486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283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2865438" y="5457825"/>
            <a:ext cx="6618721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1833561" cy="183523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30239" y="3898900"/>
            <a:ext cx="1833561" cy="183523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865438" y="4308232"/>
            <a:ext cx="6875462" cy="1149594"/>
          </a:xfrm>
        </p:spPr>
        <p:txBody>
          <a:bodyPr/>
          <a:lstStyle>
            <a:lvl1pPr>
              <a:defRPr/>
            </a:lvl1pPr>
            <a:lvl4pPr marL="528637" marR="0" indent="0" algn="l" defTabSz="608013" rtl="0" eaLnBrk="0" fontAlgn="base" latinLnBrk="0" hangingPunct="0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40000"/>
              <a:buFont typeface="Wingdings" charset="0"/>
              <a:buNone/>
              <a:tabLst/>
              <a:defRPr/>
            </a:lvl4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marL="758825" marR="0" lvl="3" indent="-230188" algn="l" defTabSz="608013" rtl="0" eaLnBrk="0" fontAlgn="base" latinLnBrk="0" hangingPunct="0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40000"/>
              <a:buFont typeface="Wingdings" charset="0"/>
              <a:buChar char="§"/>
              <a:tabLst/>
              <a:defRPr/>
            </a:pPr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2865438" y="3898900"/>
            <a:ext cx="6875462" cy="409331"/>
          </a:xfrm>
        </p:spPr>
        <p:txBody>
          <a:bodyPr/>
          <a:lstStyle>
            <a:lvl1pPr marL="0" indent="0">
              <a:defRPr sz="1400" b="1" baseline="0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 - Cargo o título 12 – 18 pt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865438" y="5516440"/>
            <a:ext cx="6870119" cy="217698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2865438" y="5457825"/>
            <a:ext cx="6875462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2865438" y="3108325"/>
            <a:ext cx="6618721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2865438" y="1958732"/>
            <a:ext cx="6875462" cy="1149594"/>
          </a:xfrm>
        </p:spPr>
        <p:txBody>
          <a:bodyPr/>
          <a:lstStyle>
            <a:lvl1pPr>
              <a:defRPr/>
            </a:lvl1pPr>
            <a:lvl4pPr marL="528637" marR="0" indent="0" algn="l" defTabSz="608013" rtl="0" eaLnBrk="0" fontAlgn="base" latinLnBrk="0" hangingPunct="0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40000"/>
              <a:buFont typeface="Wingdings" charset="0"/>
              <a:buNone/>
              <a:tabLst/>
              <a:defRPr/>
            </a:lvl4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marL="758825" marR="0" lvl="3" indent="-230188" algn="l" defTabSz="608013" rtl="0" eaLnBrk="0" fontAlgn="base" latinLnBrk="0" hangingPunct="0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40000"/>
              <a:buFont typeface="Wingdings" charset="0"/>
              <a:buChar char="§"/>
              <a:tabLst/>
              <a:defRPr/>
            </a:pPr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865438" y="1549400"/>
            <a:ext cx="6875462" cy="409331"/>
          </a:xfrm>
        </p:spPr>
        <p:txBody>
          <a:bodyPr/>
          <a:lstStyle>
            <a:lvl1pPr marL="0" indent="0">
              <a:defRPr sz="1400" b="1" baseline="0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 - Cargo o título 12 – 18 pt</a:t>
            </a:r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2865438" y="3166940"/>
            <a:ext cx="6870119" cy="217698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2865438" y="3108325"/>
            <a:ext cx="6875462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001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625475" y="3567113"/>
            <a:ext cx="187483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3650028"/>
            <a:ext cx="1870313" cy="629872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845594" y="2463800"/>
            <a:ext cx="3016179" cy="1816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845594" y="1549400"/>
            <a:ext cx="3016179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6409091" y="3567113"/>
            <a:ext cx="187483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13854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2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6413616" y="3650028"/>
            <a:ext cx="1870313" cy="629872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629210" y="2463800"/>
            <a:ext cx="3016179" cy="1816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629210" y="1549400"/>
            <a:ext cx="3016179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9561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63533" y="2690569"/>
            <a:ext cx="1601787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389237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3283927"/>
            <a:ext cx="3335320" cy="1942611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375937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>
            <a:off x="6203495" y="2690569"/>
            <a:ext cx="1601787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470200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6229199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469962" y="3283927"/>
            <a:ext cx="3335320" cy="19426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6215899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10041183" y="2690569"/>
            <a:ext cx="1601787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307888" y="1549400"/>
            <a:ext cx="1579562" cy="158097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10066887" y="2767379"/>
            <a:ext cx="1576083" cy="362999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307650" y="3283927"/>
            <a:ext cx="3335320" cy="19426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0053587" y="1549400"/>
            <a:ext cx="1589383" cy="1019908"/>
          </a:xfrm>
        </p:spPr>
        <p:txBody>
          <a:bodyPr/>
          <a:lstStyle>
            <a:lvl1pPr marL="0" indent="0">
              <a:spcBef>
                <a:spcPts val="0"/>
              </a:spcBef>
              <a:defRPr sz="14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233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625475" y="3567113"/>
            <a:ext cx="187483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738367" y="2463800"/>
            <a:ext cx="3113637" cy="276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738367" y="1549400"/>
            <a:ext cx="3113637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3719392"/>
            <a:ext cx="187007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>
            <a:off x="6418861" y="3567113"/>
            <a:ext cx="1874838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23624" y="1549400"/>
            <a:ext cx="1869560" cy="1871237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8531753" y="2463800"/>
            <a:ext cx="3113637" cy="276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8531753" y="1549400"/>
            <a:ext cx="3113637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423624" y="3719392"/>
            <a:ext cx="1870075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9114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fia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30000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474907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474907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304601" y="2286000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304601" y="1549400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30000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30000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4474907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474907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304601" y="4630615"/>
            <a:ext cx="3345100" cy="109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dirty="0" smtClean="0"/>
              <a:t>Texto biografía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304601" y="3894015"/>
            <a:ext cx="3345100" cy="736600"/>
          </a:xfr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14 – 20 pt</a:t>
            </a:r>
          </a:p>
          <a:p>
            <a:pPr lvl="1"/>
            <a:r>
              <a:rPr lang="es-ES_tradnl" dirty="0" smtClean="0"/>
              <a:t>Cargo o título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8535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a-Grafico-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746250" y="1546225"/>
            <a:ext cx="0" cy="445293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674813" y="1870075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1674813" y="5535613"/>
            <a:ext cx="144462" cy="1444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1674813" y="4616450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1674813" y="3705225"/>
            <a:ext cx="144462" cy="1444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1674813" y="2789238"/>
            <a:ext cx="144462" cy="1428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558160"/>
            <a:ext cx="5257800" cy="46013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09600" y="636324"/>
            <a:ext cx="9136465" cy="90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09718" y="1789468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9718" y="2706646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709718" y="3623823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709718" y="4541001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709718" y="5458178"/>
            <a:ext cx="856663" cy="267757"/>
          </a:xfrm>
        </p:spPr>
        <p:txBody>
          <a:bodyPr lIns="0" tIns="0" rIns="0" bIns="0">
            <a:normAutofit/>
          </a:bodyPr>
          <a:lstStyle>
            <a:lvl1pPr>
              <a:spcBef>
                <a:spcPts val="0"/>
              </a:spcBef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000 min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2128488" y="1789467"/>
            <a:ext cx="4034104" cy="4383553"/>
          </a:xfrm>
        </p:spPr>
        <p:txBody>
          <a:bodyPr lIns="0" tIns="0" rIns="0" bIns="0"/>
          <a:lstStyle>
            <a:lvl1pPr>
              <a:spcBef>
                <a:spcPts val="24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19735293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44800" y="15494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38735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434139" y="15494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38735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647956" y="15494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38735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38735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9" y="15494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31496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7625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15494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31496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762500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180465" y="15494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31496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7625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7964082" y="15494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31496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762500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1549400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413617" y="1549400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1187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41187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30000" y="1549400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3161323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773246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23386" y="1549400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3161323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773246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1538850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3683739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53270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2569787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4486304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6402821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8319338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10235853" y="1538851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30988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6574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536700"/>
            <a:ext cx="11022012" cy="4581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30238" y="1562100"/>
            <a:ext cx="5224462" cy="2578100"/>
          </a:xfrm>
          <a:prstGeom prst="rect">
            <a:avLst/>
          </a:prstGeom>
          <a:noFill/>
          <a:ln w="28575" cmpd="sng">
            <a:solidFill>
              <a:srgbClr val="0033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1438" y="1562100"/>
            <a:ext cx="5224462" cy="2578100"/>
          </a:xfrm>
          <a:prstGeom prst="rect">
            <a:avLst/>
          </a:prstGeom>
          <a:noFill/>
          <a:ln w="28575" cmpd="sng">
            <a:solidFill>
              <a:srgbClr val="0033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0238" y="4279900"/>
            <a:ext cx="5224462" cy="1676400"/>
          </a:xfrm>
          <a:prstGeom prst="rect">
            <a:avLst/>
          </a:prstGeom>
          <a:noFill/>
          <a:ln w="28575" cmpd="sng">
            <a:solidFill>
              <a:srgbClr val="0033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1438" y="4279900"/>
            <a:ext cx="5224462" cy="1676400"/>
          </a:xfrm>
          <a:prstGeom prst="rect">
            <a:avLst/>
          </a:prstGeom>
          <a:noFill/>
          <a:ln w="28575" cmpd="sng">
            <a:solidFill>
              <a:srgbClr val="0033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0" y="630000"/>
            <a:ext cx="9110900" cy="719843"/>
          </a:xfrm>
        </p:spPr>
        <p:txBody>
          <a:bodyPr/>
          <a:lstStyle/>
          <a:p>
            <a:r>
              <a:rPr lang="es-ES_tradnl" dirty="0" smtClean="0"/>
              <a:t>Título resumen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97496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97496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 baseline="0">
                <a:solidFill>
                  <a:srgbClr val="65686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720191" y="2476500"/>
            <a:ext cx="4614304" cy="1473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720191" y="1765300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 baseline="0">
                <a:solidFill>
                  <a:srgbClr val="65686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97496" y="5163038"/>
            <a:ext cx="4614304" cy="5715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97496" y="4451838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 baseline="0">
                <a:solidFill>
                  <a:srgbClr val="65686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720191" y="5163038"/>
            <a:ext cx="4614304" cy="5715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s-ES_tradnl" dirty="0" smtClean="0"/>
              <a:t>Texto resumen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720191" y="4451838"/>
            <a:ext cx="4614304" cy="698500"/>
          </a:xfrm>
          <a:prstGeom prst="rect">
            <a:avLst/>
          </a:prstGeom>
        </p:spPr>
        <p:txBody>
          <a:bodyPr/>
          <a:lstStyle>
            <a:lvl1pPr marL="0" indent="0"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 baseline="0">
                <a:solidFill>
                  <a:srgbClr val="65686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Subtítulo 14 – 20 pt</a:t>
            </a:r>
          </a:p>
          <a:p>
            <a:pPr lvl="1"/>
            <a:r>
              <a:rPr lang="es-ES_tradnl" dirty="0" smtClean="0"/>
              <a:t>Subtítulo secundario 12 – 18 pt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71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10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74.xml"/><Relationship Id="rId16" Type="http://schemas.openxmlformats.org/officeDocument/2006/relationships/theme" Target="../theme/theme11.xml"/><Relationship Id="rId17" Type="http://schemas.openxmlformats.org/officeDocument/2006/relationships/image" Target="../media/image10.png"/><Relationship Id="rId18" Type="http://schemas.openxmlformats.org/officeDocument/2006/relationships/image" Target="../media/image11.png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1.xml"/><Relationship Id="rId8" Type="http://schemas.openxmlformats.org/officeDocument/2006/relationships/theme" Target="../theme/theme12.xml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6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theme" Target="../theme/theme13.xml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0.xml"/><Relationship Id="rId13" Type="http://schemas.openxmlformats.org/officeDocument/2006/relationships/theme" Target="../theme/theme14.xml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3.xml"/><Relationship Id="rId4" Type="http://schemas.openxmlformats.org/officeDocument/2006/relationships/theme" Target="../theme/theme15.xm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5" Type="http://schemas.openxmlformats.org/officeDocument/2006/relationships/theme" Target="../theme/theme16.xml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5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109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4.xml"/><Relationship Id="rId6" Type="http://schemas.openxmlformats.org/officeDocument/2006/relationships/theme" Target="../theme/theme18.xml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theme" Target="../theme/theme2.xml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theme" Target="../theme/theme3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36.xml"/><Relationship Id="rId21" Type="http://schemas.openxmlformats.org/officeDocument/2006/relationships/theme" Target="../theme/theme4.xml"/><Relationship Id="rId22" Type="http://schemas.openxmlformats.org/officeDocument/2006/relationships/image" Target="../media/image8.png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theme" Target="../theme/theme5.xm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4" Type="http://schemas.openxmlformats.org/officeDocument/2006/relationships/theme" Target="../theme/theme6.xm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theme" Target="../theme/theme7.xml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theme" Target="../theme/theme8.xml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9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7" descr="logotipo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9" name="Picture 8" descr="desc_funda_por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0" y="803862"/>
            <a:ext cx="1749552" cy="323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0" r:id="rId2"/>
    <p:sldLayoutId id="2147494331" r:id="rId3"/>
    <p:sldLayoutId id="2147494332" r:id="rId4"/>
    <p:sldLayoutId id="2147494333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4405313" y="0"/>
            <a:ext cx="7783512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76804" name="Title Placeholder 1"/>
          <p:cNvSpPr>
            <a:spLocks noGrp="1"/>
          </p:cNvSpPr>
          <p:nvPr>
            <p:ph type="title"/>
          </p:nvPr>
        </p:nvSpPr>
        <p:spPr bwMode="auto">
          <a:xfrm>
            <a:off x="630238" y="630238"/>
            <a:ext cx="34575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7680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3478213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76808" name="Picture 40" descr="logotipo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3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4" r:id="rId1"/>
    <p:sldLayoutId id="2147494519" r:id="rId2"/>
    <p:sldLayoutId id="2147494520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798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1104265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79879" name="Picture 39" descr="logotipoD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32438" y="6346825"/>
            <a:ext cx="182046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desc_funda_int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2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22" r:id="rId1"/>
    <p:sldLayoutId id="2147494523" r:id="rId2"/>
    <p:sldLayoutId id="2147494524" r:id="rId3"/>
    <p:sldLayoutId id="2147494525" r:id="rId4"/>
    <p:sldLayoutId id="2147494526" r:id="rId5"/>
    <p:sldLayoutId id="2147494527" r:id="rId6"/>
    <p:sldLayoutId id="2147494528" r:id="rId7"/>
    <p:sldLayoutId id="2147494529" r:id="rId8"/>
    <p:sldLayoutId id="2147494530" r:id="rId9"/>
    <p:sldLayoutId id="2147494531" r:id="rId10"/>
    <p:sldLayoutId id="2147494532" r:id="rId11"/>
    <p:sldLayoutId id="2147494533" r:id="rId12"/>
    <p:sldLayoutId id="2147494534" r:id="rId13"/>
    <p:sldLayoutId id="2147494535" r:id="rId14"/>
    <p:sldLayoutId id="214749453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F2F2F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80000"/>
        <a:buFont typeface="Lucida Grande" charset="0"/>
        <a:buChar char="›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40000"/>
        <a:buFont typeface="Wingdings" charset="0"/>
        <a:buChar char="§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8196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desc_funda_int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biografía 24 – 36 pt</a:t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8196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pic>
        <p:nvPicPr>
          <p:cNvPr id="10" name="Picture 9" descr="desc_funda_int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1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7" r:id="rId1"/>
    <p:sldLayoutId id="2147494470" r:id="rId2"/>
    <p:sldLayoutId id="2147494471" r:id="rId3"/>
    <p:sldLayoutId id="2147494472" r:id="rId4"/>
    <p:sldLayoutId id="2147494473" r:id="rId5"/>
    <p:sldLayoutId id="2147494491" r:id="rId6"/>
    <p:sldLayoutId id="2147494474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8196" name="Picture 4" descr="logotipoC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6825"/>
            <a:ext cx="1871778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pic>
        <p:nvPicPr>
          <p:cNvPr id="10" name="Picture 9" descr="desc_funda_int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  <p:sldLayoutId id="2147494488" r:id="rId11"/>
    <p:sldLayoutId id="2147494489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pic>
        <p:nvPicPr>
          <p:cNvPr id="96260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5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Titulo cortinilla 24 – 36 pt</a:t>
            </a:r>
            <a:endParaRPr lang="en-US" dirty="0"/>
          </a:p>
        </p:txBody>
      </p:sp>
      <p:sp>
        <p:nvSpPr>
          <p:cNvPr id="10035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00359" name="Picture 12" descr="logotipo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esc_funda_int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0" r:id="rId1"/>
    <p:sldLayoutId id="2147494372" r:id="rId2"/>
    <p:sldLayoutId id="2147494373" r:id="rId3"/>
    <p:sldLayoutId id="2147494374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chemeClr val="bg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105475" name="Picture 4" descr="logotipo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5" descr="desc_funda_int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107524" name="Picture 8" descr="logotipo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esc_funda_in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2" r:id="rId1"/>
    <p:sldLayoutId id="2147494553" r:id="rId2"/>
    <p:sldLayoutId id="2147494378" r:id="rId3"/>
    <p:sldLayoutId id="2147494507" r:id="rId4"/>
    <p:sldLayoutId id="2147494508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4EC3E0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558161"/>
            <a:ext cx="10998730" cy="457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295" y="6346825"/>
            <a:ext cx="1948750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pic>
        <p:nvPicPr>
          <p:cNvPr id="32" name="Picture 4" descr="logotipoC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636323"/>
            <a:ext cx="9136465" cy="921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desc_funda_int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537" r:id="rId3"/>
    <p:sldLayoutId id="2147494402" r:id="rId4"/>
    <p:sldLayoutId id="2147494403" r:id="rId5"/>
    <p:sldLayoutId id="2147494404" r:id="rId6"/>
    <p:sldLayoutId id="2147494417" r:id="rId7"/>
    <p:sldLayoutId id="2147494418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accent3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58161"/>
            <a:ext cx="11042400" cy="457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09601" y="636324"/>
            <a:ext cx="9151104" cy="9218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dirty="0" smtClean="0"/>
              <a:t>Agenda o Índice 24 – 36 pt</a:t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38" name="Picture 40" descr="logotipo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50000"/>
            <a:ext cx="1897436" cy="16947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9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9" r:id="rId1"/>
    <p:sldLayoutId id="2147494415" r:id="rId2"/>
    <p:sldLayoutId id="2147494419" r:id="rId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FFFFF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bg2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630238"/>
            <a:ext cx="9221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br>
              <a:rPr lang="es-ES_tradnl" dirty="0" smtClean="0"/>
            </a:br>
            <a:endParaRPr lang="en-US" dirty="0"/>
          </a:p>
        </p:txBody>
      </p:sp>
      <p:pic>
        <p:nvPicPr>
          <p:cNvPr id="8196" name="Picture 4" descr="logotipoC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547813"/>
            <a:ext cx="11012612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781" y="6347415"/>
            <a:ext cx="1871778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desc_funda_int.png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289" r:id="rId3"/>
    <p:sldLayoutId id="2147494334" r:id="rId4"/>
    <p:sldLayoutId id="2147494290" r:id="rId5"/>
    <p:sldLayoutId id="2147494335" r:id="rId6"/>
    <p:sldLayoutId id="2147494291" r:id="rId7"/>
    <p:sldLayoutId id="2147494292" r:id="rId8"/>
    <p:sldLayoutId id="2147494293" r:id="rId9"/>
    <p:sldLayoutId id="2147494336" r:id="rId10"/>
    <p:sldLayoutId id="2147494294" r:id="rId11"/>
    <p:sldLayoutId id="2147494337" r:id="rId12"/>
    <p:sldLayoutId id="2147494295" r:id="rId13"/>
    <p:sldLayoutId id="2147494296" r:id="rId14"/>
    <p:sldLayoutId id="2147494297" r:id="rId15"/>
    <p:sldLayoutId id="2147494338" r:id="rId16"/>
    <p:sldLayoutId id="2147494339" r:id="rId17"/>
    <p:sldLayoutId id="2147494340" r:id="rId18"/>
    <p:sldLayoutId id="2147494341" r:id="rId19"/>
    <p:sldLayoutId id="2147494342" r:id="rId2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80391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47108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71501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pic>
        <p:nvPicPr>
          <p:cNvPr id="47109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71501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93952" y="6346825"/>
            <a:ext cx="1897436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63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39" r:id="rId1"/>
    <p:sldLayoutId id="2147494493" r:id="rId2"/>
    <p:sldLayoutId id="2147494494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80000"/>
        <a:buFont typeface="Lucida Grande" charset="0"/>
        <a:buChar char="›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40000"/>
        <a:buFont typeface="Wingdings" charset="0"/>
        <a:buChar char="§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pic>
        <p:nvPicPr>
          <p:cNvPr id="50181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52578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52578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7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0" r:id="rId1"/>
    <p:sldLayoutId id="2147494496" r:id="rId2"/>
    <p:sldLayoutId id="2147494497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80000"/>
        <a:buFont typeface="Lucida Grande" charset="0"/>
        <a:buChar char="›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40000"/>
        <a:buFont typeface="Wingdings" charset="0"/>
        <a:buChar char="§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chemeClr val="bg1">
              <a:lumMod val="95000"/>
            </a:schemeClr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4289902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53251" name="Title Placeholder 1"/>
          <p:cNvSpPr>
            <a:spLocks noGrp="1"/>
          </p:cNvSpPr>
          <p:nvPr>
            <p:ph type="title"/>
          </p:nvPr>
        </p:nvSpPr>
        <p:spPr bwMode="auto">
          <a:xfrm>
            <a:off x="630238" y="630238"/>
            <a:ext cx="3346451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pic>
        <p:nvPicPr>
          <p:cNvPr id="53252" name="Picture 4" descr="logotipoC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00200"/>
            <a:ext cx="3345887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bg2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desc_funda_in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420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9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1" r:id="rId1"/>
    <p:sldLayoutId id="2147494499" r:id="rId2"/>
    <p:sldLayoutId id="2147494500" r:id="rId3"/>
    <p:sldLayoutId id="2147494501" r:id="rId4"/>
    <p:sldLayoutId id="2147494502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F2F2F2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80000"/>
        <a:buFont typeface="Lucida Grande" charset="0"/>
        <a:buChar char="›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2pPr>
      <a:lvl3pPr marL="395287" indent="-171450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Arial"/>
        <a:buChar char="•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1"/>
        </a:buClr>
        <a:buSzPct val="140000"/>
        <a:buFont typeface="Wingdings" charset="0"/>
        <a:buChar char="§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bg2"/>
        </a:buClr>
        <a:buSzPct val="80000"/>
        <a:buFont typeface="Lucida Grande" charset="0"/>
        <a:buChar char="▲"/>
        <a:defRPr sz="1200" kern="1200">
          <a:solidFill>
            <a:srgbClr val="F2F2F2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8186738" y="0"/>
            <a:ext cx="400208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67588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30238"/>
            <a:ext cx="72596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6758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7259638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–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67592" name="Picture 40" descr="logotipo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7415"/>
            <a:ext cx="9107434" cy="17464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1123" y="6346825"/>
            <a:ext cx="1923094" cy="1758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desc_funda_int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66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2" r:id="rId1"/>
    <p:sldLayoutId id="2147494510" r:id="rId2"/>
    <p:sldLayoutId id="2147494511" r:id="rId3"/>
    <p:sldLayoutId id="2147494512" r:id="rId4"/>
    <p:sldLayoutId id="2147494513" r:id="rId5"/>
    <p:sldLayoutId id="2147494514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121400" y="0"/>
            <a:ext cx="6067425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73732" name="Title Placeholder 1"/>
          <p:cNvSpPr>
            <a:spLocks noGrp="1"/>
          </p:cNvSpPr>
          <p:nvPr>
            <p:ph type="title"/>
          </p:nvPr>
        </p:nvSpPr>
        <p:spPr bwMode="auto">
          <a:xfrm>
            <a:off x="630238" y="630238"/>
            <a:ext cx="53482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24 – 36 pt</a:t>
            </a:r>
            <a:endParaRPr lang="en-US" dirty="0"/>
          </a:p>
        </p:txBody>
      </p:sp>
      <p:sp>
        <p:nvSpPr>
          <p:cNvPr id="737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47813"/>
            <a:ext cx="5368925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73736" name="Picture 40" descr="logotipo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62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desc_funda_in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328" y="6334587"/>
            <a:ext cx="804672" cy="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5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3" r:id="rId1"/>
    <p:sldLayoutId id="2147494516" r:id="rId2"/>
    <p:sldLayoutId id="2147494517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</a:t>
            </a:r>
            <a:r>
              <a:rPr lang="en-US" dirty="0" smtClean="0"/>
              <a:t>44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0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B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B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C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C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Título tema </a:t>
            </a:r>
            <a:r>
              <a:rPr lang="es-ES_tradnl" dirty="0" smtClean="0"/>
              <a:t>D </a:t>
            </a:r>
            <a:r>
              <a:rPr lang="es-ES_tradnl" dirty="0"/>
              <a:t>14 – 20pt</a:t>
            </a:r>
          </a:p>
          <a:p>
            <a:pPr lvl="1"/>
            <a:r>
              <a:rPr lang="es-ES_tradnl" dirty="0"/>
              <a:t>Texto tema </a:t>
            </a:r>
            <a:r>
              <a:rPr lang="es-ES_tradnl" dirty="0" smtClean="0"/>
              <a:t>D </a:t>
            </a:r>
            <a:r>
              <a:rPr lang="es-ES_tradnl" dirty="0"/>
              <a:t>12 - 18pt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00 min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 smtClean="0"/>
              <a:t>00</a:t>
            </a:r>
            <a:endParaRPr lang="es-ES_tradnl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3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sección A 14 – 20 pt</a:t>
            </a:r>
          </a:p>
          <a:p>
            <a:pPr lvl="1"/>
            <a:r>
              <a:rPr lang="es-ES_tradnl" dirty="0"/>
              <a:t>Texto sección A 12 – 18 pt</a:t>
            </a:r>
          </a:p>
          <a:p>
            <a:pPr lvl="0"/>
            <a:r>
              <a:rPr lang="es-ES_tradnl" dirty="0"/>
              <a:t>Título sección B 14 – 20 pt</a:t>
            </a:r>
          </a:p>
          <a:p>
            <a:pPr lvl="1"/>
            <a:r>
              <a:rPr lang="es-ES_tradnl" dirty="0"/>
              <a:t>Texto sección B 12 – 18 pt</a:t>
            </a:r>
          </a:p>
          <a:p>
            <a:pPr lvl="0"/>
            <a:r>
              <a:rPr lang="es-ES_tradnl" dirty="0"/>
              <a:t>Título sección C 14 – 20 pt</a:t>
            </a:r>
          </a:p>
          <a:p>
            <a:pPr lvl="1"/>
            <a:r>
              <a:rPr lang="es-ES_tradnl" dirty="0"/>
              <a:t>Texto sección C 12 – 18 pt</a:t>
            </a:r>
          </a:p>
          <a:p>
            <a:pPr lvl="0"/>
            <a:r>
              <a:rPr lang="es-ES_tradnl" dirty="0"/>
              <a:t>Título sección D 14 – 20 pt</a:t>
            </a:r>
          </a:p>
          <a:p>
            <a:pPr lvl="1"/>
            <a:r>
              <a:rPr lang="es-ES_tradnl" dirty="0"/>
              <a:t>Texto sección D 12 – 18 pt</a:t>
            </a:r>
          </a:p>
          <a:p>
            <a:pPr lvl="0"/>
            <a:r>
              <a:rPr lang="es-ES_tradnl" dirty="0"/>
              <a:t>Título sección E 14 – 20 pt</a:t>
            </a:r>
          </a:p>
          <a:p>
            <a:pPr lvl="1"/>
            <a:r>
              <a:rPr lang="es-ES_tradnl" dirty="0"/>
              <a:t>Texto sección E 12 – 18 pt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53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sección A 14 – 20 pt</a:t>
            </a:r>
          </a:p>
          <a:p>
            <a:pPr lvl="1"/>
            <a:r>
              <a:rPr lang="es-ES_tradnl" dirty="0"/>
              <a:t>Texto sección A 12 – 18 pt</a:t>
            </a:r>
          </a:p>
          <a:p>
            <a:pPr lvl="0"/>
            <a:r>
              <a:rPr lang="es-ES_tradnl" dirty="0"/>
              <a:t>Título sección B 14 – 20 pt</a:t>
            </a:r>
          </a:p>
          <a:p>
            <a:pPr lvl="1"/>
            <a:r>
              <a:rPr lang="es-ES_tradnl" dirty="0"/>
              <a:t>Texto sección B 12 – 18 pt</a:t>
            </a:r>
          </a:p>
          <a:p>
            <a:pPr lvl="0"/>
            <a:r>
              <a:rPr lang="es-ES_tradnl" dirty="0"/>
              <a:t>Título sección C 14 – 20 pt</a:t>
            </a:r>
          </a:p>
          <a:p>
            <a:pPr lvl="1"/>
            <a:r>
              <a:rPr lang="es-ES_tradnl" dirty="0"/>
              <a:t>Texto sección C 12 – 18 pt</a:t>
            </a:r>
          </a:p>
          <a:p>
            <a:pPr lvl="0"/>
            <a:r>
              <a:rPr lang="es-ES_tradnl" dirty="0"/>
              <a:t>Título sección D 14 – 20 pt</a:t>
            </a:r>
          </a:p>
          <a:p>
            <a:pPr lvl="1"/>
            <a:r>
              <a:rPr lang="es-ES_tradnl" dirty="0"/>
              <a:t>Texto sección D 12 – 18 pt</a:t>
            </a:r>
          </a:p>
          <a:p>
            <a:pPr lvl="0"/>
            <a:r>
              <a:rPr lang="es-ES_tradnl" dirty="0"/>
              <a:t>Título sección E 14 – 20 pt</a:t>
            </a:r>
          </a:p>
          <a:p>
            <a:pPr lvl="1"/>
            <a:r>
              <a:rPr lang="es-ES_tradnl" dirty="0"/>
              <a:t>Texto sección E 12 – 18 pt</a:t>
            </a:r>
          </a:p>
          <a:p>
            <a:pPr lvl="0"/>
            <a:r>
              <a:rPr lang="es-ES_tradnl" dirty="0"/>
              <a:t>Título sección F 14 – 20 pt</a:t>
            </a:r>
          </a:p>
          <a:p>
            <a:pPr lvl="1"/>
            <a:r>
              <a:rPr lang="es-ES_tradnl" dirty="0"/>
              <a:t>Texto sección F 12 – 18 pt</a:t>
            </a:r>
          </a:p>
          <a:p>
            <a:pPr lvl="0"/>
            <a:r>
              <a:rPr lang="es-ES_tradnl" dirty="0"/>
              <a:t>Título sección G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G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H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H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I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IF </a:t>
            </a:r>
            <a:r>
              <a:rPr lang="es-ES_tradnl" dirty="0"/>
              <a:t>12 – 18 pt</a:t>
            </a:r>
          </a:p>
          <a:p>
            <a:pPr lvl="0"/>
            <a:r>
              <a:rPr lang="es-ES_tradnl" dirty="0"/>
              <a:t>Título sección J 14 – 20 pt</a:t>
            </a:r>
          </a:p>
          <a:p>
            <a:pPr lvl="1"/>
            <a:r>
              <a:rPr lang="es-ES_tradnl" dirty="0"/>
              <a:t>Texto sección </a:t>
            </a:r>
            <a:r>
              <a:rPr lang="es-ES_tradnl" dirty="0" smtClean="0"/>
              <a:t>J </a:t>
            </a:r>
            <a:r>
              <a:rPr lang="es-ES_tradnl" dirty="0"/>
              <a:t>12 – 18 </a:t>
            </a:r>
            <a:r>
              <a:rPr lang="es-ES_tradnl" dirty="0" smtClean="0"/>
              <a:t>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82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Tema A 14 - 22 </a:t>
            </a:r>
            <a:r>
              <a:rPr lang="es-ES_tradnl" dirty="0" err="1"/>
              <a:t>pts</a:t>
            </a:r>
            <a:endParaRPr lang="es-ES_tradnl" dirty="0"/>
          </a:p>
          <a:p>
            <a:pPr lvl="1"/>
            <a:r>
              <a:rPr lang="es-ES_tradnl" dirty="0"/>
              <a:t>Texto tema A 12 – 18 pt</a:t>
            </a:r>
          </a:p>
          <a:p>
            <a:pPr lvl="0"/>
            <a:r>
              <a:rPr lang="es-ES_tradnl" dirty="0"/>
              <a:t>Tema B 14 - 22 </a:t>
            </a:r>
            <a:r>
              <a:rPr lang="es-ES_tradnl" dirty="0" err="1"/>
              <a:t>pts</a:t>
            </a:r>
            <a:endParaRPr lang="es-ES_tradnl" dirty="0"/>
          </a:p>
          <a:p>
            <a:pPr lvl="1"/>
            <a:r>
              <a:rPr lang="es-ES_tradnl" dirty="0"/>
              <a:t>Texto tema B12 – 18 pt</a:t>
            </a:r>
          </a:p>
          <a:p>
            <a:pPr lvl="0"/>
            <a:r>
              <a:rPr lang="es-ES_tradnl" dirty="0"/>
              <a:t>Tema C 14 - 22 </a:t>
            </a:r>
            <a:r>
              <a:rPr lang="es-ES_tradnl" dirty="0" err="1"/>
              <a:t>pts</a:t>
            </a:r>
            <a:endParaRPr lang="es-ES_tradnl" dirty="0"/>
          </a:p>
          <a:p>
            <a:pPr lvl="1"/>
            <a:r>
              <a:rPr lang="es-ES_tradnl" dirty="0"/>
              <a:t>Texto tema C 12 – 18 pt</a:t>
            </a:r>
          </a:p>
          <a:p>
            <a:pPr lvl="0"/>
            <a:r>
              <a:rPr lang="es-ES_tradnl" dirty="0"/>
              <a:t>Tema D 14 - 22 </a:t>
            </a:r>
            <a:r>
              <a:rPr lang="es-ES_tradnl" dirty="0" err="1"/>
              <a:t>pts</a:t>
            </a:r>
            <a:endParaRPr lang="es-ES_tradnl" dirty="0"/>
          </a:p>
          <a:p>
            <a:pPr lvl="1"/>
            <a:r>
              <a:rPr lang="es-ES_tradnl" dirty="0"/>
              <a:t>Texto tema D 12 – 18 pt</a:t>
            </a:r>
          </a:p>
          <a:p>
            <a:pPr lvl="0"/>
            <a:r>
              <a:rPr lang="es-ES_tradnl" dirty="0"/>
              <a:t>Tema E 14 - 22 </a:t>
            </a:r>
            <a:r>
              <a:rPr lang="es-ES_tradnl" dirty="0" err="1"/>
              <a:t>pts</a:t>
            </a:r>
            <a:endParaRPr lang="es-ES_tradnl" dirty="0"/>
          </a:p>
          <a:p>
            <a:pPr lvl="1"/>
            <a:r>
              <a:rPr lang="es-ES_tradnl" dirty="0"/>
              <a:t>Texto tema E 12 – 18 pt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424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sección A 14 – 20 pt</a:t>
            </a:r>
          </a:p>
          <a:p>
            <a:pPr lvl="1"/>
            <a:r>
              <a:rPr lang="es-ES_tradnl" dirty="0"/>
              <a:t>Texto </a:t>
            </a:r>
            <a:r>
              <a:rPr lang="es-ES_tradnl" dirty="0" smtClean="0"/>
              <a:t>sección </a:t>
            </a:r>
            <a:r>
              <a:rPr lang="es-ES_tradnl" dirty="0"/>
              <a:t>A 12 – 18 pt</a:t>
            </a:r>
          </a:p>
          <a:p>
            <a:pPr lvl="0"/>
            <a:r>
              <a:rPr lang="es-ES_tradnl" dirty="0"/>
              <a:t>Título sección B 14 – 20 pt</a:t>
            </a:r>
          </a:p>
          <a:p>
            <a:pPr lvl="1"/>
            <a:r>
              <a:rPr lang="es-ES_tradnl" dirty="0"/>
              <a:t>Texto </a:t>
            </a:r>
            <a:r>
              <a:rPr lang="es-ES_tradnl" dirty="0" smtClean="0"/>
              <a:t>sección </a:t>
            </a:r>
            <a:r>
              <a:rPr lang="es-ES_tradnl" dirty="0"/>
              <a:t>B 12 – 18 pt</a:t>
            </a:r>
          </a:p>
          <a:p>
            <a:pPr lvl="0"/>
            <a:r>
              <a:rPr lang="es-ES_tradnl" dirty="0"/>
              <a:t>Título sección C 14 – 20 pt</a:t>
            </a:r>
          </a:p>
          <a:p>
            <a:pPr lvl="1"/>
            <a:r>
              <a:rPr lang="es-ES_tradnl" dirty="0"/>
              <a:t>Texto </a:t>
            </a:r>
            <a:r>
              <a:rPr lang="es-ES_tradnl" dirty="0" smtClean="0"/>
              <a:t>sección </a:t>
            </a:r>
            <a:r>
              <a:rPr lang="es-ES_tradnl" dirty="0"/>
              <a:t>C 12 – 18 pt</a:t>
            </a:r>
          </a:p>
          <a:p>
            <a:pPr lvl="0"/>
            <a:r>
              <a:rPr lang="es-ES_tradnl" dirty="0"/>
              <a:t>Título sección D 14 – 20 pt</a:t>
            </a:r>
          </a:p>
          <a:p>
            <a:pPr lvl="1"/>
            <a:r>
              <a:rPr lang="es-ES_tradnl" dirty="0"/>
              <a:t>Texto </a:t>
            </a:r>
            <a:r>
              <a:rPr lang="es-ES_tradnl" dirty="0" smtClean="0"/>
              <a:t>sección </a:t>
            </a:r>
            <a:r>
              <a:rPr lang="es-ES_tradnl" dirty="0"/>
              <a:t>D 12 – 18 pt</a:t>
            </a:r>
          </a:p>
          <a:p>
            <a:pPr lvl="0"/>
            <a:r>
              <a:rPr lang="es-ES_tradnl" dirty="0"/>
              <a:t>Título sección E 14 – 20 pt</a:t>
            </a:r>
          </a:p>
          <a:p>
            <a:pPr lvl="1"/>
            <a:r>
              <a:rPr lang="es-ES_tradnl" dirty="0"/>
              <a:t>Texto </a:t>
            </a:r>
            <a:r>
              <a:rPr lang="es-ES_tradnl" dirty="0" smtClean="0"/>
              <a:t>sección </a:t>
            </a:r>
            <a:r>
              <a:rPr lang="es-ES_tradnl" dirty="0"/>
              <a:t>E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49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885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</a:t>
            </a:r>
            <a:r>
              <a:rPr lang="es-ES_tradnl"/>
              <a:t>diapositiva </a:t>
            </a:r>
            <a:r>
              <a:rPr lang="es-ES_tradnl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52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59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647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6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94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313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09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15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53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00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439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470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192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132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14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826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2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57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6676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8910" y="630238"/>
            <a:ext cx="9221787" cy="719137"/>
          </a:xfrm>
        </p:spPr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740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256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254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</a:t>
            </a:r>
            <a:r>
              <a:rPr lang="es-ES_tradnl" dirty="0" smtClean="0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68109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955638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138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5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Nombre de producto 16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162240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24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549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8093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34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</a:t>
            </a:r>
            <a:r>
              <a:rPr lang="es-ES_tradnl" dirty="0" smtClean="0"/>
              <a:t>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0346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506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208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</a:t>
            </a:r>
            <a:r>
              <a:rPr lang="es-ES_tradnl" dirty="0" smtClean="0"/>
              <a:t>diapositiva </a:t>
            </a:r>
            <a:r>
              <a:rPr lang="es-ES_tradnl" dirty="0"/>
              <a:t>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 smtClean="0"/>
              <a:t>Subtítulo diapositiva 14 – 20 pt</a:t>
            </a:r>
            <a:endParaRPr lang="es-ES_trad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 smtClean="0"/>
              <a:t>Subtítulo diapositiva 14 – 20 pt</a:t>
            </a:r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8978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1506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1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28 – 44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Ciudad, 00 de </a:t>
            </a:r>
            <a:r>
              <a:rPr lang="en-US" dirty="0" err="1"/>
              <a:t>mes</a:t>
            </a:r>
            <a:r>
              <a:rPr lang="en-US" dirty="0"/>
              <a:t> 2017 14 – 20 </a:t>
            </a:r>
            <a:r>
              <a:rPr lang="en-US" dirty="0" err="1"/>
              <a:t>pt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Nombre de producto 16 – 20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489846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</a:t>
            </a:r>
            <a:r>
              <a:rPr lang="es-ES_tradnl" dirty="0" smtClean="0"/>
              <a:t>pt</a:t>
            </a:r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4172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531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312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156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7630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5047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6548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1661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9861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21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</a:t>
            </a:r>
            <a:r>
              <a:rPr lang="es-ES_tradnl" dirty="0" smtClean="0"/>
              <a:t>18pt</a:t>
            </a:r>
            <a:endParaRPr lang="es-ES_tradnl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126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5120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419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12 - 18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583584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521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diapositiva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Subtítulo diapositiva 14 – 20 pt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diapositiva </a:t>
            </a:r>
            <a:r>
              <a:rPr lang="es-ES_tradnl" dirty="0" smtClean="0"/>
              <a:t>12 - </a:t>
            </a:r>
            <a:r>
              <a:rPr lang="es-ES_tradnl" dirty="0"/>
              <a:t>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pPr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675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</a:t>
            </a:r>
            <a:r>
              <a:rPr lang="es-ES_tradnl" dirty="0" smtClean="0"/>
              <a:t>para gráficos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1618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044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7798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103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06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12 - 18pt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609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para gráficos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178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Biografía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7465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marL="758825" lvl="3" indent="-230188">
              <a:buFont typeface="Wingdings" charset="0"/>
              <a:buChar char="§"/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marL="758825" lvl="3" indent="-230188">
              <a:buFont typeface="Wingdings" charset="0"/>
              <a:buChar char="§"/>
              <a:defRPr/>
            </a:pPr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299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8382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 smtClean="0"/>
              <a:t>Pie </a:t>
            </a:r>
            <a:r>
              <a:rPr lang="es-ES_tradnl" dirty="0"/>
              <a:t>de página 9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40035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Pie de página 9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7169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Biografía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biografía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Nombre 14 – 20 pt</a:t>
            </a:r>
          </a:p>
          <a:p>
            <a:pPr lvl="1"/>
            <a:r>
              <a:rPr lang="es-ES_tradnl" dirty="0"/>
              <a:t>Cargo o título 12 – 18 pt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5329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Contacto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77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8589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150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000 min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000 min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/>
              <a:t>000 </a:t>
            </a:r>
            <a:r>
              <a:rPr lang="es-ES_tradnl" dirty="0" smtClean="0"/>
              <a:t>min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pPr lvl="0"/>
            <a:r>
              <a:rPr lang="es-ES_tradnl" dirty="0"/>
              <a:t>Título tema B 14 – 20pt</a:t>
            </a:r>
          </a:p>
          <a:p>
            <a:pPr lvl="1"/>
            <a:r>
              <a:rPr lang="es-ES_tradnl" dirty="0"/>
              <a:t>Texto tema B 12 - 18pt</a:t>
            </a:r>
          </a:p>
          <a:p>
            <a:pPr lvl="0"/>
            <a:r>
              <a:rPr lang="es-ES_tradnl" dirty="0"/>
              <a:t>Título tema C 14 – 20pt</a:t>
            </a:r>
          </a:p>
          <a:p>
            <a:pPr lvl="1"/>
            <a:r>
              <a:rPr lang="es-ES_tradnl" dirty="0"/>
              <a:t>Texto tema C 12 - 18pt</a:t>
            </a:r>
          </a:p>
          <a:p>
            <a:pPr lvl="0"/>
            <a:r>
              <a:rPr lang="es-ES_tradnl" dirty="0"/>
              <a:t>Título tema D 14 – 20pt</a:t>
            </a:r>
          </a:p>
          <a:p>
            <a:pPr lvl="1"/>
            <a:r>
              <a:rPr lang="es-ES_tradnl" dirty="0"/>
              <a:t>Texto tema D 12 - 18pt</a:t>
            </a:r>
          </a:p>
          <a:p>
            <a:pPr lvl="0"/>
            <a:r>
              <a:rPr lang="es-ES_tradnl" dirty="0"/>
              <a:t>Título tema E 14 – 20pt</a:t>
            </a:r>
          </a:p>
          <a:p>
            <a:pPr lvl="1"/>
            <a:r>
              <a:rPr lang="es-ES_tradnl" dirty="0"/>
              <a:t>Texto tema E 12 - 18pt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554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Contacto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Nombre </a:t>
            </a:r>
          </a:p>
          <a:p>
            <a:pPr lvl="1"/>
            <a:r>
              <a:rPr lang="es-ES_tradnl" dirty="0"/>
              <a:t>Cargo</a:t>
            </a:r>
          </a:p>
          <a:p>
            <a:pPr lvl="2"/>
            <a:r>
              <a:rPr lang="es-ES_tradnl" dirty="0"/>
              <a:t>Datos</a:t>
            </a:r>
          </a:p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80</a:t>
            </a:fld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86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Logos 24 </a:t>
            </a:r>
            <a:r>
              <a:rPr lang="es-ES_tradnl" dirty="0"/>
              <a:t>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1391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Logos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13904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Logos 24 – 36 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83</a:t>
            </a:fld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224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Aviso de privacidad </a:t>
            </a:r>
            <a:r>
              <a:rPr lang="es-ES_tradnl" dirty="0"/>
              <a:t>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aviso privacidad 9 – 14 pt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8472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AUTOR 18 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 smtClean="0"/>
              <a:t>Cita</a:t>
            </a:r>
            <a:r>
              <a:rPr lang="en-US" dirty="0" smtClean="0"/>
              <a:t> 24 – 36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0790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Resumen</a:t>
            </a:r>
            <a:r>
              <a:rPr lang="en-US" dirty="0" smtClean="0"/>
              <a:t> 24 – 36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86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7552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Resumen</a:t>
            </a:r>
            <a:r>
              <a:rPr lang="en-US" dirty="0"/>
              <a:t> 24 – 36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s-ES_tradnl" dirty="0"/>
              <a:t>Texto resumen 12 – 18 pt</a:t>
            </a:r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lvl="0"/>
            <a:r>
              <a:rPr lang="es-ES_tradnl" dirty="0"/>
              <a:t>Subtítulo 14 – 20 pt</a:t>
            </a:r>
          </a:p>
          <a:p>
            <a:pPr lvl="1"/>
            <a:r>
              <a:rPr lang="es-ES_tradnl" dirty="0"/>
              <a:t>Subtítulo secundario 12 – 18 pt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87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46883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cortinilla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176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es-ES_tradnl" dirty="0"/>
              <a:t>Título tema A 14 – 20pt</a:t>
            </a:r>
          </a:p>
          <a:p>
            <a:pPr lvl="1"/>
            <a:r>
              <a:rPr lang="es-ES_tradnl" dirty="0"/>
              <a:t>Texto tema A 12 - 18pt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 o Índice 24 – 36 pt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1A831189-F42A-8347-81F7-2BF53EBCDF0E}" type="datetime4">
              <a:rPr lang="es-CO" smtClean="0"/>
              <a:t>April 6,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954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cortinilla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6508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632602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Título cortinilla 24 – 36 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s-ES_tradnl" dirty="0"/>
              <a:t>Subtítulo cortinilla 14 – 20 pt</a:t>
            </a:r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3703719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Presentado por Nombre y Apellido 14 – 20 pt</a:t>
            </a:r>
          </a:p>
          <a:p>
            <a:pPr lvl="1"/>
            <a:r>
              <a:rPr lang="es-ES_tradnl" dirty="0"/>
              <a:t>Cargo o titulo 12 – 18 pt</a:t>
            </a:r>
          </a:p>
          <a:p>
            <a:pPr lvl="2"/>
            <a:r>
              <a:rPr lang="es-ES_tradnl" dirty="0"/>
              <a:t>Datos 10 – 14 </a:t>
            </a:r>
            <a:r>
              <a:rPr lang="es-ES_tradnl" dirty="0" smtClean="0"/>
              <a:t>pt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2597480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580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Presentado por Nombre y Apellido 14 – 20 pt</a:t>
            </a:r>
          </a:p>
          <a:p>
            <a:pPr lvl="1"/>
            <a:r>
              <a:rPr lang="es-ES_tradnl" dirty="0"/>
              <a:t>Cargo o titulo 12 – 18 pt</a:t>
            </a:r>
          </a:p>
          <a:p>
            <a:pPr lvl="2"/>
            <a:r>
              <a:rPr lang="es-ES_tradnl" dirty="0"/>
              <a:t>Datos 10 – 14 pt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63139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Presentado por Nombre y Apellido 14 – 20 pt</a:t>
            </a:r>
          </a:p>
          <a:p>
            <a:pPr lvl="1"/>
            <a:r>
              <a:rPr lang="es-ES_tradnl" dirty="0"/>
              <a:t>Cargo o titulo 12 – 18 pt</a:t>
            </a:r>
          </a:p>
          <a:p>
            <a:pPr lvl="2"/>
            <a:r>
              <a:rPr lang="es-ES_tradnl" dirty="0"/>
              <a:t>Datos 10 – 14 pt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9675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Cierre 24 – 36 pt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s-ES_tradnl" dirty="0"/>
              <a:t>Presentado por Nombre y Apellido 14 – 20 pt</a:t>
            </a:r>
          </a:p>
          <a:p>
            <a:pPr lvl="1"/>
            <a:r>
              <a:rPr lang="es-ES_tradnl" dirty="0"/>
              <a:t>Cargo o titulo 12 – 18 pt</a:t>
            </a:r>
          </a:p>
          <a:p>
            <a:pPr lvl="2"/>
            <a:r>
              <a:rPr lang="es-ES_tradnl" dirty="0"/>
              <a:t>Datos 10 – 14 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71458"/>
      </p:ext>
    </p:extLst>
  </p:cSld>
  <p:clrMapOvr>
    <a:masterClrMapping/>
  </p:clrMapOvr>
</p:sld>
</file>

<file path=ppt/theme/theme1.xml><?xml version="1.0" encoding="utf-8"?>
<a:theme xmlns:a="http://schemas.openxmlformats.org/drawingml/2006/main" name="SUR_template FUNDACION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B5DC4C9F-E4AC-6648-A08B-B3C3AA1FA783}"/>
    </a:ext>
  </a:extLst>
</a:theme>
</file>

<file path=ppt/theme/theme10.xml><?xml version="1.0" encoding="utf-8"?>
<a:theme xmlns:a="http://schemas.openxmlformats.org/drawingml/2006/main" name="INTERIOR BLANCA - 75%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26E5051E-351F-8740-BBF7-29DD8557A275}"/>
    </a:ext>
  </a:extLst>
</a:theme>
</file>

<file path=ppt/theme/theme11.xml><?xml version="1.0" encoding="utf-8"?>
<a:theme xmlns:a="http://schemas.openxmlformats.org/drawingml/2006/main" name="INTERIOR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862E7A86-E9AA-1A40-8E78-50673BC1ED03}"/>
    </a:ext>
  </a:extLst>
</a:theme>
</file>

<file path=ppt/theme/theme12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1F063F6F-4D83-2E4E-B24E-86C7BE5CBA10}"/>
    </a:ext>
  </a:extLst>
</a:theme>
</file>

<file path=ppt/theme/theme13.xml><?xml version="1.0" encoding="utf-8"?>
<a:theme xmlns:a="http://schemas.openxmlformats.org/drawingml/2006/main" name="BIOGRAFI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D52CB5C2-C4B5-C44E-8BBA-EA4C2B67B3F9}"/>
    </a:ext>
  </a:extLst>
</a:theme>
</file>

<file path=ppt/theme/theme14.xml><?xml version="1.0" encoding="utf-8"?>
<a:theme xmlns:a="http://schemas.openxmlformats.org/drawingml/2006/main" name="OTRAS 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3FFEAFB2-94E2-1A42-95F9-D9646830BF0B}"/>
    </a:ext>
  </a:extLst>
</a:theme>
</file>

<file path=ppt/theme/theme15.xml><?xml version="1.0" encoding="utf-8"?>
<a:theme xmlns:a="http://schemas.openxmlformats.org/drawingml/2006/main" name="CORTINILLA BLANCA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820E9C6C-2E9E-894C-93B3-343EC54883F4}"/>
    </a:ext>
  </a:extLst>
</a:theme>
</file>

<file path=ppt/theme/theme16.xml><?xml version="1.0" encoding="utf-8"?>
<a:theme xmlns:a="http://schemas.openxmlformats.org/drawingml/2006/main" name="CORTINILLA AZUL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6FD1FF2-C750-B346-8DFF-40D60377E5B6}"/>
    </a:ext>
  </a:extLst>
</a:theme>
</file>

<file path=ppt/theme/theme17.xml><?xml version="1.0" encoding="utf-8"?>
<a:theme xmlns:a="http://schemas.openxmlformats.org/drawingml/2006/main" name="CIERRE BLANCO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69A023BA-3B80-224C-91E4-5C9204224EF5}"/>
    </a:ext>
  </a:extLst>
</a:theme>
</file>

<file path=ppt/theme/theme18.xml><?xml version="1.0" encoding="utf-8"?>
<a:theme xmlns:a="http://schemas.openxmlformats.org/drawingml/2006/main" name="CIERRE AZUL">
  <a:themeElements>
    <a:clrScheme name="SURA 1">
      <a:dk1>
        <a:srgbClr val="656867"/>
      </a:dk1>
      <a:lt1>
        <a:sysClr val="window" lastClr="FFFFFF"/>
      </a:lt1>
      <a:dk2>
        <a:srgbClr val="000000"/>
      </a:dk2>
      <a:lt2>
        <a:srgbClr val="4EC3E0"/>
      </a:lt2>
      <a:accent1>
        <a:srgbClr val="0033A0"/>
      </a:accent1>
      <a:accent2>
        <a:srgbClr val="E3E829"/>
      </a:accent2>
      <a:accent3>
        <a:srgbClr val="00AEC7"/>
      </a:accent3>
      <a:accent4>
        <a:srgbClr val="343434"/>
      </a:accent4>
      <a:accent5>
        <a:srgbClr val="CDCDCD"/>
      </a:accent5>
      <a:accent6>
        <a:srgbClr val="E9E9E9"/>
      </a:accent6>
      <a:hlink>
        <a:srgbClr val="FFFFFF"/>
      </a:hlink>
      <a:folHlink>
        <a:srgbClr val="ED8B0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C878AB0-CA85-0945-B0F7-61DFE974AD2A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3B4187CB-186C-A145-9A00-FEF410F94C61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AGENDA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DF95AE0-BE20-054A-9368-F5E5FCE963A8}"/>
    </a:ext>
  </a:extLst>
</a:theme>
</file>

<file path=ppt/theme/theme4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18822D04-4C1B-5246-9589-110DBF7C58C6}"/>
    </a:ext>
  </a:extLst>
</a:theme>
</file>

<file path=ppt/theme/theme5.xml><?xml version="1.0" encoding="utf-8"?>
<a:theme xmlns:a="http://schemas.openxmlformats.org/drawingml/2006/main" name="INTERIO AZUL - 25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2C487E5D-A81A-7E4C-BE98-A7BEB38F0E24}"/>
    </a:ext>
  </a:extLst>
</a:theme>
</file>

<file path=ppt/theme/theme6.xml><?xml version="1.0" encoding="utf-8"?>
<a:theme xmlns:a="http://schemas.openxmlformats.org/drawingml/2006/main" name="INTERIOR AZUL - 50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9B3F1847-3F0E-C54B-8C36-C18242AC627D}"/>
    </a:ext>
  </a:extLst>
</a:theme>
</file>

<file path=ppt/theme/theme7.xml><?xml version="1.0" encoding="utf-8"?>
<a:theme xmlns:a="http://schemas.openxmlformats.org/drawingml/2006/main" name="INTERIOR AZUL - 75%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7D373CDA-4FD5-0B43-B8B1-4FD7ED9E1495}"/>
    </a:ext>
  </a:extLst>
</a:theme>
</file>

<file path=ppt/theme/theme8.xml><?xml version="1.0" encoding="utf-8"?>
<a:theme xmlns:a="http://schemas.openxmlformats.org/drawingml/2006/main" name="INTERIOR BLANCA - 25%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4ED72BEE-160C-4040-93CE-A4ADD57AE6D6}"/>
    </a:ext>
  </a:extLst>
</a:theme>
</file>

<file path=ppt/theme/theme9.xml><?xml version="1.0" encoding="utf-8"?>
<a:theme xmlns:a="http://schemas.openxmlformats.org/drawingml/2006/main" name="INTERIOR BLANCA - 50% AZUL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1" id="{00837B46-2033-C44C-BED1-EEC3B261BF63}" vid="{BBFAD560-52F6-4646-8183-E792D663210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1.SUR_template SEGUROS_102417.potx</Template>
  <TotalTime>1506</TotalTime>
  <Words>4945</Words>
  <Application>Microsoft Macintosh PowerPoint</Application>
  <PresentationFormat>Custom</PresentationFormat>
  <Paragraphs>1199</Paragraphs>
  <Slides>97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97</vt:i4>
      </vt:variant>
    </vt:vector>
  </HeadingPairs>
  <TitlesOfParts>
    <vt:vector size="115" baseType="lpstr">
      <vt:lpstr>SUR_template FUNDACION</vt:lpstr>
      <vt:lpstr>AGENDA BLANCA</vt:lpstr>
      <vt:lpstr>AGENDA AZUL</vt:lpstr>
      <vt:lpstr>INTERIOR BLANCO</vt:lpstr>
      <vt:lpstr>INTERIO AZUL - 25% BLANCA</vt:lpstr>
      <vt:lpstr>INTERIOR AZUL - 50% BLANCA</vt:lpstr>
      <vt:lpstr>INTERIOR AZUL - 75% BLANCA</vt:lpstr>
      <vt:lpstr>INTERIOR BLANCA - 25% AZUL</vt:lpstr>
      <vt:lpstr>INTERIOR BLANCA - 50% AZUL</vt:lpstr>
      <vt:lpstr>INTERIOR BLANCA - 75% AZUL</vt:lpstr>
      <vt:lpstr>INTERIOR AZUL</vt:lpstr>
      <vt:lpstr>GRAFICOS</vt:lpstr>
      <vt:lpstr>BIOGRAFIA</vt:lpstr>
      <vt:lpstr>OTRAS </vt:lpstr>
      <vt:lpstr>CORTINILLA BLANCA</vt:lpstr>
      <vt:lpstr>CORTINILLA AZUL</vt:lpstr>
      <vt:lpstr>CIERRE BLANCO</vt:lpstr>
      <vt:lpstr>CIERRE AZUL</vt:lpstr>
      <vt:lpstr>Título de la presentación 28 – 44 pt</vt:lpstr>
      <vt:lpstr>Título de la presentación 28 – 44 pt</vt:lpstr>
      <vt:lpstr>Título de la presentación 28 – 44 pt</vt:lpstr>
      <vt:lpstr>Título de la presentación 28 – 44 pt</vt:lpstr>
      <vt:lpstr>Título de la presentación 28 – 44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Agenda o Índice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diapositiva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Título para gráficos 24 – 36 pt</vt:lpstr>
      <vt:lpstr>Biografía 24 – 36 pt</vt:lpstr>
      <vt:lpstr>Biografía 24 – 36 pt</vt:lpstr>
      <vt:lpstr>Biografía 24 – 36 pt</vt:lpstr>
      <vt:lpstr>Biografía 24 – 36 pt</vt:lpstr>
      <vt:lpstr>Biografía 24 – 36 pt</vt:lpstr>
      <vt:lpstr>Biografía 24 – 36 pt</vt:lpstr>
      <vt:lpstr>Contacto 24 – 36 pt</vt:lpstr>
      <vt:lpstr>Contacto 24 – 36 pt</vt:lpstr>
      <vt:lpstr>Contacto 24 – 36 pt</vt:lpstr>
      <vt:lpstr>Contacto 24 – 36 pt</vt:lpstr>
      <vt:lpstr>Logos 24 – 36 pt</vt:lpstr>
      <vt:lpstr>Logos 24 – 36 pt</vt:lpstr>
      <vt:lpstr>Logos 24 – 36 pt</vt:lpstr>
      <vt:lpstr>Aviso de privacidad 24 – 36 pt</vt:lpstr>
      <vt:lpstr>PowerPoint Presentation</vt:lpstr>
      <vt:lpstr>Resumen 24 – 36 pt</vt:lpstr>
      <vt:lpstr>Resumen 24 – 36 pt</vt:lpstr>
      <vt:lpstr>Título cortinilla 24 – 36 pt</vt:lpstr>
      <vt:lpstr>Título cortinilla 24 – 36 pt</vt:lpstr>
      <vt:lpstr>Título cortinilla 24 – 36 pt</vt:lpstr>
      <vt:lpstr>Título cortinilla 24 – 36 pt</vt:lpstr>
      <vt:lpstr>Título cortinilla 24 – 36 pt</vt:lpstr>
      <vt:lpstr>Cierre 24 – 36 pt</vt:lpstr>
      <vt:lpstr>Cierre 24 – 36 pt</vt:lpstr>
      <vt:lpstr>Cierre 24 – 36 pt</vt:lpstr>
      <vt:lpstr>Cierre 24 – 36 pt</vt:lpstr>
      <vt:lpstr>Cierre 24 – 36 pt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Edison Leon</cp:lastModifiedBy>
  <cp:revision>130</cp:revision>
  <dcterms:created xsi:type="dcterms:W3CDTF">2017-10-20T21:08:35Z</dcterms:created>
  <dcterms:modified xsi:type="dcterms:W3CDTF">2018-04-06T21:29:59Z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