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10415588" cy="3959225"/>
  <p:notesSz cx="6858000" cy="9144000"/>
  <p:defaultTextStyle>
    <a:defPPr>
      <a:defRPr lang="en-US"/>
    </a:defPPr>
    <a:lvl1pPr marL="0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1pPr>
    <a:lvl2pPr marL="344957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2pPr>
    <a:lvl3pPr marL="689915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3pPr>
    <a:lvl4pPr marL="1034872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4pPr>
    <a:lvl5pPr marL="1379830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5pPr>
    <a:lvl6pPr marL="1724787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6pPr>
    <a:lvl7pPr marL="2069744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7pPr>
    <a:lvl8pPr marL="2414702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8pPr>
    <a:lvl9pPr marL="2759659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69"/>
    <p:restoredTop sz="96394"/>
  </p:normalViewPr>
  <p:slideViewPr>
    <p:cSldViewPr snapToGrid="0" snapToObjects="1">
      <p:cViewPr>
        <p:scale>
          <a:sx n="390" d="100"/>
          <a:sy n="390" d="100"/>
        </p:scale>
        <p:origin x="-1944" y="-2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1949" y="647957"/>
            <a:ext cx="7811691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1949" y="2079510"/>
            <a:ext cx="7811691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es-E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1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8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3655" y="210792"/>
            <a:ext cx="2245861" cy="3355260"/>
          </a:xfrm>
        </p:spPr>
        <p:txBody>
          <a:bodyPr vert="eaVert"/>
          <a:lstStyle/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6071" y="210792"/>
            <a:ext cx="6607389" cy="3355260"/>
          </a:xfrm>
        </p:spPr>
        <p:txBody>
          <a:bodyPr vert="eaVert"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19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5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647" y="987058"/>
            <a:ext cx="8983445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0647" y="2649565"/>
            <a:ext cx="8983445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63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6072" y="1053960"/>
            <a:ext cx="4426625" cy="251209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2891" y="1053960"/>
            <a:ext cx="4426625" cy="2512092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9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8" y="210792"/>
            <a:ext cx="8983445" cy="765267"/>
          </a:xfrm>
        </p:spPr>
        <p:txBody>
          <a:bodyPr/>
          <a:lstStyle/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428" y="970560"/>
            <a:ext cx="4406282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s-E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7428" y="1446217"/>
            <a:ext cx="4406282" cy="2127167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72891" y="970560"/>
            <a:ext cx="4427982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s-E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72891" y="1446217"/>
            <a:ext cx="4427982" cy="2127167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1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6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1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263948"/>
            <a:ext cx="3359298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2" y="570055"/>
            <a:ext cx="5272891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1187768"/>
            <a:ext cx="3359298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s-E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3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263948"/>
            <a:ext cx="3359298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27982" y="570055"/>
            <a:ext cx="5272891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es-E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1187768"/>
            <a:ext cx="3359298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s-E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6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6072" y="210792"/>
            <a:ext cx="8983445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072" y="1053960"/>
            <a:ext cx="8983445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072" y="3669615"/>
            <a:ext cx="2343507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BC350-F534-1845-8B88-AE2C49F81133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0164" y="3669615"/>
            <a:ext cx="3515261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56009" y="3669615"/>
            <a:ext cx="2343507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4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03625" cy="3959225"/>
          </a:xfrm>
          <a:prstGeom prst="rect">
            <a:avLst/>
          </a:prstGeom>
        </p:spPr>
      </p:pic>
      <p:sp>
        <p:nvSpPr>
          <p:cNvPr id="6" name="CuadroTexto 13"/>
          <p:cNvSpPr txBox="1"/>
          <p:nvPr/>
        </p:nvSpPr>
        <p:spPr>
          <a:xfrm>
            <a:off x="569221" y="587768"/>
            <a:ext cx="4509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>
                <a:solidFill>
                  <a:srgbClr val="0033A0"/>
                </a:solidFill>
                <a:latin typeface="Arial"/>
                <a:cs typeface="Arial"/>
              </a:rPr>
              <a:t>Necesitas un seguro,</a:t>
            </a:r>
          </a:p>
          <a:p>
            <a:r>
              <a:rPr lang="es-ES" sz="2800" dirty="0">
                <a:solidFill>
                  <a:srgbClr val="0033A0"/>
                </a:solidFill>
                <a:latin typeface="Arial"/>
                <a:cs typeface="Arial"/>
              </a:rPr>
              <a:t>contáctame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3234798"/>
            <a:ext cx="4572000" cy="725598"/>
            <a:chOff x="-120650" y="3476847"/>
            <a:chExt cx="3333750" cy="529081"/>
          </a:xfrm>
        </p:grpSpPr>
        <p:sp>
          <p:nvSpPr>
            <p:cNvPr id="7" name="Rectángulo 4"/>
            <p:cNvSpPr/>
            <p:nvPr/>
          </p:nvSpPr>
          <p:spPr>
            <a:xfrm>
              <a:off x="-120650" y="3476847"/>
              <a:ext cx="3333750" cy="529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" name="CuadroTexto 13"/>
            <p:cNvSpPr txBox="1"/>
            <p:nvPr/>
          </p:nvSpPr>
          <p:spPr>
            <a:xfrm>
              <a:off x="22956" y="3615067"/>
              <a:ext cx="1673849" cy="22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solidFill>
                    <a:srgbClr val="0033A0"/>
                  </a:solidFill>
                  <a:latin typeface="Arial"/>
                  <a:cs typeface="Arial"/>
                </a:rPr>
                <a:t>NOMBRES Y APELLIDOS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F0ABA94-294C-5144-9309-DFAC0A75F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5822" y="3442186"/>
            <a:ext cx="1382589" cy="32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28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30" b="23877"/>
          <a:stretch/>
        </p:blipFill>
        <p:spPr>
          <a:xfrm flipH="1">
            <a:off x="0" y="-14868"/>
            <a:ext cx="10415588" cy="3977268"/>
          </a:xfrm>
          <a:prstGeom prst="rect">
            <a:avLst/>
          </a:prstGeom>
        </p:spPr>
      </p:pic>
      <p:sp>
        <p:nvSpPr>
          <p:cNvPr id="9" name="CuadroTexto 13"/>
          <p:cNvSpPr txBox="1"/>
          <p:nvPr/>
        </p:nvSpPr>
        <p:spPr>
          <a:xfrm>
            <a:off x="405669" y="431651"/>
            <a:ext cx="50063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dirty="0">
                <a:solidFill>
                  <a:srgbClr val="0033A0"/>
                </a:solidFill>
                <a:latin typeface="Arial"/>
                <a:cs typeface="Arial"/>
              </a:rPr>
              <a:t>Descubre cómo ahorrar</a:t>
            </a:r>
          </a:p>
          <a:p>
            <a:r>
              <a:rPr lang="es-ES" sz="2500" dirty="0">
                <a:solidFill>
                  <a:srgbClr val="0033A0"/>
                </a:solidFill>
                <a:latin typeface="Arial"/>
                <a:cs typeface="Arial"/>
              </a:rPr>
              <a:t>con tu </a:t>
            </a:r>
            <a:r>
              <a:rPr lang="es-ES" sz="2500" b="1" dirty="0">
                <a:solidFill>
                  <a:srgbClr val="0033A0"/>
                </a:solidFill>
                <a:latin typeface="Arial"/>
                <a:cs typeface="Arial"/>
              </a:rPr>
              <a:t>Seguro de Autos</a:t>
            </a:r>
          </a:p>
        </p:txBody>
      </p:sp>
    </p:spTree>
    <p:extLst>
      <p:ext uri="{BB962C8B-B14F-4D97-AF65-F5344CB8AC3E}">
        <p14:creationId xmlns:p14="http://schemas.microsoft.com/office/powerpoint/2010/main" val="468086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970" t="10515" r="3974" b="37661"/>
          <a:stretch/>
        </p:blipFill>
        <p:spPr>
          <a:xfrm>
            <a:off x="0" y="-1"/>
            <a:ext cx="10415588" cy="395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66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16</Words>
  <Application>Microsoft Macintosh PowerPoint</Application>
  <PresentationFormat>Custom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2019-04-09T19:04:16Z</dcterms:created>
  <dcterms:modified xsi:type="dcterms:W3CDTF">2020-04-28T01:26:13Z</dcterms:modified>
</cp:coreProperties>
</file>