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10415588" cy="3959225"/>
  <p:notesSz cx="6858000" cy="9144000"/>
  <p:defaultTextStyle>
    <a:defPPr>
      <a:defRPr lang="en-US"/>
    </a:defPPr>
    <a:lvl1pPr marL="0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1pPr>
    <a:lvl2pPr marL="344957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2pPr>
    <a:lvl3pPr marL="689915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3pPr>
    <a:lvl4pPr marL="1034872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4pPr>
    <a:lvl5pPr marL="1379830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5pPr>
    <a:lvl6pPr marL="1724787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6pPr>
    <a:lvl7pPr marL="2069744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7pPr>
    <a:lvl8pPr marL="2414702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8pPr>
    <a:lvl9pPr marL="2759659" algn="l" defTabSz="689915" rtl="0" eaLnBrk="1" latinLnBrk="0" hangingPunct="1">
      <a:defRPr sz="13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3"/>
    <p:restoredTop sz="97490"/>
  </p:normalViewPr>
  <p:slideViewPr>
    <p:cSldViewPr snapToGrid="0" snapToObjects="1">
      <p:cViewPr>
        <p:scale>
          <a:sx n="172" d="100"/>
          <a:sy n="172" d="100"/>
        </p:scale>
        <p:origin x="144" y="1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1949" y="647957"/>
            <a:ext cx="7811691" cy="1378397"/>
          </a:xfrm>
        </p:spPr>
        <p:txBody>
          <a:bodyPr anchor="b"/>
          <a:lstStyle>
            <a:lvl1pPr algn="ctr">
              <a:defRPr sz="3464"/>
            </a:lvl1pPr>
          </a:lstStyle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949" y="2079510"/>
            <a:ext cx="7811691" cy="955896"/>
          </a:xfrm>
        </p:spPr>
        <p:txBody>
          <a:bodyPr/>
          <a:lstStyle>
            <a:lvl1pPr marL="0" indent="0" algn="ctr">
              <a:buNone/>
              <a:defRPr sz="1386"/>
            </a:lvl1pPr>
            <a:lvl2pPr marL="263942" indent="0" algn="ctr">
              <a:buNone/>
              <a:defRPr sz="1155"/>
            </a:lvl2pPr>
            <a:lvl3pPr marL="527883" indent="0" algn="ctr">
              <a:buNone/>
              <a:defRPr sz="1039"/>
            </a:lvl3pPr>
            <a:lvl4pPr marL="791825" indent="0" algn="ctr">
              <a:buNone/>
              <a:defRPr sz="924"/>
            </a:lvl4pPr>
            <a:lvl5pPr marL="1055766" indent="0" algn="ctr">
              <a:buNone/>
              <a:defRPr sz="924"/>
            </a:lvl5pPr>
            <a:lvl6pPr marL="1319708" indent="0" algn="ctr">
              <a:buNone/>
              <a:defRPr sz="924"/>
            </a:lvl6pPr>
            <a:lvl7pPr marL="1583649" indent="0" algn="ctr">
              <a:buNone/>
              <a:defRPr sz="924"/>
            </a:lvl7pPr>
            <a:lvl8pPr marL="1847591" indent="0" algn="ctr">
              <a:buNone/>
              <a:defRPr sz="924"/>
            </a:lvl8pPr>
            <a:lvl9pPr marL="2111532" indent="0" algn="ctr">
              <a:buNone/>
              <a:defRPr sz="924"/>
            </a:lvl9pPr>
          </a:lstStyle>
          <a:p>
            <a:r>
              <a:rPr lang="es-E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17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789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3655" y="210792"/>
            <a:ext cx="2245861" cy="3355260"/>
          </a:xfrm>
        </p:spPr>
        <p:txBody>
          <a:bodyPr vert="eaVert"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6071" y="210792"/>
            <a:ext cx="6607389" cy="3355260"/>
          </a:xfrm>
        </p:spPr>
        <p:txBody>
          <a:bodyPr vert="eaVert"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1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5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647" y="987058"/>
            <a:ext cx="8983445" cy="1646927"/>
          </a:xfrm>
        </p:spPr>
        <p:txBody>
          <a:bodyPr anchor="b"/>
          <a:lstStyle>
            <a:lvl1pPr>
              <a:defRPr sz="3464"/>
            </a:lvl1pPr>
          </a:lstStyle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647" y="2649565"/>
            <a:ext cx="8983445" cy="866080"/>
          </a:xfrm>
        </p:spPr>
        <p:txBody>
          <a:bodyPr/>
          <a:lstStyle>
            <a:lvl1pPr marL="0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1pPr>
            <a:lvl2pPr marL="263942" indent="0">
              <a:buNone/>
              <a:defRPr sz="1155">
                <a:solidFill>
                  <a:schemeClr val="tx1">
                    <a:tint val="75000"/>
                  </a:schemeClr>
                </a:solidFill>
              </a:defRPr>
            </a:lvl2pPr>
            <a:lvl3pPr marL="5278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3pPr>
            <a:lvl4pPr marL="791825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4pPr>
            <a:lvl5pPr marL="1055766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5pPr>
            <a:lvl6pPr marL="1319708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6pPr>
            <a:lvl7pPr marL="1583649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7pPr>
            <a:lvl8pPr marL="1847591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8pPr>
            <a:lvl9pPr marL="2111532" indent="0">
              <a:buNone/>
              <a:defRPr sz="9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3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6072" y="1053960"/>
            <a:ext cx="4426625" cy="2512092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2891" y="1053960"/>
            <a:ext cx="4426625" cy="2512092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8" y="210792"/>
            <a:ext cx="8983445" cy="765267"/>
          </a:xfrm>
        </p:spPr>
        <p:txBody>
          <a:bodyPr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28" y="970560"/>
            <a:ext cx="4406282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7428" y="1446217"/>
            <a:ext cx="4406282" cy="2127167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72891" y="970560"/>
            <a:ext cx="4427982" cy="475657"/>
          </a:xfrm>
        </p:spPr>
        <p:txBody>
          <a:bodyPr anchor="b"/>
          <a:lstStyle>
            <a:lvl1pPr marL="0" indent="0">
              <a:buNone/>
              <a:defRPr sz="1386" b="1"/>
            </a:lvl1pPr>
            <a:lvl2pPr marL="263942" indent="0">
              <a:buNone/>
              <a:defRPr sz="1155" b="1"/>
            </a:lvl2pPr>
            <a:lvl3pPr marL="527883" indent="0">
              <a:buNone/>
              <a:defRPr sz="1039" b="1"/>
            </a:lvl3pPr>
            <a:lvl4pPr marL="791825" indent="0">
              <a:buNone/>
              <a:defRPr sz="924" b="1"/>
            </a:lvl4pPr>
            <a:lvl5pPr marL="1055766" indent="0">
              <a:buNone/>
              <a:defRPr sz="924" b="1"/>
            </a:lvl5pPr>
            <a:lvl6pPr marL="1319708" indent="0">
              <a:buNone/>
              <a:defRPr sz="924" b="1"/>
            </a:lvl6pPr>
            <a:lvl7pPr marL="1583649" indent="0">
              <a:buNone/>
              <a:defRPr sz="924" b="1"/>
            </a:lvl7pPr>
            <a:lvl8pPr marL="1847591" indent="0">
              <a:buNone/>
              <a:defRPr sz="924" b="1"/>
            </a:lvl8pPr>
            <a:lvl9pPr marL="2111532" indent="0">
              <a:buNone/>
              <a:defRPr sz="924" b="1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72891" y="1446217"/>
            <a:ext cx="4427982" cy="2127167"/>
          </a:xfrm>
        </p:spPr>
        <p:txBody>
          <a:bodyPr/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18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6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81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3948"/>
            <a:ext cx="3359298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7982" y="570055"/>
            <a:ext cx="5272891" cy="2813616"/>
          </a:xfrm>
        </p:spPr>
        <p:txBody>
          <a:bodyPr/>
          <a:lstStyle>
            <a:lvl1pPr>
              <a:defRPr sz="1847"/>
            </a:lvl1pPr>
            <a:lvl2pPr>
              <a:defRPr sz="1616"/>
            </a:lvl2pPr>
            <a:lvl3pPr>
              <a:defRPr sz="1386"/>
            </a:lvl3pPr>
            <a:lvl4pPr>
              <a:defRPr sz="1155"/>
            </a:lvl4pPr>
            <a:lvl5pPr>
              <a:defRPr sz="1155"/>
            </a:lvl5pPr>
            <a:lvl6pPr>
              <a:defRPr sz="1155"/>
            </a:lvl6pPr>
            <a:lvl7pPr>
              <a:defRPr sz="1155"/>
            </a:lvl7pPr>
            <a:lvl8pPr>
              <a:defRPr sz="1155"/>
            </a:lvl8pPr>
            <a:lvl9pPr>
              <a:defRPr sz="1155"/>
            </a:lvl9pPr>
          </a:lstStyle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7768"/>
            <a:ext cx="3359298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3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29" y="263948"/>
            <a:ext cx="3359298" cy="923819"/>
          </a:xfrm>
        </p:spPr>
        <p:txBody>
          <a:bodyPr anchor="b"/>
          <a:lstStyle>
            <a:lvl1pPr>
              <a:defRPr sz="1847"/>
            </a:lvl1pPr>
          </a:lstStyle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27982" y="570055"/>
            <a:ext cx="5272891" cy="2813616"/>
          </a:xfrm>
        </p:spPr>
        <p:txBody>
          <a:bodyPr anchor="t"/>
          <a:lstStyle>
            <a:lvl1pPr marL="0" indent="0">
              <a:buNone/>
              <a:defRPr sz="1847"/>
            </a:lvl1pPr>
            <a:lvl2pPr marL="263942" indent="0">
              <a:buNone/>
              <a:defRPr sz="1616"/>
            </a:lvl2pPr>
            <a:lvl3pPr marL="527883" indent="0">
              <a:buNone/>
              <a:defRPr sz="1386"/>
            </a:lvl3pPr>
            <a:lvl4pPr marL="791825" indent="0">
              <a:buNone/>
              <a:defRPr sz="1155"/>
            </a:lvl4pPr>
            <a:lvl5pPr marL="1055766" indent="0">
              <a:buNone/>
              <a:defRPr sz="1155"/>
            </a:lvl5pPr>
            <a:lvl6pPr marL="1319708" indent="0">
              <a:buNone/>
              <a:defRPr sz="1155"/>
            </a:lvl6pPr>
            <a:lvl7pPr marL="1583649" indent="0">
              <a:buNone/>
              <a:defRPr sz="1155"/>
            </a:lvl7pPr>
            <a:lvl8pPr marL="1847591" indent="0">
              <a:buNone/>
              <a:defRPr sz="1155"/>
            </a:lvl8pPr>
            <a:lvl9pPr marL="2111532" indent="0">
              <a:buNone/>
              <a:defRPr sz="1155"/>
            </a:lvl9pPr>
          </a:lstStyle>
          <a:p>
            <a:r>
              <a:rPr lang="es-E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7429" y="1187768"/>
            <a:ext cx="3359298" cy="2200486"/>
          </a:xfrm>
        </p:spPr>
        <p:txBody>
          <a:bodyPr/>
          <a:lstStyle>
            <a:lvl1pPr marL="0" indent="0">
              <a:buNone/>
              <a:defRPr sz="924"/>
            </a:lvl1pPr>
            <a:lvl2pPr marL="263942" indent="0">
              <a:buNone/>
              <a:defRPr sz="808"/>
            </a:lvl2pPr>
            <a:lvl3pPr marL="527883" indent="0">
              <a:buNone/>
              <a:defRPr sz="693"/>
            </a:lvl3pPr>
            <a:lvl4pPr marL="791825" indent="0">
              <a:buNone/>
              <a:defRPr sz="577"/>
            </a:lvl4pPr>
            <a:lvl5pPr marL="1055766" indent="0">
              <a:buNone/>
              <a:defRPr sz="577"/>
            </a:lvl5pPr>
            <a:lvl6pPr marL="1319708" indent="0">
              <a:buNone/>
              <a:defRPr sz="577"/>
            </a:lvl6pPr>
            <a:lvl7pPr marL="1583649" indent="0">
              <a:buNone/>
              <a:defRPr sz="577"/>
            </a:lvl7pPr>
            <a:lvl8pPr marL="1847591" indent="0">
              <a:buNone/>
              <a:defRPr sz="577"/>
            </a:lvl8pPr>
            <a:lvl9pPr marL="2111532" indent="0">
              <a:buNone/>
              <a:defRPr sz="577"/>
            </a:lvl9pPr>
          </a:lstStyle>
          <a:p>
            <a:pPr lvl="0"/>
            <a:r>
              <a:rPr lang="es-E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62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6072" y="210792"/>
            <a:ext cx="8983445" cy="76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072" y="1053960"/>
            <a:ext cx="8983445" cy="2512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072" y="3669615"/>
            <a:ext cx="234350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BC350-F534-1845-8B88-AE2C49F81133}" type="datetimeFigureOut">
              <a:rPr lang="en-US" smtClean="0"/>
              <a:t>10/1/19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0164" y="3669615"/>
            <a:ext cx="3515261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56009" y="3669615"/>
            <a:ext cx="2343507" cy="21079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12254-2EE3-2243-ABF6-1A0F2ADAF6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540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27883" rtl="0" eaLnBrk="1" latinLnBrk="0" hangingPunct="1">
        <a:lnSpc>
          <a:spcPct val="90000"/>
        </a:lnSpc>
        <a:spcBef>
          <a:spcPct val="0"/>
        </a:spcBef>
        <a:buNone/>
        <a:defRPr sz="25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971" indent="-131971" algn="l" defTabSz="527883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1616" kern="1200">
          <a:solidFill>
            <a:schemeClr val="tx1"/>
          </a:solidFill>
          <a:latin typeface="+mn-lt"/>
          <a:ea typeface="+mn-ea"/>
          <a:cs typeface="+mn-cs"/>
        </a:defRPr>
      </a:lvl1pPr>
      <a:lvl2pPr marL="39591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659854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155" kern="1200">
          <a:solidFill>
            <a:schemeClr val="tx1"/>
          </a:solidFill>
          <a:latin typeface="+mn-lt"/>
          <a:ea typeface="+mn-ea"/>
          <a:cs typeface="+mn-cs"/>
        </a:defRPr>
      </a:lvl3pPr>
      <a:lvl4pPr marL="923795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187737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451679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715620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979562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243503" indent="-131971" algn="l" defTabSz="527883" rtl="0" eaLnBrk="1" latinLnBrk="0" hangingPunct="1">
        <a:lnSpc>
          <a:spcPct val="90000"/>
        </a:lnSpc>
        <a:spcBef>
          <a:spcPts val="289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1pPr>
      <a:lvl2pPr marL="26394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527883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3pPr>
      <a:lvl4pPr marL="791825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4pPr>
      <a:lvl5pPr marL="1055766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5pPr>
      <a:lvl6pPr marL="1319708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6pPr>
      <a:lvl7pPr marL="1583649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7pPr>
      <a:lvl8pPr marL="1847591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8pPr>
      <a:lvl9pPr marL="2111532" algn="l" defTabSz="527883" rtl="0" eaLnBrk="1" latinLnBrk="0" hangingPunct="1">
        <a:defRPr sz="10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03625" cy="3959225"/>
          </a:xfrm>
          <a:prstGeom prst="rect">
            <a:avLst/>
          </a:prstGeom>
        </p:spPr>
      </p:pic>
      <p:sp>
        <p:nvSpPr>
          <p:cNvPr id="6" name="CuadroTexto 13"/>
          <p:cNvSpPr txBox="1"/>
          <p:nvPr/>
        </p:nvSpPr>
        <p:spPr>
          <a:xfrm>
            <a:off x="569221" y="587768"/>
            <a:ext cx="4509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rgbClr val="0033A0"/>
                </a:solidFill>
                <a:latin typeface="Arial"/>
                <a:cs typeface="Arial"/>
              </a:rPr>
              <a:t>Necesitas un seguro,</a:t>
            </a:r>
          </a:p>
          <a:p>
            <a:r>
              <a:rPr lang="es-ES" sz="2800" dirty="0">
                <a:solidFill>
                  <a:srgbClr val="0033A0"/>
                </a:solidFill>
                <a:latin typeface="Arial"/>
                <a:cs typeface="Arial"/>
              </a:rPr>
              <a:t>c</a:t>
            </a:r>
            <a:r>
              <a:rPr lang="es-ES" sz="2800" dirty="0" smtClean="0">
                <a:solidFill>
                  <a:srgbClr val="0033A0"/>
                </a:solidFill>
                <a:latin typeface="Arial"/>
                <a:cs typeface="Arial"/>
              </a:rPr>
              <a:t>ontáctame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3234798"/>
            <a:ext cx="4572000" cy="725598"/>
            <a:chOff x="-120650" y="3476847"/>
            <a:chExt cx="3333750" cy="529081"/>
          </a:xfrm>
        </p:grpSpPr>
        <p:sp>
          <p:nvSpPr>
            <p:cNvPr id="7" name="Rectángulo 4"/>
            <p:cNvSpPr/>
            <p:nvPr/>
          </p:nvSpPr>
          <p:spPr>
            <a:xfrm>
              <a:off x="-120650" y="3476847"/>
              <a:ext cx="3333750" cy="529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sp>
          <p:nvSpPr>
            <p:cNvPr id="8" name="CuadroTexto 13"/>
            <p:cNvSpPr txBox="1"/>
            <p:nvPr/>
          </p:nvSpPr>
          <p:spPr>
            <a:xfrm>
              <a:off x="22956" y="3634119"/>
              <a:ext cx="1673849" cy="22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400" dirty="0" smtClean="0">
                  <a:solidFill>
                    <a:srgbClr val="0033A0"/>
                  </a:solidFill>
                  <a:latin typeface="Arial"/>
                  <a:cs typeface="Arial"/>
                </a:rPr>
                <a:t>NOMBRES Y APELLIDOS</a:t>
              </a: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823" y="3424433"/>
            <a:ext cx="1382589" cy="306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28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0" b="23877"/>
          <a:stretch/>
        </p:blipFill>
        <p:spPr>
          <a:xfrm flipH="1">
            <a:off x="0" y="-14868"/>
            <a:ext cx="10415588" cy="3977268"/>
          </a:xfrm>
          <a:prstGeom prst="rect">
            <a:avLst/>
          </a:prstGeom>
        </p:spPr>
      </p:pic>
      <p:sp>
        <p:nvSpPr>
          <p:cNvPr id="9" name="CuadroTexto 13"/>
          <p:cNvSpPr txBox="1"/>
          <p:nvPr/>
        </p:nvSpPr>
        <p:spPr>
          <a:xfrm>
            <a:off x="405669" y="431651"/>
            <a:ext cx="50063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dirty="0" smtClean="0">
                <a:solidFill>
                  <a:srgbClr val="0033A0"/>
                </a:solidFill>
                <a:latin typeface="Arial"/>
                <a:cs typeface="Arial"/>
              </a:rPr>
              <a:t>Descubre cómo ahorrar</a:t>
            </a:r>
          </a:p>
          <a:p>
            <a:r>
              <a:rPr lang="es-ES" sz="2500" dirty="0" smtClean="0">
                <a:solidFill>
                  <a:srgbClr val="0033A0"/>
                </a:solidFill>
                <a:latin typeface="Arial"/>
                <a:cs typeface="Arial"/>
              </a:rPr>
              <a:t>con tu </a:t>
            </a:r>
            <a:r>
              <a:rPr lang="es-ES" sz="2500" b="1" dirty="0" smtClean="0">
                <a:solidFill>
                  <a:srgbClr val="0033A0"/>
                </a:solidFill>
                <a:latin typeface="Arial"/>
                <a:cs typeface="Arial"/>
              </a:rPr>
              <a:t>Seguro de Autos</a:t>
            </a:r>
          </a:p>
        </p:txBody>
      </p:sp>
    </p:spTree>
    <p:extLst>
      <p:ext uri="{BB962C8B-B14F-4D97-AF65-F5344CB8AC3E}">
        <p14:creationId xmlns:p14="http://schemas.microsoft.com/office/powerpoint/2010/main" val="468086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970" t="10515" r="3974" b="37661"/>
          <a:stretch/>
        </p:blipFill>
        <p:spPr>
          <a:xfrm>
            <a:off x="0" y="-1"/>
            <a:ext cx="10415588" cy="395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66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16</Words>
  <Application>Microsoft Macintosh PowerPoint</Application>
  <PresentationFormat>Custom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2019-04-09T19:04:16Z</dcterms:created>
  <dcterms:modified xsi:type="dcterms:W3CDTF">2019-10-01T18:54:43Z</dcterms:modified>
</cp:coreProperties>
</file>